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19" r:id="rId5"/>
    <p:sldMasterId id="2147483715" r:id="rId6"/>
  </p:sldMasterIdLst>
  <p:notesMasterIdLst>
    <p:notesMasterId r:id="rId11"/>
  </p:notesMasterIdLst>
  <p:handoutMasterIdLst>
    <p:handoutMasterId r:id="rId12"/>
  </p:handoutMasterIdLst>
  <p:sldIdLst>
    <p:sldId id="704" r:id="rId7"/>
    <p:sldId id="699" r:id="rId8"/>
    <p:sldId id="705" r:id="rId9"/>
    <p:sldId id="70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0B4"/>
    <a:srgbClr val="A6CE38"/>
    <a:srgbClr val="C86754"/>
    <a:srgbClr val="065280"/>
    <a:srgbClr val="FFFFFF"/>
    <a:srgbClr val="000000"/>
    <a:srgbClr val="C2DD75"/>
    <a:srgbClr val="D79183"/>
    <a:srgbClr val="279EBE"/>
    <a:srgbClr val="A19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98" autoAdjust="0"/>
  </p:normalViewPr>
  <p:slideViewPr>
    <p:cSldViewPr snapToGrid="0">
      <p:cViewPr>
        <p:scale>
          <a:sx n="75" d="100"/>
          <a:sy n="75" d="100"/>
        </p:scale>
        <p:origin x="946" y="15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7E5D0D-EEF9-40AF-B9E3-E1BB76DE6A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573940BB-E1BA-4D5F-89E4-BB5F5993A5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7B8C3B-144E-4D78-82AD-E3353688D802}" type="datetimeFigureOut">
              <a:rPr lang="en-IN" smtClean="0"/>
              <a:t>03-12-2024</a:t>
            </a:fld>
            <a:endParaRPr lang="en-IN"/>
          </a:p>
        </p:txBody>
      </p:sp>
      <p:sp>
        <p:nvSpPr>
          <p:cNvPr id="4" name="Footer Placeholder 3">
            <a:extLst>
              <a:ext uri="{FF2B5EF4-FFF2-40B4-BE49-F238E27FC236}">
                <a16:creationId xmlns:a16="http://schemas.microsoft.com/office/drawing/2014/main" id="{4D213EC8-615B-477F-ACB5-50F3A1BD18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39FB598F-2DCF-48E3-908E-6BF73C0F17D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BB1E1C-1DC5-42F7-A912-13B3C5E21599}" type="slidenum">
              <a:rPr lang="en-IN" smtClean="0"/>
              <a:t>‹#›</a:t>
            </a:fld>
            <a:endParaRPr lang="en-IN"/>
          </a:p>
        </p:txBody>
      </p:sp>
    </p:spTree>
    <p:extLst>
      <p:ext uri="{BB962C8B-B14F-4D97-AF65-F5344CB8AC3E}">
        <p14:creationId xmlns:p14="http://schemas.microsoft.com/office/powerpoint/2010/main" val="1580266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0254A3-5C6B-4961-88CE-95F84F047291}" type="datetimeFigureOut">
              <a:rPr lang="en-IN" smtClean="0"/>
              <a:t>03-12-2024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28223-62CE-46AB-BA2A-E5BE8004C1D9}" type="slidenum">
              <a:rPr lang="en-IN" smtClean="0"/>
              <a:t>‹#›</a:t>
            </a:fld>
            <a:endParaRPr lang="en-IN"/>
          </a:p>
        </p:txBody>
      </p:sp>
    </p:spTree>
    <p:extLst>
      <p:ext uri="{BB962C8B-B14F-4D97-AF65-F5344CB8AC3E}">
        <p14:creationId xmlns:p14="http://schemas.microsoft.com/office/powerpoint/2010/main" val="2281706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E428223-62CE-46AB-BA2A-E5BE8004C1D9}" type="slidenum">
              <a:rPr lang="en-IN" smtClean="0"/>
              <a:t>1</a:t>
            </a:fld>
            <a:endParaRPr lang="en-IN"/>
          </a:p>
        </p:txBody>
      </p:sp>
    </p:spTree>
    <p:extLst>
      <p:ext uri="{BB962C8B-B14F-4D97-AF65-F5344CB8AC3E}">
        <p14:creationId xmlns:p14="http://schemas.microsoft.com/office/powerpoint/2010/main" val="1230378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E428223-62CE-46AB-BA2A-E5BE8004C1D9}" type="slidenum">
              <a:rPr lang="en-IN" smtClean="0"/>
              <a:t>3</a:t>
            </a:fld>
            <a:endParaRPr lang="en-IN"/>
          </a:p>
        </p:txBody>
      </p:sp>
    </p:spTree>
    <p:extLst>
      <p:ext uri="{BB962C8B-B14F-4D97-AF65-F5344CB8AC3E}">
        <p14:creationId xmlns:p14="http://schemas.microsoft.com/office/powerpoint/2010/main" val="247963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ody Text with Bullet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516993-9EC7-48A9-B0A4-49F41BEBB03C}"/>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
        <p:nvSpPr>
          <p:cNvPr id="8" name="Text Placeholder 7">
            <a:extLst>
              <a:ext uri="{FF2B5EF4-FFF2-40B4-BE49-F238E27FC236}">
                <a16:creationId xmlns:a16="http://schemas.microsoft.com/office/drawing/2014/main" id="{0F6055F6-273C-4546-A79A-9B9016624FF5}"/>
              </a:ext>
            </a:extLst>
          </p:cNvPr>
          <p:cNvSpPr>
            <a:spLocks noGrp="1"/>
          </p:cNvSpPr>
          <p:nvPr>
            <p:ph type="body" sz="quarter" idx="12" hasCustomPrompt="1"/>
          </p:nvPr>
        </p:nvSpPr>
        <p:spPr>
          <a:xfrm>
            <a:off x="447675" y="1104900"/>
            <a:ext cx="11322050" cy="2324100"/>
          </a:xfrm>
          <a:prstGeom prst="rect">
            <a:avLst/>
          </a:prstGeom>
        </p:spPr>
        <p:txBody>
          <a:bodyPr/>
          <a:lstStyle>
            <a:lvl1pPr marL="0" indent="0">
              <a:buNone/>
              <a:defRPr sz="1800" baseline="0">
                <a:solidFill>
                  <a:schemeClr val="tx1"/>
                </a:solidFill>
                <a:latin typeface="Arial" panose="020B0604020202020204" pitchFamily="34"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Body text. Click to add body text</a:t>
            </a:r>
          </a:p>
        </p:txBody>
      </p:sp>
      <p:sp>
        <p:nvSpPr>
          <p:cNvPr id="5" name="Text Placeholder 4">
            <a:extLst>
              <a:ext uri="{FF2B5EF4-FFF2-40B4-BE49-F238E27FC236}">
                <a16:creationId xmlns:a16="http://schemas.microsoft.com/office/drawing/2014/main" id="{518111F5-E6D9-489F-ABF3-D108D94466FD}"/>
              </a:ext>
            </a:extLst>
          </p:cNvPr>
          <p:cNvSpPr>
            <a:spLocks noGrp="1"/>
          </p:cNvSpPr>
          <p:nvPr>
            <p:ph type="body" sz="quarter" idx="10"/>
          </p:nvPr>
        </p:nvSpPr>
        <p:spPr>
          <a:xfrm>
            <a:off x="447119" y="3762836"/>
            <a:ext cx="11322050" cy="2324101"/>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523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ody Text with Bullets">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414D4438-56BE-4F9A-9C7C-A55FEBC980D5}"/>
              </a:ext>
            </a:extLst>
          </p:cNvPr>
          <p:cNvSpPr>
            <a:spLocks noGrp="1"/>
          </p:cNvSpPr>
          <p:nvPr>
            <p:ph type="body" sz="quarter" idx="12"/>
          </p:nvPr>
        </p:nvSpPr>
        <p:spPr>
          <a:xfrm>
            <a:off x="446545" y="1238250"/>
            <a:ext cx="11322624"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2">
            <a:extLst>
              <a:ext uri="{FF2B5EF4-FFF2-40B4-BE49-F238E27FC236}">
                <a16:creationId xmlns:a16="http://schemas.microsoft.com/office/drawing/2014/main" id="{3763389E-133A-443D-A408-803B64002D59}"/>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495791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_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D8E0FAD-B071-4859-8451-B4E7A7EB1D09}"/>
              </a:ext>
            </a:extLst>
          </p:cNvPr>
          <p:cNvSpPr>
            <a:spLocks noGrp="1"/>
          </p:cNvSpPr>
          <p:nvPr>
            <p:ph type="pic" sz="quarter" idx="12"/>
          </p:nvPr>
        </p:nvSpPr>
        <p:spPr>
          <a:xfrm>
            <a:off x="447101" y="3533775"/>
            <a:ext cx="11322624" cy="2682875"/>
          </a:xfrm>
          <a:prstGeom prst="rect">
            <a:avLst/>
          </a:prstGeom>
        </p:spPr>
        <p:txBody>
          <a:bodyPr/>
          <a:lstStyle>
            <a:lvl1pPr marL="0" indent="0">
              <a:buNone/>
              <a:defRPr sz="1800"/>
            </a:lvl1pPr>
          </a:lstStyle>
          <a:p>
            <a:r>
              <a:rPr lang="en-US"/>
              <a:t>Click icon to add picture</a:t>
            </a:r>
            <a:endParaRPr lang="en-IN"/>
          </a:p>
        </p:txBody>
      </p:sp>
      <p:sp>
        <p:nvSpPr>
          <p:cNvPr id="6" name="Text Placeholder 4">
            <a:extLst>
              <a:ext uri="{FF2B5EF4-FFF2-40B4-BE49-F238E27FC236}">
                <a16:creationId xmlns:a16="http://schemas.microsoft.com/office/drawing/2014/main" id="{7AD94176-C28D-4C54-886E-1E6EAFC3DB87}"/>
              </a:ext>
            </a:extLst>
          </p:cNvPr>
          <p:cNvSpPr>
            <a:spLocks noGrp="1"/>
          </p:cNvSpPr>
          <p:nvPr>
            <p:ph type="body" sz="quarter" idx="13"/>
          </p:nvPr>
        </p:nvSpPr>
        <p:spPr>
          <a:xfrm>
            <a:off x="446545" y="1238250"/>
            <a:ext cx="11322624" cy="2009775"/>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 Placeholder 2">
            <a:extLst>
              <a:ext uri="{FF2B5EF4-FFF2-40B4-BE49-F238E27FC236}">
                <a16:creationId xmlns:a16="http://schemas.microsoft.com/office/drawing/2014/main" id="{2FB97797-4553-42F3-9DA4-246F7A9D1E9E}"/>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705715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bullets tex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1A25B6D-599D-4B63-8ED1-A6E48C018366}"/>
              </a:ext>
            </a:extLst>
          </p:cNvPr>
          <p:cNvSpPr>
            <a:spLocks noGrp="1"/>
          </p:cNvSpPr>
          <p:nvPr>
            <p:ph type="body" sz="quarter" idx="13"/>
          </p:nvPr>
        </p:nvSpPr>
        <p:spPr>
          <a:xfrm>
            <a:off x="447130" y="1293147"/>
            <a:ext cx="5648870"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200150" indent="-28575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 Placeholder 4">
            <a:extLst>
              <a:ext uri="{FF2B5EF4-FFF2-40B4-BE49-F238E27FC236}">
                <a16:creationId xmlns:a16="http://schemas.microsoft.com/office/drawing/2014/main" id="{925BB39A-607E-46BC-BFCA-71E3F459F38E}"/>
              </a:ext>
            </a:extLst>
          </p:cNvPr>
          <p:cNvSpPr>
            <a:spLocks noGrp="1"/>
          </p:cNvSpPr>
          <p:nvPr>
            <p:ph type="body" sz="quarter" idx="14"/>
          </p:nvPr>
        </p:nvSpPr>
        <p:spPr>
          <a:xfrm>
            <a:off x="6527799" y="1293148"/>
            <a:ext cx="5241954"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257300" indent="-3429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 Placeholder 2">
            <a:extLst>
              <a:ext uri="{FF2B5EF4-FFF2-40B4-BE49-F238E27FC236}">
                <a16:creationId xmlns:a16="http://schemas.microsoft.com/office/drawing/2014/main" id="{AB9A7D30-E62E-47F0-A99B-1339719E7074}"/>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27852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Highl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145338-5195-496B-A77A-AF0752233911}"/>
              </a:ext>
            </a:extLst>
          </p:cNvPr>
          <p:cNvSpPr/>
          <p:nvPr userDrawn="1"/>
        </p:nvSpPr>
        <p:spPr>
          <a:xfrm>
            <a:off x="0" y="5588000"/>
            <a:ext cx="12192000" cy="596900"/>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Roboto"/>
            </a:endParaRPr>
          </a:p>
        </p:txBody>
      </p:sp>
      <p:sp>
        <p:nvSpPr>
          <p:cNvPr id="7" name="Picture Placeholder 6">
            <a:extLst>
              <a:ext uri="{FF2B5EF4-FFF2-40B4-BE49-F238E27FC236}">
                <a16:creationId xmlns:a16="http://schemas.microsoft.com/office/drawing/2014/main" id="{5A0EDFE3-4621-4A33-AEF5-75FA333A027E}"/>
              </a:ext>
            </a:extLst>
          </p:cNvPr>
          <p:cNvSpPr>
            <a:spLocks noGrp="1"/>
          </p:cNvSpPr>
          <p:nvPr>
            <p:ph type="pic" sz="quarter" idx="11"/>
          </p:nvPr>
        </p:nvSpPr>
        <p:spPr>
          <a:xfrm>
            <a:off x="7210424" y="1195208"/>
            <a:ext cx="4559329" cy="4091166"/>
          </a:xfrm>
          <a:prstGeom prst="rect">
            <a:avLst/>
          </a:prstGeom>
        </p:spPr>
        <p:txBody>
          <a:bodyPr/>
          <a:lstStyle>
            <a:lvl1pPr marL="0" indent="0">
              <a:buNone/>
              <a:defRPr sz="1800"/>
            </a:lvl1pPr>
          </a:lstStyle>
          <a:p>
            <a:r>
              <a:rPr lang="en-US"/>
              <a:t>Click icon to add picture</a:t>
            </a:r>
            <a:endParaRPr lang="en-IN"/>
          </a:p>
        </p:txBody>
      </p:sp>
      <p:sp>
        <p:nvSpPr>
          <p:cNvPr id="10" name="Text Placeholder 9">
            <a:extLst>
              <a:ext uri="{FF2B5EF4-FFF2-40B4-BE49-F238E27FC236}">
                <a16:creationId xmlns:a16="http://schemas.microsoft.com/office/drawing/2014/main" id="{F42E4336-4E98-4C84-A2F2-19970D187CF0}"/>
              </a:ext>
            </a:extLst>
          </p:cNvPr>
          <p:cNvSpPr>
            <a:spLocks noGrp="1"/>
          </p:cNvSpPr>
          <p:nvPr>
            <p:ph type="body" sz="quarter" idx="13" hasCustomPrompt="1"/>
          </p:nvPr>
        </p:nvSpPr>
        <p:spPr>
          <a:xfrm>
            <a:off x="285750" y="5697538"/>
            <a:ext cx="11483975" cy="395287"/>
          </a:xfrm>
          <a:prstGeom prst="rect">
            <a:avLst/>
          </a:prstGeom>
        </p:spPr>
        <p:txBody>
          <a:bodyPr/>
          <a:lstStyle>
            <a:lvl1pPr marL="0" indent="0" algn="ctr">
              <a:buFontTx/>
              <a:buNone/>
              <a:defRPr lang="en-IN" sz="2400" b="1" kern="1200" dirty="0">
                <a:solidFill>
                  <a:schemeClr val="lt1"/>
                </a:solidFill>
                <a:latin typeface="+mj-lt"/>
                <a:ea typeface="+mn-ea"/>
                <a:cs typeface="+mn-cs"/>
              </a:defRPr>
            </a:lvl1pPr>
            <a:lvl2pPr marL="457200" indent="0">
              <a:buFontTx/>
              <a:buNone/>
              <a:defRPr sz="1800">
                <a:latin typeface="Roboto" panose="02000000000000000000" pitchFamily="2" charset="0"/>
                <a:ea typeface="Roboto" panose="02000000000000000000" pitchFamily="2" charset="0"/>
              </a:defRPr>
            </a:lvl2pPr>
            <a:lvl3pPr marL="914400" indent="0">
              <a:buFontTx/>
              <a:buNone/>
              <a:defRPr sz="1800">
                <a:latin typeface="Roboto" panose="02000000000000000000" pitchFamily="2" charset="0"/>
                <a:ea typeface="Roboto" panose="02000000000000000000" pitchFamily="2" charset="0"/>
              </a:defRPr>
            </a:lvl3pPr>
            <a:lvl4pPr marL="1371600" indent="0">
              <a:buFontTx/>
              <a:buNone/>
              <a:defRPr sz="1800">
                <a:latin typeface="Roboto" panose="02000000000000000000" pitchFamily="2" charset="0"/>
                <a:ea typeface="Roboto" panose="02000000000000000000" pitchFamily="2" charset="0"/>
              </a:defRPr>
            </a:lvl4pPr>
            <a:lvl5pPr marL="1828800" indent="0">
              <a:buFontTx/>
              <a:buNone/>
              <a:defRPr sz="1800">
                <a:latin typeface="Roboto" panose="02000000000000000000" pitchFamily="2" charset="0"/>
                <a:ea typeface="Roboto" panose="02000000000000000000" pitchFamily="2" charset="0"/>
              </a:defRPr>
            </a:lvl5pPr>
          </a:lstStyle>
          <a:p>
            <a:pPr lvl="0"/>
            <a:r>
              <a:rPr lang="en-US"/>
              <a:t>PRODUCT HIGHLIGHT TO GO HERE!!</a:t>
            </a:r>
          </a:p>
        </p:txBody>
      </p:sp>
      <p:sp>
        <p:nvSpPr>
          <p:cNvPr id="9" name="Text Placeholder 4">
            <a:extLst>
              <a:ext uri="{FF2B5EF4-FFF2-40B4-BE49-F238E27FC236}">
                <a16:creationId xmlns:a16="http://schemas.microsoft.com/office/drawing/2014/main" id="{90DB241D-D829-4FEF-A06E-EAEDE3ADB10A}"/>
              </a:ext>
            </a:extLst>
          </p:cNvPr>
          <p:cNvSpPr>
            <a:spLocks noGrp="1"/>
          </p:cNvSpPr>
          <p:nvPr>
            <p:ph type="body" sz="quarter" idx="14"/>
          </p:nvPr>
        </p:nvSpPr>
        <p:spPr>
          <a:xfrm>
            <a:off x="447129" y="1195209"/>
            <a:ext cx="6341019" cy="4091166"/>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1" name="Text Placeholder 2">
            <a:extLst>
              <a:ext uri="{FF2B5EF4-FFF2-40B4-BE49-F238E27FC236}">
                <a16:creationId xmlns:a16="http://schemas.microsoft.com/office/drawing/2014/main" id="{70D333E1-B807-4699-A7E1-DC68789BB447}"/>
              </a:ext>
            </a:extLst>
          </p:cNvPr>
          <p:cNvSpPr>
            <a:spLocks noGrp="1"/>
          </p:cNvSpPr>
          <p:nvPr>
            <p:ph type="body" sz="quarter" idx="15"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472283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Product High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A0EDFE3-4621-4A33-AEF5-75FA333A027E}"/>
              </a:ext>
            </a:extLst>
          </p:cNvPr>
          <p:cNvSpPr>
            <a:spLocks noGrp="1"/>
          </p:cNvSpPr>
          <p:nvPr>
            <p:ph type="pic" sz="quarter" idx="11"/>
          </p:nvPr>
        </p:nvSpPr>
        <p:spPr>
          <a:xfrm>
            <a:off x="7210424" y="1195208"/>
            <a:ext cx="4559329" cy="4948416"/>
          </a:xfrm>
          <a:prstGeom prst="rect">
            <a:avLst/>
          </a:prstGeom>
        </p:spPr>
        <p:txBody>
          <a:bodyPr/>
          <a:lstStyle>
            <a:lvl1pPr marL="0" indent="0">
              <a:buNone/>
              <a:defRPr sz="1800"/>
            </a:lvl1pPr>
          </a:lstStyle>
          <a:p>
            <a:r>
              <a:rPr lang="en-US"/>
              <a:t>Click icon to add picture</a:t>
            </a:r>
            <a:endParaRPr lang="en-IN"/>
          </a:p>
        </p:txBody>
      </p:sp>
      <p:sp>
        <p:nvSpPr>
          <p:cNvPr id="9" name="Text Placeholder 4">
            <a:extLst>
              <a:ext uri="{FF2B5EF4-FFF2-40B4-BE49-F238E27FC236}">
                <a16:creationId xmlns:a16="http://schemas.microsoft.com/office/drawing/2014/main" id="{90DB241D-D829-4FEF-A06E-EAEDE3ADB10A}"/>
              </a:ext>
            </a:extLst>
          </p:cNvPr>
          <p:cNvSpPr>
            <a:spLocks noGrp="1"/>
          </p:cNvSpPr>
          <p:nvPr>
            <p:ph type="body" sz="quarter" idx="14"/>
          </p:nvPr>
        </p:nvSpPr>
        <p:spPr>
          <a:xfrm>
            <a:off x="447129" y="1195209"/>
            <a:ext cx="6341019" cy="4948416"/>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2">
            <a:extLst>
              <a:ext uri="{FF2B5EF4-FFF2-40B4-BE49-F238E27FC236}">
                <a16:creationId xmlns:a16="http://schemas.microsoft.com/office/drawing/2014/main" id="{2DE7291A-DB53-4F26-B281-FBFD8C9A616A}"/>
              </a:ext>
            </a:extLst>
          </p:cNvPr>
          <p:cNvSpPr>
            <a:spLocks noGrp="1"/>
          </p:cNvSpPr>
          <p:nvPr>
            <p:ph type="body" sz="quarter" idx="15"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2164993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641A09-8BA2-44E1-8EED-117FB88C6AFB}"/>
              </a:ext>
            </a:extLst>
          </p:cNvPr>
          <p:cNvSpPr/>
          <p:nvPr userDrawn="1"/>
        </p:nvSpPr>
        <p:spPr>
          <a:xfrm>
            <a:off x="475302"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17" name="Text Placeholder 16">
            <a:extLst>
              <a:ext uri="{FF2B5EF4-FFF2-40B4-BE49-F238E27FC236}">
                <a16:creationId xmlns:a16="http://schemas.microsoft.com/office/drawing/2014/main" id="{D9B0DF39-C8BF-4ECC-AC4B-2550F31E40CB}"/>
              </a:ext>
            </a:extLst>
          </p:cNvPr>
          <p:cNvSpPr>
            <a:spLocks noGrp="1"/>
          </p:cNvSpPr>
          <p:nvPr>
            <p:ph type="body" sz="quarter" idx="10" hasCustomPrompt="1"/>
          </p:nvPr>
        </p:nvSpPr>
        <p:spPr>
          <a:xfrm>
            <a:off x="1154113"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0" name="Text Placeholder 4">
            <a:extLst>
              <a:ext uri="{FF2B5EF4-FFF2-40B4-BE49-F238E27FC236}">
                <a16:creationId xmlns:a16="http://schemas.microsoft.com/office/drawing/2014/main" id="{A34412C2-ED4B-4F74-98AA-542C55DBF039}"/>
              </a:ext>
            </a:extLst>
          </p:cNvPr>
          <p:cNvSpPr>
            <a:spLocks noGrp="1"/>
          </p:cNvSpPr>
          <p:nvPr>
            <p:ph type="body" sz="quarter" idx="11" hasCustomPrompt="1"/>
          </p:nvPr>
        </p:nvSpPr>
        <p:spPr>
          <a:xfrm>
            <a:off x="1141589"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dirty="0" smtClean="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16" name="Rectangle 15">
            <a:extLst>
              <a:ext uri="{FF2B5EF4-FFF2-40B4-BE49-F238E27FC236}">
                <a16:creationId xmlns:a16="http://schemas.microsoft.com/office/drawing/2014/main" id="{92D246A5-4058-4AE2-8762-95947F55FB63}"/>
              </a:ext>
            </a:extLst>
          </p:cNvPr>
          <p:cNvSpPr/>
          <p:nvPr userDrawn="1"/>
        </p:nvSpPr>
        <p:spPr>
          <a:xfrm>
            <a:off x="4329263"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18" name="Text Placeholder 16">
            <a:extLst>
              <a:ext uri="{FF2B5EF4-FFF2-40B4-BE49-F238E27FC236}">
                <a16:creationId xmlns:a16="http://schemas.microsoft.com/office/drawing/2014/main" id="{29CA51D5-83CE-4BEA-A8AC-ED1414819998}"/>
              </a:ext>
            </a:extLst>
          </p:cNvPr>
          <p:cNvSpPr>
            <a:spLocks noGrp="1"/>
          </p:cNvSpPr>
          <p:nvPr>
            <p:ph type="body" sz="quarter" idx="14" hasCustomPrompt="1"/>
          </p:nvPr>
        </p:nvSpPr>
        <p:spPr>
          <a:xfrm>
            <a:off x="5008074"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19" name="Text Placeholder 4">
            <a:extLst>
              <a:ext uri="{FF2B5EF4-FFF2-40B4-BE49-F238E27FC236}">
                <a16:creationId xmlns:a16="http://schemas.microsoft.com/office/drawing/2014/main" id="{C254C2EF-0861-4590-965B-8116146422D0}"/>
              </a:ext>
            </a:extLst>
          </p:cNvPr>
          <p:cNvSpPr>
            <a:spLocks noGrp="1"/>
          </p:cNvSpPr>
          <p:nvPr>
            <p:ph type="body" sz="quarter" idx="15" hasCustomPrompt="1"/>
          </p:nvPr>
        </p:nvSpPr>
        <p:spPr>
          <a:xfrm>
            <a:off x="4995550"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1" name="Rectangle 20">
            <a:extLst>
              <a:ext uri="{FF2B5EF4-FFF2-40B4-BE49-F238E27FC236}">
                <a16:creationId xmlns:a16="http://schemas.microsoft.com/office/drawing/2014/main" id="{1764C9C8-7946-4CAD-989C-DB6691F0E8A6}"/>
              </a:ext>
            </a:extLst>
          </p:cNvPr>
          <p:cNvSpPr/>
          <p:nvPr userDrawn="1"/>
        </p:nvSpPr>
        <p:spPr>
          <a:xfrm>
            <a:off x="8316574"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2" name="Text Placeholder 16">
            <a:extLst>
              <a:ext uri="{FF2B5EF4-FFF2-40B4-BE49-F238E27FC236}">
                <a16:creationId xmlns:a16="http://schemas.microsoft.com/office/drawing/2014/main" id="{C2E5710B-DC46-4793-AA31-B1D78D3C5E5C}"/>
              </a:ext>
            </a:extLst>
          </p:cNvPr>
          <p:cNvSpPr>
            <a:spLocks noGrp="1"/>
          </p:cNvSpPr>
          <p:nvPr>
            <p:ph type="body" sz="quarter" idx="16" hasCustomPrompt="1"/>
          </p:nvPr>
        </p:nvSpPr>
        <p:spPr>
          <a:xfrm>
            <a:off x="8995385"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3" name="Text Placeholder 4">
            <a:extLst>
              <a:ext uri="{FF2B5EF4-FFF2-40B4-BE49-F238E27FC236}">
                <a16:creationId xmlns:a16="http://schemas.microsoft.com/office/drawing/2014/main" id="{02EC45ED-7736-4840-9DF1-2159DDA241F4}"/>
              </a:ext>
            </a:extLst>
          </p:cNvPr>
          <p:cNvSpPr>
            <a:spLocks noGrp="1"/>
          </p:cNvSpPr>
          <p:nvPr>
            <p:ph type="body" sz="quarter" idx="17" hasCustomPrompt="1"/>
          </p:nvPr>
        </p:nvSpPr>
        <p:spPr>
          <a:xfrm>
            <a:off x="8982861"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4" name="Rectangle 23">
            <a:extLst>
              <a:ext uri="{FF2B5EF4-FFF2-40B4-BE49-F238E27FC236}">
                <a16:creationId xmlns:a16="http://schemas.microsoft.com/office/drawing/2014/main" id="{4B6A2AA9-3CCC-4267-9C6D-53C635DD8AA1}"/>
              </a:ext>
            </a:extLst>
          </p:cNvPr>
          <p:cNvSpPr/>
          <p:nvPr userDrawn="1"/>
        </p:nvSpPr>
        <p:spPr>
          <a:xfrm>
            <a:off x="475302" y="3899674"/>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5" name="Text Placeholder 16">
            <a:extLst>
              <a:ext uri="{FF2B5EF4-FFF2-40B4-BE49-F238E27FC236}">
                <a16:creationId xmlns:a16="http://schemas.microsoft.com/office/drawing/2014/main" id="{5E8B5212-80BE-4755-9F27-4714B330B5A9}"/>
              </a:ext>
            </a:extLst>
          </p:cNvPr>
          <p:cNvSpPr>
            <a:spLocks noGrp="1"/>
          </p:cNvSpPr>
          <p:nvPr>
            <p:ph type="body" sz="quarter" idx="18" hasCustomPrompt="1"/>
          </p:nvPr>
        </p:nvSpPr>
        <p:spPr>
          <a:xfrm>
            <a:off x="1154113" y="3900370"/>
            <a:ext cx="4847696"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6" name="Text Placeholder 4">
            <a:extLst>
              <a:ext uri="{FF2B5EF4-FFF2-40B4-BE49-F238E27FC236}">
                <a16:creationId xmlns:a16="http://schemas.microsoft.com/office/drawing/2014/main" id="{4D9DCE4C-6C7E-4DCE-8EEE-C2E1368C6B4F}"/>
              </a:ext>
            </a:extLst>
          </p:cNvPr>
          <p:cNvSpPr>
            <a:spLocks noGrp="1"/>
          </p:cNvSpPr>
          <p:nvPr>
            <p:ph type="body" sz="quarter" idx="19" hasCustomPrompt="1"/>
          </p:nvPr>
        </p:nvSpPr>
        <p:spPr>
          <a:xfrm>
            <a:off x="1141589" y="4351433"/>
            <a:ext cx="4847696"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7" name="Rectangle 26">
            <a:extLst>
              <a:ext uri="{FF2B5EF4-FFF2-40B4-BE49-F238E27FC236}">
                <a16:creationId xmlns:a16="http://schemas.microsoft.com/office/drawing/2014/main" id="{2BC896E5-31A9-4E3D-B1FE-AEC78A882A85}"/>
              </a:ext>
            </a:extLst>
          </p:cNvPr>
          <p:cNvSpPr/>
          <p:nvPr userDrawn="1"/>
        </p:nvSpPr>
        <p:spPr>
          <a:xfrm>
            <a:off x="6277966" y="3899674"/>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8" name="Text Placeholder 16">
            <a:extLst>
              <a:ext uri="{FF2B5EF4-FFF2-40B4-BE49-F238E27FC236}">
                <a16:creationId xmlns:a16="http://schemas.microsoft.com/office/drawing/2014/main" id="{1D066FC1-1C60-4C86-9EC5-57152DC30EEE}"/>
              </a:ext>
            </a:extLst>
          </p:cNvPr>
          <p:cNvSpPr>
            <a:spLocks noGrp="1"/>
          </p:cNvSpPr>
          <p:nvPr>
            <p:ph type="body" sz="quarter" idx="20" hasCustomPrompt="1"/>
          </p:nvPr>
        </p:nvSpPr>
        <p:spPr>
          <a:xfrm>
            <a:off x="6956777" y="3900370"/>
            <a:ext cx="4847696"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9" name="Text Placeholder 4">
            <a:extLst>
              <a:ext uri="{FF2B5EF4-FFF2-40B4-BE49-F238E27FC236}">
                <a16:creationId xmlns:a16="http://schemas.microsoft.com/office/drawing/2014/main" id="{368890CD-A972-40C7-83D6-AE2D71155504}"/>
              </a:ext>
            </a:extLst>
          </p:cNvPr>
          <p:cNvSpPr>
            <a:spLocks noGrp="1"/>
          </p:cNvSpPr>
          <p:nvPr>
            <p:ph type="body" sz="quarter" idx="21" hasCustomPrompt="1"/>
          </p:nvPr>
        </p:nvSpPr>
        <p:spPr>
          <a:xfrm>
            <a:off x="6944253" y="4351433"/>
            <a:ext cx="4847696"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30" name="Text Placeholder 2">
            <a:extLst>
              <a:ext uri="{FF2B5EF4-FFF2-40B4-BE49-F238E27FC236}">
                <a16:creationId xmlns:a16="http://schemas.microsoft.com/office/drawing/2014/main" id="{9538083C-93CD-46E3-8CD2-088E57D50E9D}"/>
              </a:ext>
            </a:extLst>
          </p:cNvPr>
          <p:cNvSpPr>
            <a:spLocks noGrp="1"/>
          </p:cNvSpPr>
          <p:nvPr>
            <p:ph type="body" sz="quarter" idx="22"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3602376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page ">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7F9DF44A-02C2-40D3-957C-A2DADF995FB9}"/>
              </a:ext>
            </a:extLst>
          </p:cNvPr>
          <p:cNvSpPr>
            <a:spLocks noGrp="1"/>
          </p:cNvSpPr>
          <p:nvPr>
            <p:ph type="pic" sz="quarter" idx="10"/>
          </p:nvPr>
        </p:nvSpPr>
        <p:spPr>
          <a:xfrm>
            <a:off x="0" y="1430603"/>
            <a:ext cx="10964254" cy="3077416"/>
          </a:xfrm>
          <a:custGeom>
            <a:avLst/>
            <a:gdLst>
              <a:gd name="connsiteX0" fmla="*/ 0 w 11354275"/>
              <a:gd name="connsiteY0" fmla="*/ 0 h 3077416"/>
              <a:gd name="connsiteX1" fmla="*/ 10469211 w 11354275"/>
              <a:gd name="connsiteY1" fmla="*/ 25745 h 3077416"/>
              <a:gd name="connsiteX2" fmla="*/ 11354275 w 11354275"/>
              <a:gd name="connsiteY2" fmla="*/ 1575946 h 3077416"/>
              <a:gd name="connsiteX3" fmla="*/ 10485532 w 11354275"/>
              <a:gd name="connsiteY3" fmla="*/ 3077416 h 3077416"/>
              <a:gd name="connsiteX4" fmla="*/ 0 w 11354275"/>
              <a:gd name="connsiteY4" fmla="*/ 3064850 h 3077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4275" h="3077416">
                <a:moveTo>
                  <a:pt x="0" y="0"/>
                </a:moveTo>
                <a:lnTo>
                  <a:pt x="10469211" y="25745"/>
                </a:lnTo>
                <a:lnTo>
                  <a:pt x="11354275" y="1575946"/>
                </a:lnTo>
                <a:lnTo>
                  <a:pt x="10485532" y="3077416"/>
                </a:lnTo>
                <a:lnTo>
                  <a:pt x="0" y="3064850"/>
                </a:lnTo>
                <a:close/>
              </a:path>
            </a:pathLst>
          </a:custGeom>
        </p:spPr>
        <p:txBody>
          <a:bodyPr wrap="square">
            <a:noAutofit/>
          </a:bodyPr>
          <a:lstStyle>
            <a:lvl1pPr marL="0" indent="0">
              <a:buNone/>
              <a:defRPr/>
            </a:lvl1pPr>
          </a:lstStyle>
          <a:p>
            <a:endParaRPr lang="id-ID"/>
          </a:p>
        </p:txBody>
      </p:sp>
      <p:sp>
        <p:nvSpPr>
          <p:cNvPr id="9" name="Text Placeholder 8">
            <a:extLst>
              <a:ext uri="{FF2B5EF4-FFF2-40B4-BE49-F238E27FC236}">
                <a16:creationId xmlns:a16="http://schemas.microsoft.com/office/drawing/2014/main" id="{A087C60B-F89E-4214-878E-A03376727A98}"/>
              </a:ext>
            </a:extLst>
          </p:cNvPr>
          <p:cNvSpPr>
            <a:spLocks noGrp="1"/>
          </p:cNvSpPr>
          <p:nvPr>
            <p:ph type="body" sz="quarter" idx="11" hasCustomPrompt="1"/>
          </p:nvPr>
        </p:nvSpPr>
        <p:spPr>
          <a:xfrm>
            <a:off x="589660" y="5163263"/>
            <a:ext cx="5506339" cy="492125"/>
          </a:xfrm>
          <a:prstGeom prst="rect">
            <a:avLst/>
          </a:prstGeom>
        </p:spPr>
        <p:txBody>
          <a:bodyPr/>
          <a:lstStyle>
            <a:lvl1pPr marL="0" indent="0" algn="ctr">
              <a:buNone/>
              <a:defRPr lang="en-US" sz="2600" b="1" kern="1200" dirty="0" smtClean="0">
                <a:solidFill>
                  <a:srgbClr val="A3CA39"/>
                </a:solidFill>
                <a:latin typeface="Segoe UI" panose="020B0502040204020203" pitchFamily="34" charset="0"/>
                <a:ea typeface="+mn-ea"/>
                <a:cs typeface="Segoe UI" panose="020B0502040204020203" pitchFamily="34" charset="0"/>
              </a:defRPr>
            </a:lvl1pPr>
            <a:lvl2pPr>
              <a:defRPr lang="en-US" sz="2600" b="1" kern="1200" dirty="0" smtClean="0">
                <a:solidFill>
                  <a:srgbClr val="A3CA39"/>
                </a:solidFill>
                <a:latin typeface="Segoe UI" panose="020B0502040204020203" pitchFamily="34" charset="0"/>
                <a:ea typeface="+mn-ea"/>
                <a:cs typeface="Segoe UI" panose="020B0502040204020203" pitchFamily="34" charset="0"/>
              </a:defRPr>
            </a:lvl2pPr>
            <a:lvl3pPr>
              <a:defRPr lang="en-US" sz="2600" b="1" kern="1200" dirty="0" smtClean="0">
                <a:solidFill>
                  <a:srgbClr val="A3CA39"/>
                </a:solidFill>
                <a:latin typeface="Segoe UI" panose="020B0502040204020203" pitchFamily="34" charset="0"/>
                <a:ea typeface="+mn-ea"/>
                <a:cs typeface="Segoe UI" panose="020B0502040204020203" pitchFamily="34" charset="0"/>
              </a:defRPr>
            </a:lvl3pPr>
            <a:lvl4pPr>
              <a:defRPr lang="en-US" sz="2600" b="1" kern="1200" dirty="0" smtClean="0">
                <a:solidFill>
                  <a:srgbClr val="A3CA39"/>
                </a:solidFill>
                <a:latin typeface="Segoe UI" panose="020B0502040204020203" pitchFamily="34" charset="0"/>
                <a:ea typeface="+mn-ea"/>
                <a:cs typeface="Segoe UI" panose="020B0502040204020203" pitchFamily="34" charset="0"/>
              </a:defRPr>
            </a:lvl4pPr>
            <a:lvl5pPr>
              <a:defRPr lang="en-IN" sz="2600" b="1" kern="1200" dirty="0">
                <a:solidFill>
                  <a:srgbClr val="A3CA39"/>
                </a:solidFill>
                <a:latin typeface="Segoe UI" panose="020B0502040204020203" pitchFamily="34" charset="0"/>
                <a:ea typeface="+mn-ea"/>
                <a:cs typeface="Segoe UI" panose="020B0502040204020203" pitchFamily="34" charset="0"/>
              </a:defRPr>
            </a:lvl5pPr>
          </a:lstStyle>
          <a:p>
            <a:pPr lvl="0"/>
            <a:r>
              <a:rPr lang="en-US"/>
              <a:t>PRESENTATION HEADING </a:t>
            </a:r>
            <a:endParaRPr lang="en-IN"/>
          </a:p>
        </p:txBody>
      </p:sp>
      <p:sp>
        <p:nvSpPr>
          <p:cNvPr id="10" name="Text Placeholder 8">
            <a:extLst>
              <a:ext uri="{FF2B5EF4-FFF2-40B4-BE49-F238E27FC236}">
                <a16:creationId xmlns:a16="http://schemas.microsoft.com/office/drawing/2014/main" id="{4DD80D72-5C8E-4752-8A2F-35568E53A52A}"/>
              </a:ext>
            </a:extLst>
          </p:cNvPr>
          <p:cNvSpPr>
            <a:spLocks noGrp="1"/>
          </p:cNvSpPr>
          <p:nvPr>
            <p:ph type="body" sz="quarter" idx="12" hasCustomPrompt="1"/>
          </p:nvPr>
        </p:nvSpPr>
        <p:spPr>
          <a:xfrm>
            <a:off x="589660" y="5735831"/>
            <a:ext cx="5506339" cy="452432"/>
          </a:xfrm>
          <a:prstGeom prst="rect">
            <a:avLst/>
          </a:prstGeom>
          <a:noFill/>
        </p:spPr>
        <p:txBody>
          <a:bodyPr wrap="square" rtlCol="0">
            <a:spAutoFit/>
          </a:bodyPr>
          <a:lstStyle>
            <a:lvl1pPr marL="0" indent="0" algn="ctr">
              <a:buNone/>
              <a:defRPr lang="en-IN" sz="2600" dirty="0">
                <a:solidFill>
                  <a:srgbClr val="1C3664"/>
                </a:solidFill>
                <a:latin typeface="Segoe UI" panose="020B0502040204020203" pitchFamily="34" charset="0"/>
                <a:cs typeface="Segoe UI" panose="020B0502040204020203" pitchFamily="34" charset="0"/>
              </a:defRPr>
            </a:lvl1pPr>
          </a:lstStyle>
          <a:p>
            <a:pPr marL="0" lvl="0"/>
            <a:r>
              <a:rPr lang="en-US"/>
              <a:t>By</a:t>
            </a:r>
            <a:endParaRPr lang="en-IN"/>
          </a:p>
        </p:txBody>
      </p:sp>
    </p:spTree>
    <p:extLst>
      <p:ext uri="{BB962C8B-B14F-4D97-AF65-F5344CB8AC3E}">
        <p14:creationId xmlns:p14="http://schemas.microsoft.com/office/powerpoint/2010/main" val="755788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38BB43A-5A0B-420A-9A58-C825F44E92E2}"/>
              </a:ext>
            </a:extLst>
          </p:cNvPr>
          <p:cNvSpPr>
            <a:spLocks noGrp="1"/>
          </p:cNvSpPr>
          <p:nvPr>
            <p:ph type="body" sz="quarter" idx="10" hasCustomPrompt="1"/>
          </p:nvPr>
        </p:nvSpPr>
        <p:spPr>
          <a:xfrm>
            <a:off x="2016125" y="4745038"/>
            <a:ext cx="4346575" cy="442259"/>
          </a:xfrm>
          <a:prstGeom prst="rect">
            <a:avLst/>
          </a:prstGeom>
        </p:spPr>
        <p:txBody>
          <a:bodyPr/>
          <a:lstStyle>
            <a:lvl1pPr marL="0" indent="0" algn="l">
              <a:buNone/>
              <a:defRPr lang="en-US" sz="2600" b="1" kern="1200" dirty="0" smtClean="0">
                <a:solidFill>
                  <a:srgbClr val="7670B3"/>
                </a:solidFill>
                <a:latin typeface="Arial" panose="020B0604020202020204" pitchFamily="34" charset="0"/>
                <a:ea typeface="+mn-ea"/>
                <a:cs typeface="Arial" panose="020B0604020202020204" pitchFamily="34" charset="0"/>
              </a:defRPr>
            </a:lvl1pPr>
          </a:lstStyle>
          <a:p>
            <a:pPr lvl="0"/>
            <a:r>
              <a:rPr lang="en-US"/>
              <a:t>Email Id Goes Here</a:t>
            </a:r>
            <a:endParaRPr lang="en-IN"/>
          </a:p>
        </p:txBody>
      </p:sp>
      <p:sp>
        <p:nvSpPr>
          <p:cNvPr id="7" name="Text Placeholder 5">
            <a:extLst>
              <a:ext uri="{FF2B5EF4-FFF2-40B4-BE49-F238E27FC236}">
                <a16:creationId xmlns:a16="http://schemas.microsoft.com/office/drawing/2014/main" id="{336F46CF-897D-4A67-8B9F-7CA37495C57A}"/>
              </a:ext>
            </a:extLst>
          </p:cNvPr>
          <p:cNvSpPr>
            <a:spLocks noGrp="1"/>
          </p:cNvSpPr>
          <p:nvPr>
            <p:ph type="body" sz="quarter" idx="11" hasCustomPrompt="1"/>
          </p:nvPr>
        </p:nvSpPr>
        <p:spPr>
          <a:xfrm>
            <a:off x="2016125" y="5334698"/>
            <a:ext cx="4346575" cy="442259"/>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lang="en-IN" sz="2600" b="1" kern="1200" dirty="0">
                <a:solidFill>
                  <a:srgbClr val="1C3664"/>
                </a:solidFill>
                <a:latin typeface="Arial" panose="020B0604020202020204" pitchFamily="34" charset="0"/>
                <a:ea typeface="+mn-ea"/>
                <a:cs typeface="Arial" panose="020B0604020202020204" pitchFamily="34" charset="0"/>
              </a:defRPr>
            </a:lvl1pPr>
          </a:lstStyle>
          <a:p>
            <a:pPr lvl="0"/>
            <a:r>
              <a:rPr lang="en-US"/>
              <a:t>Contact Number</a:t>
            </a:r>
            <a:endParaRPr lang="en-IN"/>
          </a:p>
        </p:txBody>
      </p:sp>
    </p:spTree>
    <p:extLst>
      <p:ext uri="{BB962C8B-B14F-4D97-AF65-F5344CB8AC3E}">
        <p14:creationId xmlns:p14="http://schemas.microsoft.com/office/powerpoint/2010/main" val="1381946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682F7393-ED6F-4E53-8B8C-959FF4D74C47}"/>
              </a:ext>
            </a:extLst>
          </p:cNvPr>
          <p:cNvSpPr txBox="1">
            <a:spLocks/>
          </p:cNvSpPr>
          <p:nvPr userDrawn="1"/>
        </p:nvSpPr>
        <p:spPr>
          <a:xfrm>
            <a:off x="5854700" y="6559549"/>
            <a:ext cx="482600" cy="365125"/>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DFF743DB-BDE9-4113-BCBA-81874795533C}" type="slidenum">
              <a:rPr lang="en-GB" sz="1000" smtClean="0">
                <a:solidFill>
                  <a:schemeClr val="tx1">
                    <a:lumMod val="95000"/>
                    <a:lumOff val="5000"/>
                  </a:schemeClr>
                </a:solidFill>
                <a:latin typeface="Arial" panose="020B0604020202020204" pitchFamily="34" charset="0"/>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1000">
              <a:solidFill>
                <a:schemeClr val="tx1">
                  <a:lumMod val="95000"/>
                  <a:lumOff val="5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F3A7280-4056-4394-8BD7-439E2CFA150F}"/>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982324" y="6257703"/>
            <a:ext cx="1133951" cy="647921"/>
          </a:xfrm>
          <a:prstGeom prst="rect">
            <a:avLst/>
          </a:prstGeom>
        </p:spPr>
      </p:pic>
      <p:sp>
        <p:nvSpPr>
          <p:cNvPr id="9" name="Slide Number Placeholder 5">
            <a:extLst>
              <a:ext uri="{FF2B5EF4-FFF2-40B4-BE49-F238E27FC236}">
                <a16:creationId xmlns:a16="http://schemas.microsoft.com/office/drawing/2014/main" id="{F20363C9-602E-4B3A-9911-B83A5F42FD49}"/>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grpSp>
        <p:nvGrpSpPr>
          <p:cNvPr id="16" name="Group 15">
            <a:extLst>
              <a:ext uri="{FF2B5EF4-FFF2-40B4-BE49-F238E27FC236}">
                <a16:creationId xmlns:a16="http://schemas.microsoft.com/office/drawing/2014/main" id="{A73E2FBA-1E3B-420B-A88B-7017505A3B46}"/>
              </a:ext>
            </a:extLst>
          </p:cNvPr>
          <p:cNvGrpSpPr/>
          <p:nvPr userDrawn="1"/>
        </p:nvGrpSpPr>
        <p:grpSpPr>
          <a:xfrm>
            <a:off x="10820401" y="-1"/>
            <a:ext cx="1371600" cy="504825"/>
            <a:chOff x="11001375" y="0"/>
            <a:chExt cx="1190625" cy="323850"/>
          </a:xfrm>
        </p:grpSpPr>
        <p:sp>
          <p:nvSpPr>
            <p:cNvPr id="13" name="Trapezoid 12">
              <a:extLst>
                <a:ext uri="{FF2B5EF4-FFF2-40B4-BE49-F238E27FC236}">
                  <a16:creationId xmlns:a16="http://schemas.microsoft.com/office/drawing/2014/main" id="{63B30969-903A-46A8-886A-C2D815558042}"/>
                </a:ext>
              </a:extLst>
            </p:cNvPr>
            <p:cNvSpPr/>
            <p:nvPr userDrawn="1"/>
          </p:nvSpPr>
          <p:spPr>
            <a:xfrm flipV="1">
              <a:off x="11001375" y="0"/>
              <a:ext cx="1190625" cy="163115"/>
            </a:xfrm>
            <a:prstGeom prst="trapezoid">
              <a:avLst>
                <a:gd name="adj" fmla="val 103099"/>
              </a:avLst>
            </a:prstGeom>
            <a:solidFill>
              <a:srgbClr val="7671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Flowchart: Extract 5">
              <a:extLst>
                <a:ext uri="{FF2B5EF4-FFF2-40B4-BE49-F238E27FC236}">
                  <a16:creationId xmlns:a16="http://schemas.microsoft.com/office/drawing/2014/main" id="{000CE930-E951-466C-961F-33C850A7C9A7}"/>
                </a:ext>
              </a:extLst>
            </p:cNvPr>
            <p:cNvSpPr/>
            <p:nvPr userDrawn="1"/>
          </p:nvSpPr>
          <p:spPr>
            <a:xfrm rot="16200000">
              <a:off x="11874103" y="5953"/>
              <a:ext cx="323850" cy="311944"/>
            </a:xfrm>
            <a:prstGeom prst="flowChartExtra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endParaRPr lang="en-IN"/>
            </a:p>
          </p:txBody>
        </p:sp>
      </p:grpSp>
    </p:spTree>
    <p:extLst>
      <p:ext uri="{BB962C8B-B14F-4D97-AF65-F5344CB8AC3E}">
        <p14:creationId xmlns:p14="http://schemas.microsoft.com/office/powerpoint/2010/main" val="767820650"/>
      </p:ext>
    </p:extLst>
  </p:cSld>
  <p:clrMap bg1="lt1" tx1="dk1" bg2="lt2" tx2="dk2" accent1="accent1" accent2="accent2" accent3="accent3" accent4="accent4" accent5="accent5" accent6="accent6" hlink="hlink" folHlink="folHlink"/>
  <p:sldLayoutIdLst>
    <p:sldLayoutId id="2147483666" r:id="rId1"/>
    <p:sldLayoutId id="2147483721" r:id="rId2"/>
    <p:sldLayoutId id="2147483717" r:id="rId3"/>
    <p:sldLayoutId id="2147483712" r:id="rId4"/>
    <p:sldLayoutId id="2147483713" r:id="rId5"/>
    <p:sldLayoutId id="2147483722" r:id="rId6"/>
    <p:sldLayoutId id="2147483718"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57CDE4C9-CFA8-423C-B489-D7BBD7AD5E22}"/>
              </a:ext>
            </a:extLst>
          </p:cNvPr>
          <p:cNvSpPr>
            <a:spLocks/>
          </p:cNvSpPr>
          <p:nvPr userDrawn="1"/>
        </p:nvSpPr>
        <p:spPr bwMode="auto">
          <a:xfrm>
            <a:off x="10458502" y="416963"/>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7670B3"/>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1">
            <a:extLst>
              <a:ext uri="{FF2B5EF4-FFF2-40B4-BE49-F238E27FC236}">
                <a16:creationId xmlns:a16="http://schemas.microsoft.com/office/drawing/2014/main" id="{53AA69F5-5170-46E3-BC4C-D8AEEA830A73}"/>
              </a:ext>
            </a:extLst>
          </p:cNvPr>
          <p:cNvSpPr>
            <a:spLocks/>
          </p:cNvSpPr>
          <p:nvPr userDrawn="1"/>
        </p:nvSpPr>
        <p:spPr bwMode="auto">
          <a:xfrm>
            <a:off x="9505950" y="1456838"/>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A3CA39"/>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cxnSp>
        <p:nvCxnSpPr>
          <p:cNvPr id="13" name="Straight Connector 12">
            <a:extLst>
              <a:ext uri="{FF2B5EF4-FFF2-40B4-BE49-F238E27FC236}">
                <a16:creationId xmlns:a16="http://schemas.microsoft.com/office/drawing/2014/main" id="{64A5DE2D-0A1D-43B6-92FD-C25C9F597078}"/>
              </a:ext>
            </a:extLst>
          </p:cNvPr>
          <p:cNvCxnSpPr/>
          <p:nvPr userDrawn="1"/>
        </p:nvCxnSpPr>
        <p:spPr>
          <a:xfrm>
            <a:off x="6543041" y="4772558"/>
            <a:ext cx="0" cy="1727200"/>
          </a:xfrm>
          <a:prstGeom prst="line">
            <a:avLst/>
          </a:prstGeom>
          <a:ln w="19050">
            <a:solidFill>
              <a:srgbClr val="B23E25"/>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4C13715D-9436-456C-A4A3-B67654AA8DB8}"/>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92010" y="4772558"/>
            <a:ext cx="3022839" cy="1727200"/>
          </a:xfrm>
          <a:prstGeom prst="rect">
            <a:avLst/>
          </a:prstGeom>
        </p:spPr>
      </p:pic>
    </p:spTree>
    <p:extLst>
      <p:ext uri="{BB962C8B-B14F-4D97-AF65-F5344CB8AC3E}">
        <p14:creationId xmlns:p14="http://schemas.microsoft.com/office/powerpoint/2010/main" val="1167956325"/>
      </p:ext>
    </p:extLst>
  </p:cSld>
  <p:clrMap bg1="lt1" tx1="dk1" bg2="lt2" tx2="dk2" accent1="accent1" accent2="accent2" accent3="accent3" accent4="accent4" accent5="accent5" accent6="accent6" hlink="hlink" folHlink="folHlink"/>
  <p:sldLayoutIdLst>
    <p:sldLayoutId id="214748372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5611EF6E-F24E-4B40-9154-5CD2D5642688}"/>
              </a:ext>
            </a:extLst>
          </p:cNvPr>
          <p:cNvSpPr/>
          <p:nvPr userDrawn="1"/>
        </p:nvSpPr>
        <p:spPr>
          <a:xfrm>
            <a:off x="7440538" y="0"/>
            <a:ext cx="4751462" cy="6858000"/>
          </a:xfrm>
          <a:custGeom>
            <a:avLst/>
            <a:gdLst>
              <a:gd name="connsiteX0" fmla="*/ 0 w 4751462"/>
              <a:gd name="connsiteY0" fmla="*/ 1871529 h 6887910"/>
              <a:gd name="connsiteX1" fmla="*/ 4751462 w 4751462"/>
              <a:gd name="connsiteY1" fmla="*/ 0 h 6887910"/>
              <a:gd name="connsiteX2" fmla="*/ 4751462 w 4751462"/>
              <a:gd name="connsiteY2" fmla="*/ 6887910 h 6887910"/>
              <a:gd name="connsiteX3" fmla="*/ 0 w 4751462"/>
              <a:gd name="connsiteY3" fmla="*/ 1871529 h 6887910"/>
            </a:gdLst>
            <a:ahLst/>
            <a:cxnLst>
              <a:cxn ang="0">
                <a:pos x="connsiteX0" y="connsiteY0"/>
              </a:cxn>
              <a:cxn ang="0">
                <a:pos x="connsiteX1" y="connsiteY1"/>
              </a:cxn>
              <a:cxn ang="0">
                <a:pos x="connsiteX2" y="connsiteY2"/>
              </a:cxn>
              <a:cxn ang="0">
                <a:pos x="connsiteX3" y="connsiteY3"/>
              </a:cxn>
            </a:cxnLst>
            <a:rect l="l" t="t" r="r" b="b"/>
            <a:pathLst>
              <a:path w="4751462" h="6887910">
                <a:moveTo>
                  <a:pt x="0" y="1871529"/>
                </a:moveTo>
                <a:lnTo>
                  <a:pt x="4751462" y="0"/>
                </a:lnTo>
                <a:lnTo>
                  <a:pt x="4751462" y="6887910"/>
                </a:lnTo>
                <a:lnTo>
                  <a:pt x="0" y="1871529"/>
                </a:lnTo>
                <a:close/>
              </a:path>
            </a:pathLst>
          </a:custGeom>
          <a:solidFill>
            <a:srgbClr val="7671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D8050EED-5675-4B45-946F-85B31DD9D121}"/>
              </a:ext>
            </a:extLst>
          </p:cNvPr>
          <p:cNvSpPr txBox="1"/>
          <p:nvPr userDrawn="1"/>
        </p:nvSpPr>
        <p:spPr>
          <a:xfrm>
            <a:off x="8342218" y="1553072"/>
            <a:ext cx="3541162" cy="923330"/>
          </a:xfrm>
          <a:prstGeom prst="rect">
            <a:avLst/>
          </a:prstGeom>
          <a:noFill/>
        </p:spPr>
        <p:txBody>
          <a:bodyPr wrap="none" rtlCol="0">
            <a:spAutoFit/>
          </a:bodyPr>
          <a:lstStyle/>
          <a:p>
            <a:r>
              <a:rPr lang="en-IN" sz="5400">
                <a:solidFill>
                  <a:schemeClr val="bg1"/>
                </a:solidFill>
                <a:latin typeface="Segoe UI" panose="020B0502040204020203" pitchFamily="34" charset="0"/>
                <a:cs typeface="Segoe UI" panose="020B0502040204020203" pitchFamily="34" charset="0"/>
              </a:rPr>
              <a:t>Thank you!</a:t>
            </a:r>
            <a:endParaRPr lang="en-US" sz="5400">
              <a:solidFill>
                <a:schemeClr val="bg1"/>
              </a:solidFill>
              <a:latin typeface="Segoe UI" panose="020B0502040204020203" pitchFamily="34" charset="0"/>
              <a:cs typeface="Segoe UI" panose="020B0502040204020203" pitchFamily="34" charset="0"/>
            </a:endParaRPr>
          </a:p>
        </p:txBody>
      </p:sp>
      <p:sp>
        <p:nvSpPr>
          <p:cNvPr id="10" name="Contacts us:">
            <a:extLst>
              <a:ext uri="{FF2B5EF4-FFF2-40B4-BE49-F238E27FC236}">
                <a16:creationId xmlns:a16="http://schemas.microsoft.com/office/drawing/2014/main" id="{C4F52FFF-EA15-4BFB-AD8B-4ABC69F8E5B0}"/>
              </a:ext>
            </a:extLst>
          </p:cNvPr>
          <p:cNvSpPr txBox="1">
            <a:spLocks/>
          </p:cNvSpPr>
          <p:nvPr userDrawn="1"/>
        </p:nvSpPr>
        <p:spPr>
          <a:xfrm>
            <a:off x="795476" y="3868306"/>
            <a:ext cx="3919137" cy="4925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solidFill>
                  <a:schemeClr val="tx1">
                    <a:lumMod val="95000"/>
                    <a:lumOff val="5000"/>
                  </a:schemeClr>
                </a:solidFill>
                <a:latin typeface="Segoe UI" panose="020B0502040204020203" pitchFamily="34" charset="0"/>
                <a:cs typeface="Segoe UI" panose="020B0502040204020203" pitchFamily="34" charset="0"/>
              </a:rPr>
              <a:t>Contact Us:</a:t>
            </a:r>
            <a:endParaRPr lang="en-IN" sz="3600">
              <a:solidFill>
                <a:schemeClr val="tx1">
                  <a:lumMod val="95000"/>
                  <a:lumOff val="5000"/>
                </a:schemeClr>
              </a:solidFill>
              <a:latin typeface="Segoe UI" panose="020B0502040204020203" pitchFamily="34" charset="0"/>
              <a:cs typeface="Segoe UI" panose="020B0502040204020203" pitchFamily="34" charset="0"/>
            </a:endParaRPr>
          </a:p>
        </p:txBody>
      </p:sp>
      <p:sp>
        <p:nvSpPr>
          <p:cNvPr id="13" name="Slide Number Placeholder 5">
            <a:extLst>
              <a:ext uri="{FF2B5EF4-FFF2-40B4-BE49-F238E27FC236}">
                <a16:creationId xmlns:a16="http://schemas.microsoft.com/office/drawing/2014/main" id="{BA69FC06-75D9-4900-B55E-86FC76CB71F0}"/>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sp>
        <p:nvSpPr>
          <p:cNvPr id="2" name="Freeform: Shape 1">
            <a:extLst>
              <a:ext uri="{FF2B5EF4-FFF2-40B4-BE49-F238E27FC236}">
                <a16:creationId xmlns:a16="http://schemas.microsoft.com/office/drawing/2014/main" id="{D7A3EB3D-A0A5-4758-8C26-0FBA94F0D230}"/>
              </a:ext>
            </a:extLst>
          </p:cNvPr>
          <p:cNvSpPr/>
          <p:nvPr userDrawn="1"/>
        </p:nvSpPr>
        <p:spPr>
          <a:xfrm>
            <a:off x="7440538" y="1863725"/>
            <a:ext cx="4751462" cy="4994275"/>
          </a:xfrm>
          <a:custGeom>
            <a:avLst/>
            <a:gdLst>
              <a:gd name="connsiteX0" fmla="*/ 0 w 4751462"/>
              <a:gd name="connsiteY0" fmla="*/ 0 h 5007835"/>
              <a:gd name="connsiteX1" fmla="*/ 2452643 w 4751462"/>
              <a:gd name="connsiteY1" fmla="*/ 5007835 h 5007835"/>
              <a:gd name="connsiteX2" fmla="*/ 4751462 w 4751462"/>
              <a:gd name="connsiteY2" fmla="*/ 5007835 h 5007835"/>
              <a:gd name="connsiteX3" fmla="*/ 0 w 4751462"/>
              <a:gd name="connsiteY3" fmla="*/ 0 h 5007835"/>
            </a:gdLst>
            <a:ahLst/>
            <a:cxnLst>
              <a:cxn ang="0">
                <a:pos x="connsiteX0" y="connsiteY0"/>
              </a:cxn>
              <a:cxn ang="0">
                <a:pos x="connsiteX1" y="connsiteY1"/>
              </a:cxn>
              <a:cxn ang="0">
                <a:pos x="connsiteX2" y="connsiteY2"/>
              </a:cxn>
              <a:cxn ang="0">
                <a:pos x="connsiteX3" y="connsiteY3"/>
              </a:cxn>
            </a:cxnLst>
            <a:rect l="l" t="t" r="r" b="b"/>
            <a:pathLst>
              <a:path w="4751462" h="5007835">
                <a:moveTo>
                  <a:pt x="0" y="0"/>
                </a:moveTo>
                <a:lnTo>
                  <a:pt x="2452643" y="5007835"/>
                </a:lnTo>
                <a:lnTo>
                  <a:pt x="4751462" y="5007835"/>
                </a:lnTo>
                <a:lnTo>
                  <a:pt x="0" y="0"/>
                </a:lnTo>
                <a:close/>
              </a:path>
            </a:pathLst>
          </a:cu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60985"/>
            <a:ext cx="4522664" cy="2584174"/>
          </a:xfrm>
          <a:prstGeom prst="rect">
            <a:avLst/>
          </a:prstGeom>
        </p:spPr>
      </p:pic>
    </p:spTree>
    <p:extLst>
      <p:ext uri="{BB962C8B-B14F-4D97-AF65-F5344CB8AC3E}">
        <p14:creationId xmlns:p14="http://schemas.microsoft.com/office/powerpoint/2010/main" val="2680346485"/>
      </p:ext>
    </p:extLst>
  </p:cSld>
  <p:clrMap bg1="lt1" tx1="dk1" bg2="lt2" tx2="dk2" accent1="accent1" accent2="accent2" accent3="accent3" accent4="accent4" accent5="accent5" accent6="accent6" hlink="hlink" folHlink="folHlink"/>
  <p:sldLayoutIdLst>
    <p:sldLayoutId id="214748371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26" Type="http://schemas.openxmlformats.org/officeDocument/2006/relationships/image" Target="../media/image29.sv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notesSlide" Target="../notesSlides/notesSlide2.xml"/><Relationship Id="rId16" Type="http://schemas.openxmlformats.org/officeDocument/2006/relationships/image" Target="../media/image19.svg"/><Relationship Id="rId20" Type="http://schemas.openxmlformats.org/officeDocument/2006/relationships/image" Target="../media/image23.svg"/><Relationship Id="rId29"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4.png"/><Relationship Id="rId24" Type="http://schemas.openxmlformats.org/officeDocument/2006/relationships/image" Target="../media/image27.sv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svg"/><Relationship Id="rId10" Type="http://schemas.openxmlformats.org/officeDocument/2006/relationships/image" Target="../media/image13.svg"/><Relationship Id="rId19" Type="http://schemas.openxmlformats.org/officeDocument/2006/relationships/image" Target="../media/image22.pn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 Id="rId22" Type="http://schemas.openxmlformats.org/officeDocument/2006/relationships/image" Target="../media/image25.svg"/><Relationship Id="rId27" Type="http://schemas.openxmlformats.org/officeDocument/2006/relationships/image" Target="../media/image30.png"/><Relationship Id="rId30" Type="http://schemas.openxmlformats.org/officeDocument/2006/relationships/image" Target="../media/image33.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428E33A9-7635-483E-AD2E-AE5FA364CD1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3" r="343"/>
          <a:stretch>
            <a:fillRect/>
          </a:stretch>
        </p:blipFill>
        <p:spPr/>
      </p:pic>
      <p:sp>
        <p:nvSpPr>
          <p:cNvPr id="11" name="Text Placeholder 4">
            <a:extLst>
              <a:ext uri="{FF2B5EF4-FFF2-40B4-BE49-F238E27FC236}">
                <a16:creationId xmlns:a16="http://schemas.microsoft.com/office/drawing/2014/main" id="{38F4926E-AD99-4704-A619-D78FD6C81EEF}"/>
              </a:ext>
            </a:extLst>
          </p:cNvPr>
          <p:cNvSpPr txBox="1">
            <a:spLocks/>
          </p:cNvSpPr>
          <p:nvPr/>
        </p:nvSpPr>
        <p:spPr>
          <a:xfrm>
            <a:off x="10300578" y="302280"/>
            <a:ext cx="1327352" cy="341632"/>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en-IN" sz="2600" kern="1200" dirty="0">
                <a:solidFill>
                  <a:srgbClr val="1C36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800" b="1" dirty="0">
                <a:solidFill>
                  <a:schemeClr val="tx1"/>
                </a:solidFill>
                <a:latin typeface="Times New Roman" panose="02020603050405020304" pitchFamily="18" charset="0"/>
                <a:cs typeface="Times New Roman" panose="02020603050405020304" pitchFamily="18" charset="0"/>
              </a:rPr>
              <a:t>RP-243138</a:t>
            </a:r>
          </a:p>
        </p:txBody>
      </p:sp>
      <p:sp>
        <p:nvSpPr>
          <p:cNvPr id="14" name="Text Placeholder 4">
            <a:extLst>
              <a:ext uri="{FF2B5EF4-FFF2-40B4-BE49-F238E27FC236}">
                <a16:creationId xmlns:a16="http://schemas.microsoft.com/office/drawing/2014/main" id="{8E63DE8B-C07F-4EBE-A587-41219ECF734E}"/>
              </a:ext>
            </a:extLst>
          </p:cNvPr>
          <p:cNvSpPr txBox="1">
            <a:spLocks/>
          </p:cNvSpPr>
          <p:nvPr/>
        </p:nvSpPr>
        <p:spPr>
          <a:xfrm>
            <a:off x="355143" y="256627"/>
            <a:ext cx="6243620" cy="77457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en-IN" sz="2600" kern="1200" dirty="0">
                <a:solidFill>
                  <a:srgbClr val="1C36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b="1" dirty="0">
                <a:solidFill>
                  <a:schemeClr val="tx1"/>
                </a:solidFill>
                <a:latin typeface="Times New Roman" panose="02020603050405020304" pitchFamily="18" charset="0"/>
                <a:cs typeface="Times New Roman" panose="02020603050405020304" pitchFamily="18" charset="0"/>
              </a:rPr>
              <a:t>3GPP TSG RAN Meeting #106</a:t>
            </a:r>
          </a:p>
          <a:p>
            <a:pPr algn="l"/>
            <a:r>
              <a:rPr lang="en-US" sz="1800" b="1" dirty="0">
                <a:solidFill>
                  <a:schemeClr val="tx1"/>
                </a:solidFill>
                <a:latin typeface="Times New Roman" panose="02020603050405020304" pitchFamily="18" charset="0"/>
                <a:cs typeface="Times New Roman" panose="02020603050405020304" pitchFamily="18" charset="0"/>
              </a:rPr>
              <a:t>Madrid, Spain, 9</a:t>
            </a:r>
            <a:r>
              <a:rPr lang="en-US" sz="1800" b="1" baseline="30000" dirty="0">
                <a:solidFill>
                  <a:schemeClr val="tx1"/>
                </a:solidFill>
                <a:latin typeface="Times New Roman" panose="02020603050405020304" pitchFamily="18" charset="0"/>
                <a:cs typeface="Times New Roman" panose="02020603050405020304" pitchFamily="18" charset="0"/>
              </a:rPr>
              <a:t>th </a:t>
            </a:r>
            <a:r>
              <a:rPr lang="en-US" sz="1800" b="1" dirty="0">
                <a:solidFill>
                  <a:schemeClr val="tx1"/>
                </a:solidFill>
                <a:latin typeface="Times New Roman" panose="02020603050405020304" pitchFamily="18" charset="0"/>
                <a:cs typeface="Times New Roman" panose="02020603050405020304" pitchFamily="18" charset="0"/>
              </a:rPr>
              <a:t>to 16</a:t>
            </a:r>
            <a:r>
              <a:rPr lang="en-US" sz="1800" b="1" baseline="30000" dirty="0">
                <a:solidFill>
                  <a:schemeClr val="tx1"/>
                </a:solidFill>
                <a:latin typeface="Times New Roman" panose="02020603050405020304" pitchFamily="18" charset="0"/>
                <a:cs typeface="Times New Roman" panose="02020603050405020304" pitchFamily="18" charset="0"/>
              </a:rPr>
              <a:t>th</a:t>
            </a:r>
            <a:r>
              <a:rPr lang="en-US" sz="1800" b="1" dirty="0">
                <a:solidFill>
                  <a:schemeClr val="tx1"/>
                </a:solidFill>
                <a:latin typeface="Times New Roman" panose="02020603050405020304" pitchFamily="18" charset="0"/>
                <a:cs typeface="Times New Roman" panose="02020603050405020304" pitchFamily="18" charset="0"/>
              </a:rPr>
              <a:t> December, 2024</a:t>
            </a:r>
          </a:p>
        </p:txBody>
      </p:sp>
      <p:sp>
        <p:nvSpPr>
          <p:cNvPr id="12" name="TextBox 11">
            <a:extLst>
              <a:ext uri="{FF2B5EF4-FFF2-40B4-BE49-F238E27FC236}">
                <a16:creationId xmlns:a16="http://schemas.microsoft.com/office/drawing/2014/main" id="{2B43207C-7A67-4ADA-8B0B-19926435C362}"/>
              </a:ext>
            </a:extLst>
          </p:cNvPr>
          <p:cNvSpPr txBox="1"/>
          <p:nvPr/>
        </p:nvSpPr>
        <p:spPr>
          <a:xfrm>
            <a:off x="169322" y="4629380"/>
            <a:ext cx="6297466" cy="830997"/>
          </a:xfrm>
          <a:prstGeom prst="rect">
            <a:avLst/>
          </a:prstGeom>
          <a:noFill/>
        </p:spPr>
        <p:txBody>
          <a:bodyPr wrap="square">
            <a:spAutoFit/>
          </a:bodyPr>
          <a:lstStyle/>
          <a:p>
            <a:pPr algn="just"/>
            <a:r>
              <a:rPr lang="en-US" sz="2400" b="1" i="0" u="none" strike="noStrike" baseline="0" dirty="0">
                <a:latin typeface="Times New Roman" panose="02020603050405020304" pitchFamily="18" charset="0"/>
                <a:cs typeface="Times New Roman" panose="02020603050405020304" pitchFamily="18" charset="0"/>
              </a:rPr>
              <a:t>Views on Scope for R19 and R20 “AI-ML for Positioning Enhancement”</a:t>
            </a:r>
            <a:endParaRPr lang="en-IN" sz="2400" b="1" i="0" u="none" strike="noStrike" baseline="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F41D005-87A5-4D9F-A034-3AE4980CD0BD}"/>
              </a:ext>
            </a:extLst>
          </p:cNvPr>
          <p:cNvSpPr txBox="1"/>
          <p:nvPr/>
        </p:nvSpPr>
        <p:spPr>
          <a:xfrm>
            <a:off x="169322" y="5592914"/>
            <a:ext cx="6193770" cy="923330"/>
          </a:xfrm>
          <a:prstGeom prst="rect">
            <a:avLst/>
          </a:prstGeom>
          <a:noFill/>
        </p:spPr>
        <p:txBody>
          <a:bodyPr wrap="square">
            <a:spAutoFit/>
          </a:bodyPr>
          <a:lstStyle/>
          <a:p>
            <a:r>
              <a:rPr lang="en-IN" b="0" i="0" u="none" strike="noStrike" baseline="0" dirty="0">
                <a:solidFill>
                  <a:srgbClr val="000000"/>
                </a:solidFill>
                <a:latin typeface="Times New Roman" panose="02020603050405020304" pitchFamily="18" charset="0"/>
                <a:cs typeface="Times New Roman" panose="02020603050405020304" pitchFamily="18" charset="0"/>
              </a:rPr>
              <a:t>Agenda Item: 	15.2</a:t>
            </a:r>
          </a:p>
          <a:p>
            <a:r>
              <a:rPr lang="en-IN" b="0" i="0" u="none" strike="noStrike" baseline="0" dirty="0">
                <a:solidFill>
                  <a:srgbClr val="000000"/>
                </a:solidFill>
                <a:latin typeface="Times New Roman" panose="02020603050405020304" pitchFamily="18" charset="0"/>
                <a:cs typeface="Times New Roman" panose="02020603050405020304" pitchFamily="18" charset="0"/>
              </a:rPr>
              <a:t>Source: 		Tejas Networks</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Document for: 	Discussion</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1864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46545" y="1238250"/>
                <a:ext cx="11058915" cy="4848687"/>
              </a:xfrm>
            </p:spPr>
            <p:txBody>
              <a:bodyPr/>
              <a:lstStyle/>
              <a:p>
                <a:r>
                  <a:rPr lang="en-US" dirty="0">
                    <a:latin typeface="Times New Roman" panose="02020603050405020304" pitchFamily="18" charset="0"/>
                    <a:cs typeface="Times New Roman" panose="02020603050405020304" pitchFamily="18" charset="0"/>
                  </a:rPr>
                  <a:t>The release-19 of 3GPP studied the AI-ML for Positioning Enhancements but</a:t>
                </a:r>
              </a:p>
              <a:p>
                <a:pPr lvl="1"/>
                <a:r>
                  <a:rPr lang="en-US" dirty="0">
                    <a:latin typeface="Times New Roman" panose="02020603050405020304" pitchFamily="18" charset="0"/>
                    <a:cs typeface="Times New Roman" panose="02020603050405020304" pitchFamily="18" charset="0"/>
                  </a:rPr>
                  <a:t> The studied was limited to timing information based Positioning only,</a:t>
                </a:r>
              </a:p>
              <a:p>
                <a:pPr lvl="1"/>
                <a:r>
                  <a:rPr lang="en-US" dirty="0">
                    <a:latin typeface="Times New Roman" panose="02020603050405020304" pitchFamily="18" charset="0"/>
                    <a:cs typeface="Times New Roman" panose="02020603050405020304" pitchFamily="18" charset="0"/>
                  </a:rPr>
                  <a:t> AI-ML techniques were not considered for training and inference of angle information,</a:t>
                </a:r>
              </a:p>
              <a:p>
                <a:pPr lvl="1"/>
                <a:r>
                  <a:rPr lang="en-US" dirty="0">
                    <a:latin typeface="Times New Roman" panose="02020603050405020304" pitchFamily="18" charset="0"/>
                    <a:cs typeface="Times New Roman" panose="02020603050405020304" pitchFamily="18" charset="0"/>
                  </a:rPr>
                  <a:t> In RAN-105, the case-2a and case-2b were deprioritized.</a:t>
                </a:r>
              </a:p>
              <a:p>
                <a:pPr marL="457200" lvl="1" indent="0">
                  <a:buNone/>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 reporting of timing information alone can’t meeting the positioning accuracy KPIs </a:t>
                </a:r>
              </a:p>
              <a:p>
                <a:pPr lvl="1"/>
                <a:r>
                  <a:rPr lang="en-US" dirty="0">
                    <a:latin typeface="Times New Roman" panose="02020603050405020304" pitchFamily="18" charset="0"/>
                    <a:cs typeface="Times New Roman" panose="02020603050405020304" pitchFamily="18" charset="0"/>
                  </a:rPr>
                  <a:t>Target KPI: </a:t>
                </a:r>
              </a:p>
              <a:p>
                <a:pPr lvl="2"/>
                <a:r>
                  <a:rPr lang="en-US" dirty="0">
                    <a:latin typeface="Times New Roman" panose="02020603050405020304" pitchFamily="18" charset="0"/>
                    <a:cs typeface="Times New Roman" panose="02020603050405020304" pitchFamily="18" charset="0"/>
                  </a:rPr>
                  <a:t>2D position error </a:t>
                </a:r>
                <a14:m>
                  <m:oMath xmlns:m="http://schemas.openxmlformats.org/officeDocument/2006/math">
                    <m:r>
                      <a:rPr lang="en-US" i="1" smtClean="0">
                        <a:latin typeface="Cambria Math" panose="02040503050406030204" pitchFamily="18" charset="0"/>
                        <a:ea typeface="Cambria Math" panose="02040503050406030204" pitchFamily="18" charset="0"/>
                        <a:cs typeface="Times New Roman" panose="02020603050405020304" pitchFamily="18" charset="0"/>
                      </a:rPr>
                      <m:t>≤</m:t>
                    </m:r>
                    <m:r>
                      <a:rPr lang="en-US" b="0" i="1"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dirty="0">
                    <a:latin typeface="Times New Roman" panose="02020603050405020304" pitchFamily="18" charset="0"/>
                    <a:cs typeface="Times New Roman" panose="02020603050405020304" pitchFamily="18" charset="0"/>
                  </a:rPr>
                  <a:t>20 cm for </a:t>
                </a:r>
                <a14:m>
                  <m:oMath xmlns:m="http://schemas.openxmlformats.org/officeDocument/2006/math">
                    <m:r>
                      <a:rPr lang="en-US" i="1" dirty="0"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dirty="0">
                    <a:latin typeface="Times New Roman" panose="02020603050405020304" pitchFamily="18" charset="0"/>
                    <a:cs typeface="Times New Roman" panose="02020603050405020304" pitchFamily="18" charset="0"/>
                  </a:rPr>
                  <a:t> 90% of the users.</a:t>
                </a:r>
              </a:p>
              <a:p>
                <a:pPr lvl="2"/>
                <a:r>
                  <a:rPr lang="en-US" dirty="0">
                    <a:latin typeface="Times New Roman" panose="02020603050405020304" pitchFamily="18" charset="0"/>
                    <a:cs typeface="Times New Roman" panose="02020603050405020304" pitchFamily="18" charset="0"/>
                  </a:rPr>
                  <a:t>Vertical position error </a:t>
                </a:r>
                <a14:m>
                  <m:oMath xmlns:m="http://schemas.openxmlformats.org/officeDocument/2006/math">
                    <m:r>
                      <a:rPr lang="en-US"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dirty="0">
                    <a:latin typeface="Times New Roman" panose="02020603050405020304" pitchFamily="18" charset="0"/>
                    <a:cs typeface="Times New Roman" panose="02020603050405020304" pitchFamily="18" charset="0"/>
                  </a:rPr>
                  <a:t> 1.5m for </a:t>
                </a:r>
                <a14:m>
                  <m:oMath xmlns:m="http://schemas.openxmlformats.org/officeDocument/2006/math">
                    <m:r>
                      <a:rPr lang="en-US" i="1" dirty="0">
                        <a:latin typeface="Cambria Math" panose="02040503050406030204" pitchFamily="18" charset="0"/>
                        <a:ea typeface="Cambria Math" panose="02040503050406030204" pitchFamily="18" charset="0"/>
                        <a:cs typeface="Times New Roman" panose="02020603050405020304" pitchFamily="18" charset="0"/>
                      </a:rPr>
                      <m:t>≥</m:t>
                    </m:r>
                  </m:oMath>
                </a14:m>
                <a:r>
                  <a:rPr lang="en-US" dirty="0">
                    <a:latin typeface="Times New Roman" panose="02020603050405020304" pitchFamily="18" charset="0"/>
                    <a:cs typeface="Times New Roman" panose="02020603050405020304" pitchFamily="18" charset="0"/>
                  </a:rPr>
                  <a:t> 90% of the users.</a:t>
                </a:r>
              </a:p>
              <a:p>
                <a:pPr marL="914400" lvl="2" indent="0">
                  <a:buNone/>
                </a:pPr>
                <a:endParaRPr lang="en-US"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The case-2a and case-2b should be discussed and the aspects related to AI-ML for Positioning Enhancement should be standardized.</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endParaRPr lang="en-IN" dirty="0">
                  <a:latin typeface="Times New Roman" panose="02020603050405020304" pitchFamily="18" charset="0"/>
                  <a:cs typeface="Times New Roman" panose="02020603050405020304" pitchFamily="18" charset="0"/>
                </a:endParaRPr>
              </a:p>
            </p:txBody>
          </p:sp>
        </mc:Choice>
        <mc:Fallback xmlns="">
          <p:sp>
            <p:nvSpPr>
              <p:cNvPr id="2" name="Text Placeholder 1">
                <a:extLst>
                  <a:ext uri="{FF2B5EF4-FFF2-40B4-BE49-F238E27FC236}">
                    <a16:creationId xmlns:a16="http://schemas.microsoft.com/office/drawing/2014/main" id="{AF407D26-0E6F-4381-9423-E5DEE0755DA6}"/>
                  </a:ext>
                </a:extLst>
              </p:cNvPr>
              <p:cNvSpPr>
                <a:spLocks noGrp="1" noRot="1" noChangeAspect="1" noMove="1" noResize="1" noEditPoints="1" noAdjustHandles="1" noChangeArrowheads="1" noChangeShapeType="1" noTextEdit="1"/>
              </p:cNvSpPr>
              <p:nvPr>
                <p:ph type="body" sz="quarter" idx="12"/>
              </p:nvPr>
            </p:nvSpPr>
            <p:spPr>
              <a:xfrm>
                <a:off x="446545" y="1238250"/>
                <a:ext cx="11058915" cy="4848687"/>
              </a:xfrm>
              <a:blipFill>
                <a:blip r:embed="rId2"/>
                <a:stretch>
                  <a:fillRect l="-331" t="-1131" r="-221"/>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a:xfrm>
            <a:off x="0" y="149788"/>
            <a:ext cx="10754139" cy="525463"/>
          </a:xfrm>
        </p:spPr>
        <p:txBody>
          <a:bodyPr/>
          <a:lstStyle/>
          <a:p>
            <a:r>
              <a:rPr lang="en-US" sz="3200" dirty="0">
                <a:latin typeface="Times New Roman" panose="02020603050405020304" pitchFamily="18" charset="0"/>
                <a:cs typeface="Times New Roman" panose="02020603050405020304" pitchFamily="18" charset="0"/>
              </a:rPr>
              <a:t>Motivation</a:t>
            </a:r>
          </a:p>
          <a:p>
            <a:endParaRPr lang="en-IN" dirty="0">
              <a:latin typeface="Times New Roman" panose="02020603050405020304" pitchFamily="18" charset="0"/>
              <a:cs typeface="Times New Roman" panose="02020603050405020304" pitchFamily="18" charset="0"/>
            </a:endParaRPr>
          </a:p>
        </p:txBody>
      </p:sp>
      <p:sp>
        <p:nvSpPr>
          <p:cNvPr id="4" name="矩形 6">
            <a:extLst>
              <a:ext uri="{FF2B5EF4-FFF2-40B4-BE49-F238E27FC236}">
                <a16:creationId xmlns:a16="http://schemas.microsoft.com/office/drawing/2014/main" id="{C3EFEB7E-D77F-41C0-A003-37318D7AA954}"/>
              </a:ext>
            </a:extLst>
          </p:cNvPr>
          <p:cNvSpPr/>
          <p:nvPr/>
        </p:nvSpPr>
        <p:spPr>
          <a:xfrm>
            <a:off x="783895" y="5012664"/>
            <a:ext cx="10535133" cy="923330"/>
          </a:xfrm>
          <a:prstGeom prst="rect">
            <a:avLst/>
          </a:prstGeom>
          <a:ln>
            <a:solidFill>
              <a:schemeClr val="tx1"/>
            </a:solidFill>
            <a:prstDash val="solid"/>
          </a:ln>
        </p:spPr>
        <p:txBody>
          <a:bodyPr wrap="square">
            <a:spAutoFit/>
          </a:bodyPr>
          <a:lstStyle/>
          <a:p>
            <a:pPr algn="just"/>
            <a:r>
              <a:rPr lang="en-US" altLang="zh-CN" i="1" dirty="0">
                <a:latin typeface="Times New Roman" panose="02020603050405020304" pitchFamily="18" charset="0"/>
                <a:ea typeface="Malgun Gothic" panose="020B0503020000020004" pitchFamily="34" charset="-127"/>
                <a:cs typeface="Times New Roman" panose="02020603050405020304" pitchFamily="18" charset="0"/>
              </a:rPr>
              <a:t>The impact of measurements beyond timing information (such as angle of arrival and departure, etc.) on positioning accuracy should be studied for “AI-ML for positioning enhancements”. Furthermore, the support of 3GPP standards should be extended for case-2a and case-2b.</a:t>
            </a:r>
            <a:endParaRPr lang="zh-CN" altLang="en-US"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2068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46545" y="1238250"/>
            <a:ext cx="11032282" cy="4848687"/>
          </a:xfrm>
        </p:spPr>
        <p:txBody>
          <a:bodyPr/>
          <a:lstStyle/>
          <a:p>
            <a:pPr algn="just">
              <a:lnSpc>
                <a:spcPct val="100000"/>
              </a:lnSpc>
              <a:spcBef>
                <a:spcPts val="600"/>
              </a:spcBef>
            </a:pPr>
            <a:r>
              <a:rPr lang="en-US" dirty="0">
                <a:latin typeface="Times New Roman" panose="02020603050405020304" pitchFamily="18" charset="0"/>
                <a:cs typeface="Times New Roman" panose="02020603050405020304" pitchFamily="18" charset="0"/>
              </a:rPr>
              <a:t>The performance of AI-ML-based positioning depends on the correlation between channel measurements collected from user equipment at different locations. </a:t>
            </a:r>
          </a:p>
          <a:p>
            <a:pPr algn="just">
              <a:lnSpc>
                <a:spcPct val="100000"/>
              </a:lnSpc>
              <a:spcBef>
                <a:spcPts val="600"/>
              </a:spcBef>
            </a:pPr>
            <a:r>
              <a:rPr lang="en-US" dirty="0">
                <a:latin typeface="Times New Roman" panose="02020603050405020304" pitchFamily="18" charset="0"/>
                <a:cs typeface="Times New Roman" panose="02020603050405020304" pitchFamily="18" charset="0"/>
              </a:rPr>
              <a:t>The more correlated and richer the channel measurements are, the easier it will be for the AI-ML model to make accurate inferences about the UE location and/or intermediate measurements (such as time of arrival, angle of arrival/departure, and the </a:t>
            </a:r>
            <a:r>
              <a:rPr lang="en-US" dirty="0" err="1">
                <a:latin typeface="Times New Roman" panose="02020603050405020304" pitchFamily="18" charset="0"/>
                <a:cs typeface="Times New Roman" panose="02020603050405020304" pitchFamily="18" charset="0"/>
              </a:rPr>
              <a:t>LoS</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NLoS</a:t>
            </a:r>
            <a:r>
              <a:rPr lang="en-US" dirty="0">
                <a:latin typeface="Times New Roman" panose="02020603050405020304" pitchFamily="18" charset="0"/>
                <a:cs typeface="Times New Roman" panose="02020603050405020304" pitchFamily="18" charset="0"/>
              </a:rPr>
              <a:t> state).</a:t>
            </a:r>
          </a:p>
          <a:p>
            <a:pPr algn="just">
              <a:lnSpc>
                <a:spcPct val="100000"/>
              </a:lnSpc>
              <a:spcBef>
                <a:spcPts val="600"/>
              </a:spcBef>
            </a:pPr>
            <a:r>
              <a:rPr lang="en-US" dirty="0">
                <a:latin typeface="Times New Roman" panose="02020603050405020304" pitchFamily="18" charset="0"/>
                <a:cs typeface="Times New Roman" panose="02020603050405020304" pitchFamily="18" charset="0"/>
              </a:rPr>
              <a:t>Reporting channel measurements that include both time and angle information can offer better performance compared to using time alone. </a:t>
            </a:r>
          </a:p>
          <a:p>
            <a:pPr algn="just">
              <a:lnSpc>
                <a:spcPct val="100000"/>
              </a:lnSpc>
              <a:spcBef>
                <a:spcPts val="600"/>
              </a:spcBef>
            </a:pPr>
            <a:r>
              <a:rPr lang="en-US" dirty="0">
                <a:latin typeface="Times New Roman" panose="02020603050405020304" pitchFamily="18" charset="0"/>
                <a:cs typeface="Times New Roman" panose="02020603050405020304" pitchFamily="18" charset="0"/>
              </a:rPr>
              <a:t>Furthermore, it can reduce the number of TRPs required to achieve the positioning accuracy targets, resulting in reduced network overhead.</a:t>
            </a:r>
            <a:endParaRPr lang="en-IN"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p:txBody>
          <a:bodyPr/>
          <a:lstStyle/>
          <a:p>
            <a:r>
              <a:rPr lang="en-US" sz="3200" dirty="0">
                <a:latin typeface="Times New Roman" panose="02020603050405020304" pitchFamily="18" charset="0"/>
                <a:cs typeface="Times New Roman" panose="02020603050405020304" pitchFamily="18" charset="0"/>
              </a:rPr>
              <a:t>Angle and Time based AI-ML Positioning Enhancements</a:t>
            </a:r>
          </a:p>
          <a:p>
            <a:endParaRPr lang="en-IN" dirty="0">
              <a:latin typeface="Times New Roman" panose="02020603050405020304" pitchFamily="18" charset="0"/>
              <a:cs typeface="Times New Roman" panose="02020603050405020304" pitchFamily="18" charset="0"/>
            </a:endParaRPr>
          </a:p>
        </p:txBody>
      </p:sp>
      <p:grpSp>
        <p:nvGrpSpPr>
          <p:cNvPr id="40" name="Group 39">
            <a:extLst>
              <a:ext uri="{FF2B5EF4-FFF2-40B4-BE49-F238E27FC236}">
                <a16:creationId xmlns:a16="http://schemas.microsoft.com/office/drawing/2014/main" id="{6555738F-834E-C9AA-830E-0B919DBE8009}"/>
              </a:ext>
            </a:extLst>
          </p:cNvPr>
          <p:cNvGrpSpPr/>
          <p:nvPr/>
        </p:nvGrpSpPr>
        <p:grpSpPr>
          <a:xfrm>
            <a:off x="616891" y="4417225"/>
            <a:ext cx="4878285" cy="1086401"/>
            <a:chOff x="3310870" y="4179750"/>
            <a:chExt cx="4878285" cy="1086401"/>
          </a:xfrm>
        </p:grpSpPr>
        <p:sp>
          <p:nvSpPr>
            <p:cNvPr id="5" name="Freeform: Shape 4">
              <a:extLst>
                <a:ext uri="{FF2B5EF4-FFF2-40B4-BE49-F238E27FC236}">
                  <a16:creationId xmlns:a16="http://schemas.microsoft.com/office/drawing/2014/main" id="{7689D9E6-255E-F5F2-0610-C0256B88E3B5}"/>
                </a:ext>
              </a:extLst>
            </p:cNvPr>
            <p:cNvSpPr/>
            <p:nvPr/>
          </p:nvSpPr>
          <p:spPr>
            <a:xfrm>
              <a:off x="5117069" y="4261843"/>
              <a:ext cx="730586" cy="538957"/>
            </a:xfrm>
            <a:custGeom>
              <a:avLst/>
              <a:gdLst>
                <a:gd name="connsiteX0" fmla="*/ 0 w 968375"/>
                <a:gd name="connsiteY0" fmla="*/ 0 h 714375"/>
                <a:gd name="connsiteX1" fmla="*/ 4762 w 968375"/>
                <a:gd name="connsiteY1" fmla="*/ 714375 h 714375"/>
                <a:gd name="connsiteX2" fmla="*/ 936625 w 968375"/>
                <a:gd name="connsiteY2" fmla="*/ 668338 h 714375"/>
                <a:gd name="connsiteX3" fmla="*/ 968375 w 968375"/>
                <a:gd name="connsiteY3" fmla="*/ 133350 h 714375"/>
                <a:gd name="connsiteX4" fmla="*/ 0 w 968375"/>
                <a:gd name="connsiteY4" fmla="*/ 0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375" h="714375">
                  <a:moveTo>
                    <a:pt x="0" y="0"/>
                  </a:moveTo>
                  <a:cubicBezTo>
                    <a:pt x="1587" y="238125"/>
                    <a:pt x="3175" y="476250"/>
                    <a:pt x="4762" y="714375"/>
                  </a:cubicBezTo>
                  <a:lnTo>
                    <a:pt x="936625" y="668338"/>
                  </a:lnTo>
                  <a:lnTo>
                    <a:pt x="968375" y="133350"/>
                  </a:lnTo>
                  <a:lnTo>
                    <a:pt x="0" y="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6" name="Group 5">
              <a:extLst>
                <a:ext uri="{FF2B5EF4-FFF2-40B4-BE49-F238E27FC236}">
                  <a16:creationId xmlns:a16="http://schemas.microsoft.com/office/drawing/2014/main" id="{DC643C5C-685E-043C-C1DB-B9C3E7912FD6}"/>
                </a:ext>
              </a:extLst>
            </p:cNvPr>
            <p:cNvGrpSpPr>
              <a:grpSpLocks noChangeAspect="1"/>
            </p:cNvGrpSpPr>
            <p:nvPr/>
          </p:nvGrpSpPr>
          <p:grpSpPr>
            <a:xfrm>
              <a:off x="3310870" y="4179750"/>
              <a:ext cx="1972372" cy="1086401"/>
              <a:chOff x="1701138" y="1988999"/>
              <a:chExt cx="4075050" cy="2244580"/>
            </a:xfrm>
          </p:grpSpPr>
          <p:pic>
            <p:nvPicPr>
              <p:cNvPr id="34" name="Graphic 33">
                <a:extLst>
                  <a:ext uri="{FF2B5EF4-FFF2-40B4-BE49-F238E27FC236}">
                    <a16:creationId xmlns:a16="http://schemas.microsoft.com/office/drawing/2014/main" id="{4B4932D4-9A1B-D033-6D0A-648B7AF16E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1138" y="2793579"/>
                <a:ext cx="3360000" cy="1440000"/>
              </a:xfrm>
              <a:prstGeom prst="rect">
                <a:avLst/>
              </a:prstGeom>
            </p:spPr>
          </p:pic>
          <p:pic>
            <p:nvPicPr>
              <p:cNvPr id="35" name="Graphic 34">
                <a:extLst>
                  <a:ext uri="{FF2B5EF4-FFF2-40B4-BE49-F238E27FC236}">
                    <a16:creationId xmlns:a16="http://schemas.microsoft.com/office/drawing/2014/main" id="{9DB9885C-37E7-2B0C-89BD-29DCE7CA5A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44148" y="2656995"/>
                <a:ext cx="3360000" cy="1440000"/>
              </a:xfrm>
              <a:prstGeom prst="rect">
                <a:avLst/>
              </a:prstGeom>
            </p:spPr>
          </p:pic>
          <p:pic>
            <p:nvPicPr>
              <p:cNvPr id="36" name="Graphic 35">
                <a:extLst>
                  <a:ext uri="{FF2B5EF4-FFF2-40B4-BE49-F238E27FC236}">
                    <a16:creationId xmlns:a16="http://schemas.microsoft.com/office/drawing/2014/main" id="{538936DC-88B1-EBA9-F89B-9605060CEE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87158" y="2495309"/>
                <a:ext cx="3360000" cy="1440000"/>
              </a:xfrm>
              <a:prstGeom prst="rect">
                <a:avLst/>
              </a:prstGeom>
            </p:spPr>
          </p:pic>
          <p:pic>
            <p:nvPicPr>
              <p:cNvPr id="37" name="Graphic 36">
                <a:extLst>
                  <a:ext uri="{FF2B5EF4-FFF2-40B4-BE49-F238E27FC236}">
                    <a16:creationId xmlns:a16="http://schemas.microsoft.com/office/drawing/2014/main" id="{B8D0FD4B-9033-B0EE-AEAD-0D316ED2DDB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30168" y="2321522"/>
                <a:ext cx="3360000" cy="1440000"/>
              </a:xfrm>
              <a:prstGeom prst="rect">
                <a:avLst/>
              </a:prstGeom>
            </p:spPr>
          </p:pic>
          <p:pic>
            <p:nvPicPr>
              <p:cNvPr id="38" name="Graphic 37">
                <a:extLst>
                  <a:ext uri="{FF2B5EF4-FFF2-40B4-BE49-F238E27FC236}">
                    <a16:creationId xmlns:a16="http://schemas.microsoft.com/office/drawing/2014/main" id="{EA5AE1A8-2D4C-8619-B241-3F5078A12B2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73178" y="2144302"/>
                <a:ext cx="3360000" cy="1440000"/>
              </a:xfrm>
              <a:prstGeom prst="rect">
                <a:avLst/>
              </a:prstGeom>
            </p:spPr>
          </p:pic>
          <p:pic>
            <p:nvPicPr>
              <p:cNvPr id="39" name="Graphic 38">
                <a:extLst>
                  <a:ext uri="{FF2B5EF4-FFF2-40B4-BE49-F238E27FC236}">
                    <a16:creationId xmlns:a16="http://schemas.microsoft.com/office/drawing/2014/main" id="{093C4B3E-EF29-A4B2-2D9E-1FF29C691BB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416188" y="1988999"/>
                <a:ext cx="3360000" cy="1440000"/>
              </a:xfrm>
              <a:prstGeom prst="rect">
                <a:avLst/>
              </a:prstGeom>
            </p:spPr>
          </p:pic>
        </p:grpSp>
        <p:grpSp>
          <p:nvGrpSpPr>
            <p:cNvPr id="8" name="Group 7">
              <a:extLst>
                <a:ext uri="{FF2B5EF4-FFF2-40B4-BE49-F238E27FC236}">
                  <a16:creationId xmlns:a16="http://schemas.microsoft.com/office/drawing/2014/main" id="{EA3C4FFA-D849-3F6A-F3B0-BA1BEC08686F}"/>
                </a:ext>
              </a:extLst>
            </p:cNvPr>
            <p:cNvGrpSpPr/>
            <p:nvPr/>
          </p:nvGrpSpPr>
          <p:grpSpPr>
            <a:xfrm>
              <a:off x="5645376" y="4368843"/>
              <a:ext cx="1338677" cy="708213"/>
              <a:chOff x="4294764" y="638260"/>
              <a:chExt cx="1774387" cy="938721"/>
            </a:xfrm>
          </p:grpSpPr>
          <p:sp>
            <p:nvSpPr>
              <p:cNvPr id="24" name="Rectangle 23">
                <a:extLst>
                  <a:ext uri="{FF2B5EF4-FFF2-40B4-BE49-F238E27FC236}">
                    <a16:creationId xmlns:a16="http://schemas.microsoft.com/office/drawing/2014/main" id="{85CA9516-F39E-6CCD-F21B-97ED89A4BB3A}"/>
                  </a:ext>
                </a:extLst>
              </p:cNvPr>
              <p:cNvSpPr/>
              <p:nvPr/>
            </p:nvSpPr>
            <p:spPr>
              <a:xfrm>
                <a:off x="4299568" y="921599"/>
                <a:ext cx="1485855" cy="6532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Times New Roman" panose="02020603050405020304" pitchFamily="18" charset="0"/>
                    <a:cs typeface="Times New Roman" panose="02020603050405020304" pitchFamily="18" charset="0"/>
                  </a:rPr>
                  <a:t>AI-ML Model</a:t>
                </a:r>
                <a:endParaRPr lang="en-IN" sz="1600">
                  <a:solidFill>
                    <a:schemeClr val="tx1"/>
                  </a:solidFill>
                  <a:latin typeface="Times New Roman" panose="02020603050405020304" pitchFamily="18" charset="0"/>
                  <a:cs typeface="Times New Roman" panose="02020603050405020304" pitchFamily="18" charset="0"/>
                </a:endParaRPr>
              </a:p>
            </p:txBody>
          </p:sp>
          <p:sp>
            <p:nvSpPr>
              <p:cNvPr id="25" name="Cube 24">
                <a:extLst>
                  <a:ext uri="{FF2B5EF4-FFF2-40B4-BE49-F238E27FC236}">
                    <a16:creationId xmlns:a16="http://schemas.microsoft.com/office/drawing/2014/main" id="{4B26D447-8F61-621D-3A63-6C552CDAE6ED}"/>
                  </a:ext>
                </a:extLst>
              </p:cNvPr>
              <p:cNvSpPr/>
              <p:nvPr/>
            </p:nvSpPr>
            <p:spPr>
              <a:xfrm>
                <a:off x="4294764" y="638260"/>
                <a:ext cx="1774387" cy="938721"/>
              </a:xfrm>
              <a:prstGeom prst="cube">
                <a:avLst>
                  <a:gd name="adj" fmla="val 29408"/>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9" name="Freeform: Shape 8">
              <a:extLst>
                <a:ext uri="{FF2B5EF4-FFF2-40B4-BE49-F238E27FC236}">
                  <a16:creationId xmlns:a16="http://schemas.microsoft.com/office/drawing/2014/main" id="{AF6456BD-6E43-CD97-D915-3A14B3E989E1}"/>
                </a:ext>
              </a:extLst>
            </p:cNvPr>
            <p:cNvSpPr/>
            <p:nvPr/>
          </p:nvSpPr>
          <p:spPr>
            <a:xfrm>
              <a:off x="4767295" y="4256621"/>
              <a:ext cx="1088743" cy="931807"/>
            </a:xfrm>
            <a:custGeom>
              <a:avLst/>
              <a:gdLst>
                <a:gd name="connsiteX0" fmla="*/ 463700 w 1443105"/>
                <a:gd name="connsiteY0" fmla="*/ 0 h 1235090"/>
                <a:gd name="connsiteX1" fmla="*/ 1443105 w 1443105"/>
                <a:gd name="connsiteY1" fmla="*/ 138677 h 1235090"/>
                <a:gd name="connsiteX2" fmla="*/ 1165751 w 1443105"/>
                <a:gd name="connsiteY2" fmla="*/ 433365 h 1235090"/>
                <a:gd name="connsiteX3" fmla="*/ 0 w 1443105"/>
                <a:gd name="connsiteY3" fmla="*/ 520038 h 1235090"/>
                <a:gd name="connsiteX4" fmla="*/ 17334 w 1443105"/>
                <a:gd name="connsiteY4" fmla="*/ 1235090 h 1235090"/>
                <a:gd name="connsiteX5" fmla="*/ 1165751 w 1443105"/>
                <a:gd name="connsiteY5" fmla="*/ 1087746 h 123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105" h="1235090">
                  <a:moveTo>
                    <a:pt x="463700" y="0"/>
                  </a:moveTo>
                  <a:lnTo>
                    <a:pt x="1443105" y="138677"/>
                  </a:lnTo>
                  <a:lnTo>
                    <a:pt x="1165751" y="433365"/>
                  </a:lnTo>
                  <a:lnTo>
                    <a:pt x="0" y="520038"/>
                  </a:lnTo>
                  <a:lnTo>
                    <a:pt x="17334" y="1235090"/>
                  </a:lnTo>
                  <a:lnTo>
                    <a:pt x="1165751" y="1087746"/>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Freeform: Shape 11">
              <a:extLst>
                <a:ext uri="{FF2B5EF4-FFF2-40B4-BE49-F238E27FC236}">
                  <a16:creationId xmlns:a16="http://schemas.microsoft.com/office/drawing/2014/main" id="{ABF406A5-192F-5AC9-E3A4-28CE77F6AD45}"/>
                </a:ext>
              </a:extLst>
            </p:cNvPr>
            <p:cNvSpPr/>
            <p:nvPr/>
          </p:nvSpPr>
          <p:spPr>
            <a:xfrm>
              <a:off x="4770141" y="4261843"/>
              <a:ext cx="364095" cy="919819"/>
            </a:xfrm>
            <a:custGeom>
              <a:avLst/>
              <a:gdLst>
                <a:gd name="connsiteX0" fmla="*/ 465666 w 482600"/>
                <a:gd name="connsiteY0" fmla="*/ 0 h 1219200"/>
                <a:gd name="connsiteX1" fmla="*/ 0 w 482600"/>
                <a:gd name="connsiteY1" fmla="*/ 512233 h 1219200"/>
                <a:gd name="connsiteX2" fmla="*/ 4233 w 482600"/>
                <a:gd name="connsiteY2" fmla="*/ 1219200 h 1219200"/>
                <a:gd name="connsiteX3" fmla="*/ 482600 w 482600"/>
                <a:gd name="connsiteY3" fmla="*/ 702733 h 1219200"/>
                <a:gd name="connsiteX4" fmla="*/ 465666 w 482600"/>
                <a:gd name="connsiteY4" fmla="*/ 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600" h="1219200">
                  <a:moveTo>
                    <a:pt x="465666" y="0"/>
                  </a:moveTo>
                  <a:lnTo>
                    <a:pt x="0" y="512233"/>
                  </a:lnTo>
                  <a:lnTo>
                    <a:pt x="4233" y="1219200"/>
                  </a:lnTo>
                  <a:lnTo>
                    <a:pt x="482600" y="702733"/>
                  </a:lnTo>
                  <a:lnTo>
                    <a:pt x="465666" y="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4" name="Group 13">
              <a:extLst>
                <a:ext uri="{FF2B5EF4-FFF2-40B4-BE49-F238E27FC236}">
                  <a16:creationId xmlns:a16="http://schemas.microsoft.com/office/drawing/2014/main" id="{36E16467-5CB1-EAAB-7459-2F86C15A90E8}"/>
                </a:ext>
              </a:extLst>
            </p:cNvPr>
            <p:cNvGrpSpPr/>
            <p:nvPr/>
          </p:nvGrpSpPr>
          <p:grpSpPr>
            <a:xfrm>
              <a:off x="7499291" y="4431920"/>
              <a:ext cx="689864" cy="689864"/>
              <a:chOff x="6913033" y="847733"/>
              <a:chExt cx="914400" cy="914400"/>
            </a:xfrm>
          </p:grpSpPr>
          <p:sp>
            <p:nvSpPr>
              <p:cNvPr id="20" name="Rectangle 19">
                <a:extLst>
                  <a:ext uri="{FF2B5EF4-FFF2-40B4-BE49-F238E27FC236}">
                    <a16:creationId xmlns:a16="http://schemas.microsoft.com/office/drawing/2014/main" id="{AB77107F-FC75-E811-F36A-0BAFA1B574C4}"/>
                  </a:ext>
                </a:extLst>
              </p:cNvPr>
              <p:cNvSpPr/>
              <p:nvPr/>
            </p:nvSpPr>
            <p:spPr>
              <a:xfrm>
                <a:off x="6913033" y="847733"/>
                <a:ext cx="914400" cy="914400"/>
              </a:xfrm>
              <a:prstGeom prst="rect">
                <a:avLst/>
              </a:prstGeom>
              <a:noFill/>
              <a:scene3d>
                <a:camera prst="isometricOffAxis1Top"/>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1" name="Graphic 20" descr="Marker with solid fill">
                <a:extLst>
                  <a:ext uri="{FF2B5EF4-FFF2-40B4-BE49-F238E27FC236}">
                    <a16:creationId xmlns:a16="http://schemas.microsoft.com/office/drawing/2014/main" id="{FD493B74-876D-1B91-F398-8B8353F586F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154233" y="924476"/>
                <a:ext cx="432000" cy="432000"/>
              </a:xfrm>
              <a:prstGeom prst="rect">
                <a:avLst/>
              </a:prstGeom>
            </p:spPr>
          </p:pic>
        </p:grpSp>
        <p:cxnSp>
          <p:nvCxnSpPr>
            <p:cNvPr id="16" name="Straight Arrow Connector 15">
              <a:extLst>
                <a:ext uri="{FF2B5EF4-FFF2-40B4-BE49-F238E27FC236}">
                  <a16:creationId xmlns:a16="http://schemas.microsoft.com/office/drawing/2014/main" id="{A7C8190D-1838-182E-D4CD-DFE723BAD94C}"/>
                </a:ext>
              </a:extLst>
            </p:cNvPr>
            <p:cNvCxnSpPr/>
            <p:nvPr/>
          </p:nvCxnSpPr>
          <p:spPr>
            <a:xfrm>
              <a:off x="6894029" y="4721753"/>
              <a:ext cx="4617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7FE64C06-E1C7-B087-F8F3-3F880731B4F4}"/>
              </a:ext>
            </a:extLst>
          </p:cNvPr>
          <p:cNvGrpSpPr/>
          <p:nvPr/>
        </p:nvGrpSpPr>
        <p:grpSpPr>
          <a:xfrm>
            <a:off x="6305023" y="3913566"/>
            <a:ext cx="4815605" cy="2091321"/>
            <a:chOff x="3400664" y="4968428"/>
            <a:chExt cx="4815605" cy="2091321"/>
          </a:xfrm>
        </p:grpSpPr>
        <p:grpSp>
          <p:nvGrpSpPr>
            <p:cNvPr id="7" name="Group 6">
              <a:extLst>
                <a:ext uri="{FF2B5EF4-FFF2-40B4-BE49-F238E27FC236}">
                  <a16:creationId xmlns:a16="http://schemas.microsoft.com/office/drawing/2014/main" id="{0870B01C-2522-CA17-AED8-771E85976018}"/>
                </a:ext>
              </a:extLst>
            </p:cNvPr>
            <p:cNvGrpSpPr>
              <a:grpSpLocks noChangeAspect="1"/>
            </p:cNvGrpSpPr>
            <p:nvPr/>
          </p:nvGrpSpPr>
          <p:grpSpPr>
            <a:xfrm rot="5400000" flipH="1">
              <a:off x="3234355" y="5134737"/>
              <a:ext cx="2091321" cy="1758704"/>
              <a:chOff x="1126342" y="3753835"/>
              <a:chExt cx="2607740" cy="2192989"/>
            </a:xfrm>
          </p:grpSpPr>
          <p:grpSp>
            <p:nvGrpSpPr>
              <p:cNvPr id="26" name="Group 25">
                <a:extLst>
                  <a:ext uri="{FF2B5EF4-FFF2-40B4-BE49-F238E27FC236}">
                    <a16:creationId xmlns:a16="http://schemas.microsoft.com/office/drawing/2014/main" id="{0AF4C5EA-C38E-3152-0D6B-9F99BAD79AE4}"/>
                  </a:ext>
                </a:extLst>
              </p:cNvPr>
              <p:cNvGrpSpPr/>
              <p:nvPr/>
            </p:nvGrpSpPr>
            <p:grpSpPr>
              <a:xfrm>
                <a:off x="1241312" y="3753835"/>
                <a:ext cx="2492770" cy="2067490"/>
                <a:chOff x="1241312" y="3753835"/>
                <a:chExt cx="2492770" cy="2067490"/>
              </a:xfrm>
            </p:grpSpPr>
            <p:pic>
              <p:nvPicPr>
                <p:cNvPr id="28" name="Graphic 27">
                  <a:extLst>
                    <a:ext uri="{FF2B5EF4-FFF2-40B4-BE49-F238E27FC236}">
                      <a16:creationId xmlns:a16="http://schemas.microsoft.com/office/drawing/2014/main" id="{0BBC5B0E-72FA-0844-3895-9B1064497FE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816164" y="3753835"/>
                  <a:ext cx="1917918" cy="1440000"/>
                </a:xfrm>
                <a:prstGeom prst="rect">
                  <a:avLst/>
                </a:prstGeom>
              </p:spPr>
            </p:pic>
            <p:pic>
              <p:nvPicPr>
                <p:cNvPr id="29" name="Graphic 28">
                  <a:extLst>
                    <a:ext uri="{FF2B5EF4-FFF2-40B4-BE49-F238E27FC236}">
                      <a16:creationId xmlns:a16="http://schemas.microsoft.com/office/drawing/2014/main" id="{8EF7E50E-ACA2-DD50-3F60-9977293CDA7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701192" y="3879333"/>
                  <a:ext cx="1917918" cy="1440000"/>
                </a:xfrm>
                <a:prstGeom prst="rect">
                  <a:avLst/>
                </a:prstGeom>
              </p:spPr>
            </p:pic>
            <p:pic>
              <p:nvPicPr>
                <p:cNvPr id="30" name="Graphic 29">
                  <a:extLst>
                    <a:ext uri="{FF2B5EF4-FFF2-40B4-BE49-F238E27FC236}">
                      <a16:creationId xmlns:a16="http://schemas.microsoft.com/office/drawing/2014/main" id="{AE433E5F-D6B9-F7E7-A1E6-742C2669DA36}"/>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586222" y="4004831"/>
                  <a:ext cx="1917918" cy="1440000"/>
                </a:xfrm>
                <a:prstGeom prst="rect">
                  <a:avLst/>
                </a:prstGeom>
              </p:spPr>
            </p:pic>
            <p:pic>
              <p:nvPicPr>
                <p:cNvPr id="31" name="Graphic 30">
                  <a:extLst>
                    <a:ext uri="{FF2B5EF4-FFF2-40B4-BE49-F238E27FC236}">
                      <a16:creationId xmlns:a16="http://schemas.microsoft.com/office/drawing/2014/main" id="{8BA51173-A785-94BB-72AA-8EB97EB4779E}"/>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471252" y="4130329"/>
                  <a:ext cx="1917918" cy="1440000"/>
                </a:xfrm>
                <a:prstGeom prst="rect">
                  <a:avLst/>
                </a:prstGeom>
              </p:spPr>
            </p:pic>
            <p:pic>
              <p:nvPicPr>
                <p:cNvPr id="32" name="Graphic 31">
                  <a:extLst>
                    <a:ext uri="{FF2B5EF4-FFF2-40B4-BE49-F238E27FC236}">
                      <a16:creationId xmlns:a16="http://schemas.microsoft.com/office/drawing/2014/main" id="{F8DEA7CA-0D39-95FB-4A76-3A011F526E57}"/>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356282" y="4255827"/>
                  <a:ext cx="1917918" cy="1440000"/>
                </a:xfrm>
                <a:prstGeom prst="rect">
                  <a:avLst/>
                </a:prstGeom>
              </p:spPr>
            </p:pic>
            <p:pic>
              <p:nvPicPr>
                <p:cNvPr id="33" name="Graphic 32">
                  <a:extLst>
                    <a:ext uri="{FF2B5EF4-FFF2-40B4-BE49-F238E27FC236}">
                      <a16:creationId xmlns:a16="http://schemas.microsoft.com/office/drawing/2014/main" id="{DFFC6976-9F69-5119-EFEE-8F984F4E1600}"/>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241312" y="4381325"/>
                  <a:ext cx="1917918" cy="1440000"/>
                </a:xfrm>
                <a:prstGeom prst="rect">
                  <a:avLst/>
                </a:prstGeom>
              </p:spPr>
            </p:pic>
          </p:grpSp>
          <p:pic>
            <p:nvPicPr>
              <p:cNvPr id="27" name="Graphic 26">
                <a:extLst>
                  <a:ext uri="{FF2B5EF4-FFF2-40B4-BE49-F238E27FC236}">
                    <a16:creationId xmlns:a16="http://schemas.microsoft.com/office/drawing/2014/main" id="{6D77663F-1B09-33FB-C4DE-FDF5CE16ECFD}"/>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126342" y="4506824"/>
                <a:ext cx="1917918" cy="1440000"/>
              </a:xfrm>
              <a:prstGeom prst="rect">
                <a:avLst/>
              </a:prstGeom>
            </p:spPr>
          </p:pic>
        </p:grpSp>
        <p:sp>
          <p:nvSpPr>
            <p:cNvPr id="10" name="Freeform: Shape 9">
              <a:extLst>
                <a:ext uri="{FF2B5EF4-FFF2-40B4-BE49-F238E27FC236}">
                  <a16:creationId xmlns:a16="http://schemas.microsoft.com/office/drawing/2014/main" id="{ABDF86E2-E93D-E6C9-6C0F-D08C210C8350}"/>
                </a:ext>
              </a:extLst>
            </p:cNvPr>
            <p:cNvSpPr/>
            <p:nvPr/>
          </p:nvSpPr>
          <p:spPr>
            <a:xfrm>
              <a:off x="4414030" y="5493060"/>
              <a:ext cx="1437218" cy="996471"/>
            </a:xfrm>
            <a:custGeom>
              <a:avLst/>
              <a:gdLst>
                <a:gd name="connsiteX0" fmla="*/ 1905000 w 1905000"/>
                <a:gd name="connsiteY0" fmla="*/ 95250 h 1320800"/>
                <a:gd name="connsiteX1" fmla="*/ 793750 w 1905000"/>
                <a:gd name="connsiteY1" fmla="*/ 6350 h 1320800"/>
                <a:gd name="connsiteX2" fmla="*/ 3175 w 1905000"/>
                <a:gd name="connsiteY2" fmla="*/ 746125 h 1320800"/>
                <a:gd name="connsiteX3" fmla="*/ 1635125 w 1905000"/>
                <a:gd name="connsiteY3" fmla="*/ 365125 h 1320800"/>
                <a:gd name="connsiteX4" fmla="*/ 1631950 w 1905000"/>
                <a:gd name="connsiteY4" fmla="*/ 1025525 h 1320800"/>
                <a:gd name="connsiteX5" fmla="*/ 0 w 1905000"/>
                <a:gd name="connsiteY5" fmla="*/ 1320800 h 1320800"/>
                <a:gd name="connsiteX6" fmla="*/ 6350 w 1905000"/>
                <a:gd name="connsiteY6" fmla="*/ 746125 h 1320800"/>
                <a:gd name="connsiteX7" fmla="*/ 800100 w 1905000"/>
                <a:gd name="connsiteY7" fmla="*/ 0 h 1320800"/>
                <a:gd name="connsiteX8" fmla="*/ 803275 w 1905000"/>
                <a:gd name="connsiteY8" fmla="*/ 581025 h 1320800"/>
                <a:gd name="connsiteX9" fmla="*/ 1847850 w 1905000"/>
                <a:gd name="connsiteY9" fmla="*/ 552450 h 1320800"/>
                <a:gd name="connsiteX10" fmla="*/ 1905000 w 1905000"/>
                <a:gd name="connsiteY10" fmla="*/ 95250 h 132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5000" h="1320800">
                  <a:moveTo>
                    <a:pt x="1905000" y="95250"/>
                  </a:moveTo>
                  <a:lnTo>
                    <a:pt x="793750" y="6350"/>
                  </a:lnTo>
                  <a:lnTo>
                    <a:pt x="3175" y="746125"/>
                  </a:lnTo>
                  <a:lnTo>
                    <a:pt x="1635125" y="365125"/>
                  </a:lnTo>
                  <a:cubicBezTo>
                    <a:pt x="1634067" y="585258"/>
                    <a:pt x="1633008" y="805392"/>
                    <a:pt x="1631950" y="1025525"/>
                  </a:cubicBezTo>
                  <a:lnTo>
                    <a:pt x="0" y="1320800"/>
                  </a:lnTo>
                  <a:cubicBezTo>
                    <a:pt x="2117" y="1129242"/>
                    <a:pt x="4233" y="937683"/>
                    <a:pt x="6350" y="746125"/>
                  </a:cubicBezTo>
                  <a:lnTo>
                    <a:pt x="800100" y="0"/>
                  </a:lnTo>
                  <a:cubicBezTo>
                    <a:pt x="801158" y="193675"/>
                    <a:pt x="802217" y="387350"/>
                    <a:pt x="803275" y="581025"/>
                  </a:cubicBezTo>
                  <a:lnTo>
                    <a:pt x="1847850" y="552450"/>
                  </a:lnTo>
                  <a:lnTo>
                    <a:pt x="1905000" y="9525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1" name="Group 10">
              <a:extLst>
                <a:ext uri="{FF2B5EF4-FFF2-40B4-BE49-F238E27FC236}">
                  <a16:creationId xmlns:a16="http://schemas.microsoft.com/office/drawing/2014/main" id="{D3D71AED-5422-F189-9930-3C2AE7F54AAF}"/>
                </a:ext>
              </a:extLst>
            </p:cNvPr>
            <p:cNvGrpSpPr/>
            <p:nvPr/>
          </p:nvGrpSpPr>
          <p:grpSpPr>
            <a:xfrm>
              <a:off x="5645377" y="5567781"/>
              <a:ext cx="1338677" cy="708213"/>
              <a:chOff x="4294764" y="638260"/>
              <a:chExt cx="1774387" cy="938721"/>
            </a:xfrm>
          </p:grpSpPr>
          <p:sp>
            <p:nvSpPr>
              <p:cNvPr id="22" name="Rectangle 21">
                <a:extLst>
                  <a:ext uri="{FF2B5EF4-FFF2-40B4-BE49-F238E27FC236}">
                    <a16:creationId xmlns:a16="http://schemas.microsoft.com/office/drawing/2014/main" id="{8BCE5C2B-95EB-7E17-C76E-AAFEC2A4301D}"/>
                  </a:ext>
                </a:extLst>
              </p:cNvPr>
              <p:cNvSpPr/>
              <p:nvPr/>
            </p:nvSpPr>
            <p:spPr>
              <a:xfrm>
                <a:off x="4299568" y="921599"/>
                <a:ext cx="1485855" cy="6532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Times New Roman" panose="02020603050405020304" pitchFamily="18" charset="0"/>
                    <a:cs typeface="Times New Roman" panose="02020603050405020304" pitchFamily="18" charset="0"/>
                  </a:rPr>
                  <a:t>AI-ML Model</a:t>
                </a:r>
                <a:endParaRPr lang="en-IN" sz="1600">
                  <a:solidFill>
                    <a:schemeClr val="tx1"/>
                  </a:solidFill>
                  <a:latin typeface="Times New Roman" panose="02020603050405020304" pitchFamily="18" charset="0"/>
                  <a:cs typeface="Times New Roman" panose="02020603050405020304" pitchFamily="18" charset="0"/>
                </a:endParaRPr>
              </a:p>
            </p:txBody>
          </p:sp>
          <p:sp>
            <p:nvSpPr>
              <p:cNvPr id="23" name="Cube 22">
                <a:extLst>
                  <a:ext uri="{FF2B5EF4-FFF2-40B4-BE49-F238E27FC236}">
                    <a16:creationId xmlns:a16="http://schemas.microsoft.com/office/drawing/2014/main" id="{16138815-B05E-EC64-0D75-F438E6F03D5F}"/>
                  </a:ext>
                </a:extLst>
              </p:cNvPr>
              <p:cNvSpPr/>
              <p:nvPr/>
            </p:nvSpPr>
            <p:spPr>
              <a:xfrm>
                <a:off x="4294764" y="638260"/>
                <a:ext cx="1774387" cy="938721"/>
              </a:xfrm>
              <a:prstGeom prst="cube">
                <a:avLst>
                  <a:gd name="adj" fmla="val 29408"/>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3" name="Freeform: Shape 12">
              <a:extLst>
                <a:ext uri="{FF2B5EF4-FFF2-40B4-BE49-F238E27FC236}">
                  <a16:creationId xmlns:a16="http://schemas.microsoft.com/office/drawing/2014/main" id="{0C52533F-5426-CB30-0EA3-63BE2749A7DB}"/>
                </a:ext>
              </a:extLst>
            </p:cNvPr>
            <p:cNvSpPr/>
            <p:nvPr/>
          </p:nvSpPr>
          <p:spPr>
            <a:xfrm>
              <a:off x="4418821" y="5488269"/>
              <a:ext cx="603631" cy="1009246"/>
            </a:xfrm>
            <a:custGeom>
              <a:avLst/>
              <a:gdLst>
                <a:gd name="connsiteX0" fmla="*/ 791633 w 800100"/>
                <a:gd name="connsiteY0" fmla="*/ 592667 h 1337733"/>
                <a:gd name="connsiteX1" fmla="*/ 4233 w 800100"/>
                <a:gd name="connsiteY1" fmla="*/ 1337733 h 1337733"/>
                <a:gd name="connsiteX2" fmla="*/ 0 w 800100"/>
                <a:gd name="connsiteY2" fmla="*/ 753533 h 1337733"/>
                <a:gd name="connsiteX3" fmla="*/ 800100 w 800100"/>
                <a:gd name="connsiteY3" fmla="*/ 0 h 1337733"/>
                <a:gd name="connsiteX4" fmla="*/ 791633 w 800100"/>
                <a:gd name="connsiteY4" fmla="*/ 592667 h 1337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1337733">
                  <a:moveTo>
                    <a:pt x="791633" y="592667"/>
                  </a:moveTo>
                  <a:lnTo>
                    <a:pt x="4233" y="1337733"/>
                  </a:lnTo>
                  <a:lnTo>
                    <a:pt x="0" y="753533"/>
                  </a:lnTo>
                  <a:lnTo>
                    <a:pt x="800100" y="0"/>
                  </a:lnTo>
                  <a:lnTo>
                    <a:pt x="791633" y="592667"/>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5" name="Group 14">
              <a:extLst>
                <a:ext uri="{FF2B5EF4-FFF2-40B4-BE49-F238E27FC236}">
                  <a16:creationId xmlns:a16="http://schemas.microsoft.com/office/drawing/2014/main" id="{02E0B591-D73E-C3C4-9597-C60C171A4618}"/>
                </a:ext>
              </a:extLst>
            </p:cNvPr>
            <p:cNvGrpSpPr/>
            <p:nvPr/>
          </p:nvGrpSpPr>
          <p:grpSpPr>
            <a:xfrm>
              <a:off x="7526405" y="5626381"/>
              <a:ext cx="689864" cy="689864"/>
              <a:chOff x="6913033" y="847733"/>
              <a:chExt cx="914400" cy="914400"/>
            </a:xfrm>
          </p:grpSpPr>
          <p:sp>
            <p:nvSpPr>
              <p:cNvPr id="18" name="Rectangle 17">
                <a:extLst>
                  <a:ext uri="{FF2B5EF4-FFF2-40B4-BE49-F238E27FC236}">
                    <a16:creationId xmlns:a16="http://schemas.microsoft.com/office/drawing/2014/main" id="{80A5FC64-5553-1B33-60CD-7370FB4EEFE3}"/>
                  </a:ext>
                </a:extLst>
              </p:cNvPr>
              <p:cNvSpPr/>
              <p:nvPr/>
            </p:nvSpPr>
            <p:spPr>
              <a:xfrm>
                <a:off x="6913033" y="847733"/>
                <a:ext cx="914400" cy="914400"/>
              </a:xfrm>
              <a:prstGeom prst="rect">
                <a:avLst/>
              </a:prstGeom>
              <a:noFill/>
              <a:scene3d>
                <a:camera prst="isometricOffAxis1Top"/>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9" name="Graphic 18" descr="Marker with solid fill">
                <a:extLst>
                  <a:ext uri="{FF2B5EF4-FFF2-40B4-BE49-F238E27FC236}">
                    <a16:creationId xmlns:a16="http://schemas.microsoft.com/office/drawing/2014/main" id="{2896EE4B-76D0-DB89-7B14-BBDF7B4565D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154233" y="924476"/>
                <a:ext cx="432000" cy="432000"/>
              </a:xfrm>
              <a:prstGeom prst="rect">
                <a:avLst/>
              </a:prstGeom>
            </p:spPr>
          </p:pic>
        </p:grpSp>
        <p:cxnSp>
          <p:nvCxnSpPr>
            <p:cNvPr id="17" name="Straight Arrow Connector 16">
              <a:extLst>
                <a:ext uri="{FF2B5EF4-FFF2-40B4-BE49-F238E27FC236}">
                  <a16:creationId xmlns:a16="http://schemas.microsoft.com/office/drawing/2014/main" id="{F7D7EE8F-71E3-DC16-B62F-F6671F744EA4}"/>
                </a:ext>
              </a:extLst>
            </p:cNvPr>
            <p:cNvCxnSpPr/>
            <p:nvPr/>
          </p:nvCxnSpPr>
          <p:spPr>
            <a:xfrm>
              <a:off x="6894029" y="5921887"/>
              <a:ext cx="4617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49B5E67A-1C3A-214A-EE74-34072E84B075}"/>
              </a:ext>
            </a:extLst>
          </p:cNvPr>
          <p:cNvSpPr/>
          <p:nvPr/>
        </p:nvSpPr>
        <p:spPr>
          <a:xfrm>
            <a:off x="533400" y="4190174"/>
            <a:ext cx="5500573" cy="17225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3" name="Rectangle 42">
            <a:extLst>
              <a:ext uri="{FF2B5EF4-FFF2-40B4-BE49-F238E27FC236}">
                <a16:creationId xmlns:a16="http://schemas.microsoft.com/office/drawing/2014/main" id="{3A598493-DE52-A081-4FA6-98BB2E209EB0}"/>
              </a:ext>
            </a:extLst>
          </p:cNvPr>
          <p:cNvSpPr/>
          <p:nvPr/>
        </p:nvSpPr>
        <p:spPr>
          <a:xfrm>
            <a:off x="6087959" y="4190174"/>
            <a:ext cx="5348713" cy="17225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TextBox 44">
            <a:extLst>
              <a:ext uri="{FF2B5EF4-FFF2-40B4-BE49-F238E27FC236}">
                <a16:creationId xmlns:a16="http://schemas.microsoft.com/office/drawing/2014/main" id="{4DCA1891-9CAB-AF5B-5DD1-D89F91F7C87A}"/>
              </a:ext>
            </a:extLst>
          </p:cNvPr>
          <p:cNvSpPr txBox="1"/>
          <p:nvPr/>
        </p:nvSpPr>
        <p:spPr>
          <a:xfrm>
            <a:off x="3682999" y="5619598"/>
            <a:ext cx="2336647" cy="276999"/>
          </a:xfrm>
          <a:prstGeom prst="rect">
            <a:avLst/>
          </a:prstGeom>
          <a:solidFill>
            <a:srgbClr val="FF0000"/>
          </a:solidFill>
        </p:spPr>
        <p:txBody>
          <a:bodyPr wrap="square">
            <a:spAutoFit/>
          </a:bodyPr>
          <a:lstStyle/>
          <a:p>
            <a:pPr algn="r"/>
            <a:r>
              <a:rPr lang="en-US" sz="1200" dirty="0">
                <a:solidFill>
                  <a:schemeClr val="bg1"/>
                </a:solidFill>
                <a:latin typeface="Times New Roman" panose="02020603050405020304" pitchFamily="18" charset="0"/>
                <a:cs typeface="Times New Roman" panose="02020603050405020304" pitchFamily="18" charset="0"/>
              </a:rPr>
              <a:t>PDP information based positioning</a:t>
            </a:r>
            <a:endParaRPr lang="en-IN" sz="1200" dirty="0">
              <a:solidFill>
                <a:schemeClr val="bg1"/>
              </a:solidFill>
            </a:endParaRPr>
          </a:p>
        </p:txBody>
      </p:sp>
      <p:sp>
        <p:nvSpPr>
          <p:cNvPr id="46" name="TextBox 45">
            <a:extLst>
              <a:ext uri="{FF2B5EF4-FFF2-40B4-BE49-F238E27FC236}">
                <a16:creationId xmlns:a16="http://schemas.microsoft.com/office/drawing/2014/main" id="{7B7539DC-C39A-8883-C732-58920A62990C}"/>
              </a:ext>
            </a:extLst>
          </p:cNvPr>
          <p:cNvSpPr txBox="1"/>
          <p:nvPr/>
        </p:nvSpPr>
        <p:spPr>
          <a:xfrm>
            <a:off x="8965354" y="5622534"/>
            <a:ext cx="2453539" cy="276999"/>
          </a:xfrm>
          <a:prstGeom prst="rect">
            <a:avLst/>
          </a:prstGeom>
          <a:solidFill>
            <a:srgbClr val="FF0000"/>
          </a:solidFill>
        </p:spPr>
        <p:txBody>
          <a:bodyPr wrap="square">
            <a:spAutoFit/>
          </a:bodyPr>
          <a:lstStyle/>
          <a:p>
            <a:pPr algn="r"/>
            <a:r>
              <a:rPr lang="en-US" sz="1200" dirty="0">
                <a:solidFill>
                  <a:schemeClr val="bg1"/>
                </a:solidFill>
                <a:latin typeface="Times New Roman" panose="02020603050405020304" pitchFamily="18" charset="0"/>
                <a:cs typeface="Times New Roman" panose="02020603050405020304" pitchFamily="18" charset="0"/>
              </a:rPr>
              <a:t>PADP information-based positioning</a:t>
            </a:r>
            <a:endParaRPr lang="en-IN" sz="1200" dirty="0">
              <a:solidFill>
                <a:schemeClr val="bg1"/>
              </a:solidFill>
            </a:endParaRPr>
          </a:p>
        </p:txBody>
      </p:sp>
    </p:spTree>
    <p:extLst>
      <p:ext uri="{BB962C8B-B14F-4D97-AF65-F5344CB8AC3E}">
        <p14:creationId xmlns:p14="http://schemas.microsoft.com/office/powerpoint/2010/main" val="1155421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34688" y="4049544"/>
            <a:ext cx="11322624" cy="1718958"/>
          </a:xfrm>
          <a:ln w="12700">
            <a:solidFill>
              <a:schemeClr val="tx1"/>
            </a:solidFill>
          </a:ln>
        </p:spPr>
        <p:txBody>
          <a:bodyPr anchor="ctr"/>
          <a:lstStyle/>
          <a:p>
            <a:r>
              <a:rPr lang="en-US" dirty="0">
                <a:latin typeface="Times New Roman" panose="02020603050405020304" pitchFamily="18" charset="0"/>
                <a:cs typeface="Times New Roman" panose="02020603050405020304" pitchFamily="18" charset="0"/>
              </a:rPr>
              <a:t> Work Item for the “</a:t>
            </a:r>
            <a:r>
              <a:rPr lang="en-US" u="sng" dirty="0">
                <a:latin typeface="Times New Roman" panose="02020603050405020304" pitchFamily="18" charset="0"/>
                <a:cs typeface="Times New Roman" panose="02020603050405020304" pitchFamily="18" charset="0"/>
              </a:rPr>
              <a:t>AI-ML for Positioning Enhancements</a:t>
            </a:r>
            <a:r>
              <a:rPr lang="en-US" dirty="0">
                <a:latin typeface="Times New Roman" panose="02020603050405020304" pitchFamily="18" charset="0"/>
                <a:cs typeface="Times New Roman" panose="02020603050405020304" pitchFamily="18" charset="0"/>
              </a:rPr>
              <a:t>”:</a:t>
            </a:r>
          </a:p>
          <a:p>
            <a:pPr lvl="1"/>
            <a:r>
              <a:rPr lang="en-US" dirty="0">
                <a:latin typeface="Times New Roman" panose="02020603050405020304" pitchFamily="18" charset="0"/>
                <a:cs typeface="Times New Roman" panose="02020603050405020304" pitchFamily="18" charset="0"/>
              </a:rPr>
              <a:t>Extend the support for the Case-2a and Case-2b [If possible in </a:t>
            </a:r>
            <a:r>
              <a:rPr lang="en-US" b="1" dirty="0">
                <a:latin typeface="Times New Roman" panose="02020603050405020304" pitchFamily="18" charset="0"/>
                <a:cs typeface="Times New Roman" panose="02020603050405020304" pitchFamily="18" charset="0"/>
              </a:rPr>
              <a:t>Release 19</a:t>
            </a:r>
            <a:r>
              <a:rPr lang="en-US" dirty="0">
                <a:latin typeface="Times New Roman" panose="02020603050405020304" pitchFamily="18" charset="0"/>
                <a:cs typeface="Times New Roman" panose="02020603050405020304" pitchFamily="18" charset="0"/>
              </a:rPr>
              <a:t>; otherwise, in </a:t>
            </a:r>
            <a:r>
              <a:rPr lang="en-US" b="1" dirty="0">
                <a:latin typeface="Times New Roman" panose="02020603050405020304" pitchFamily="18" charset="0"/>
                <a:cs typeface="Times New Roman" panose="02020603050405020304" pitchFamily="18" charset="0"/>
              </a:rPr>
              <a:t>Release 20</a:t>
            </a:r>
            <a:r>
              <a:rPr lang="en-US" dirty="0">
                <a:latin typeface="Times New Roman" panose="02020603050405020304" pitchFamily="18" charset="0"/>
                <a:cs typeface="Times New Roman" panose="02020603050405020304" pitchFamily="18" charset="0"/>
              </a:rPr>
              <a:t>.],</a:t>
            </a:r>
          </a:p>
          <a:p>
            <a:pPr lvl="1"/>
            <a:r>
              <a:rPr lang="en-US" dirty="0">
                <a:latin typeface="Times New Roman" panose="02020603050405020304" pitchFamily="18" charset="0"/>
                <a:cs typeface="Times New Roman" panose="02020603050405020304" pitchFamily="18" charset="0"/>
              </a:rPr>
              <a:t>Based on </a:t>
            </a:r>
            <a:r>
              <a:rPr lang="en-US" b="1" dirty="0">
                <a:latin typeface="Times New Roman" panose="02020603050405020304" pitchFamily="18" charset="0"/>
                <a:cs typeface="Times New Roman" panose="02020603050405020304" pitchFamily="18" charset="0"/>
              </a:rPr>
              <a:t>angle</a:t>
            </a:r>
            <a:r>
              <a:rPr lang="en-US" dirty="0">
                <a:latin typeface="Times New Roman" panose="02020603050405020304" pitchFamily="18" charset="0"/>
                <a:cs typeface="Times New Roman" panose="02020603050405020304" pitchFamily="18" charset="0"/>
              </a:rPr>
              <a:t> measurements [A study to be performed, followed by the normative work in </a:t>
            </a:r>
            <a:r>
              <a:rPr lang="en-US" b="1" dirty="0">
                <a:latin typeface="Times New Roman" panose="02020603050405020304" pitchFamily="18" charset="0"/>
                <a:cs typeface="Times New Roman" panose="02020603050405020304" pitchFamily="18" charset="0"/>
              </a:rPr>
              <a:t>Release 20</a:t>
            </a:r>
            <a:r>
              <a:rPr lang="en-US" dirty="0">
                <a:latin typeface="Times New Roman" panose="02020603050405020304" pitchFamily="18" charset="0"/>
                <a:cs typeface="Times New Roman" panose="02020603050405020304" pitchFamily="18" charset="0"/>
              </a:rPr>
              <a:t>]</a:t>
            </a:r>
          </a:p>
          <a:p>
            <a:pPr lvl="2"/>
            <a:r>
              <a:rPr lang="en-US" dirty="0">
                <a:latin typeface="Times New Roman" panose="02020603050405020304" pitchFamily="18" charset="0"/>
                <a:cs typeface="Times New Roman" panose="02020603050405020304" pitchFamily="18" charset="0"/>
              </a:rPr>
              <a:t>For all the 5 AI-ML based positioning use-cases.</a:t>
            </a:r>
          </a:p>
          <a:p>
            <a:pPr lvl="2"/>
            <a:r>
              <a:rPr lang="en-US" dirty="0">
                <a:latin typeface="Times New Roman" panose="02020603050405020304" pitchFamily="18" charset="0"/>
                <a:cs typeface="Times New Roman" panose="02020603050405020304" pitchFamily="18" charset="0"/>
              </a:rPr>
              <a:t>Support for hybrid positioning schemes for AI-ML assisted positioning use-cases.</a:t>
            </a:r>
          </a:p>
        </p:txBody>
      </p:sp>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p:txBody>
          <a:bodyPr/>
          <a:lstStyle/>
          <a:p>
            <a:r>
              <a:rPr lang="en-US" sz="3200" dirty="0">
                <a:latin typeface="Times New Roman" panose="02020603050405020304" pitchFamily="18" charset="0"/>
                <a:cs typeface="Times New Roman" panose="02020603050405020304" pitchFamily="18" charset="0"/>
              </a:rPr>
              <a:t>[RAN-1/2/3]AI-ML for Positioning Enhancement: Phase-2</a:t>
            </a:r>
          </a:p>
          <a:p>
            <a:endParaRPr lang="en-IN"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A4A6DCF-6CAC-4BEF-BD91-852CBD0A23FC}"/>
              </a:ext>
            </a:extLst>
          </p:cNvPr>
          <p:cNvSpPr txBox="1"/>
          <p:nvPr/>
        </p:nvSpPr>
        <p:spPr>
          <a:xfrm>
            <a:off x="434688" y="3660756"/>
            <a:ext cx="1384384" cy="369332"/>
          </a:xfrm>
          <a:prstGeom prst="rect">
            <a:avLst/>
          </a:prstGeom>
          <a:solidFill>
            <a:srgbClr val="FF0000"/>
          </a:solidFill>
        </p:spPr>
        <p:txBody>
          <a:bodyPr wrap="square" anchor="ctr">
            <a:spAutoFit/>
          </a:bodyPr>
          <a:lstStyle/>
          <a:p>
            <a:r>
              <a:rPr lang="en-US" dirty="0">
                <a:solidFill>
                  <a:schemeClr val="bg1"/>
                </a:solidFill>
                <a:latin typeface="Times New Roman" panose="02020603050405020304" pitchFamily="18" charset="0"/>
                <a:cs typeface="Times New Roman" panose="02020603050405020304" pitchFamily="18" charset="0"/>
              </a:rPr>
              <a:t>Proposal</a:t>
            </a:r>
            <a:endParaRPr lang="en-IN" dirty="0">
              <a:solidFill>
                <a:schemeClr val="bg1"/>
              </a:solidFill>
            </a:endParaRPr>
          </a:p>
        </p:txBody>
      </p:sp>
      <p:sp>
        <p:nvSpPr>
          <p:cNvPr id="6" name="Text Placeholder 1">
            <a:extLst>
              <a:ext uri="{FF2B5EF4-FFF2-40B4-BE49-F238E27FC236}">
                <a16:creationId xmlns:a16="http://schemas.microsoft.com/office/drawing/2014/main" id="{85F41F5D-43CA-429B-B4D6-F34224365437}"/>
              </a:ext>
            </a:extLst>
          </p:cNvPr>
          <p:cNvSpPr txBox="1">
            <a:spLocks/>
          </p:cNvSpPr>
          <p:nvPr/>
        </p:nvSpPr>
        <p:spPr>
          <a:xfrm>
            <a:off x="434688" y="1708653"/>
            <a:ext cx="11322624" cy="1109531"/>
          </a:xfrm>
          <a:prstGeom prst="rect">
            <a:avLst/>
          </a:prstGeom>
          <a:ln w="12700">
            <a:solidFill>
              <a:schemeClr val="tx1"/>
            </a:solidFill>
          </a:ln>
        </p:spPr>
        <p:txBody>
          <a:bodyPr anchor="ctr"/>
          <a:lstStyle>
            <a:lvl1pPr marL="228600" indent="-228600" algn="l" defTabSz="914400" rtl="0" eaLnBrk="1" latinLnBrk="0" hangingPunct="1">
              <a:lnSpc>
                <a:spcPct val="90000"/>
              </a:lnSpc>
              <a:spcBef>
                <a:spcPts val="1000"/>
              </a:spcBef>
              <a:buClr>
                <a:srgbClr val="7670B3"/>
              </a:buClr>
              <a:buSzPct val="100000"/>
              <a:buFont typeface="Arial" panose="020B0604020202020204" pitchFamily="34" charset="0"/>
              <a:buChar char="•"/>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lgn="l" defTabSz="914400" rtl="0" eaLnBrk="1" latinLnBrk="0" hangingPunct="1">
              <a:lnSpc>
                <a:spcPct val="90000"/>
              </a:lnSpc>
              <a:spcBef>
                <a:spcPts val="500"/>
              </a:spcBef>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lgn="l" defTabSz="914400" rtl="0" eaLnBrk="1" latinLnBrk="0" hangingPunct="1">
              <a:lnSpc>
                <a:spcPct val="90000"/>
              </a:lnSpc>
              <a:spcBef>
                <a:spcPts val="500"/>
              </a:spcBef>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marL="1600200" indent="-228600" algn="l" defTabSz="914400" rtl="0" eaLnBrk="1" latinLnBrk="0" hangingPunct="1">
              <a:lnSpc>
                <a:spcPct val="90000"/>
              </a:lnSpc>
              <a:spcBef>
                <a:spcPts val="500"/>
              </a:spcBef>
              <a:buClr>
                <a:srgbClr val="7670B3"/>
              </a:buClr>
              <a:buSzPct val="100000"/>
              <a:buFont typeface="Arial" panose="020B0604020202020204" pitchFamily="34" charset="0"/>
              <a:buChar char="•"/>
              <a:defRPr sz="1200" kern="1200" baseline="0">
                <a:solidFill>
                  <a:schemeClr val="tx1"/>
                </a:solidFill>
                <a:latin typeface="Arial" panose="020B0604020202020204" pitchFamily="34" charset="0"/>
                <a:ea typeface="Roboto" panose="02000000000000000000" pitchFamily="2" charset="0"/>
                <a:cs typeface="+mn-cs"/>
              </a:defRPr>
            </a:lvl4pPr>
            <a:lvl5pPr marL="2057400" indent="-228600" algn="l" defTabSz="914400" rtl="0" eaLnBrk="1" latinLnBrk="0" hangingPunct="1">
              <a:lnSpc>
                <a:spcPct val="90000"/>
              </a:lnSpc>
              <a:spcBef>
                <a:spcPts val="500"/>
              </a:spcBef>
              <a:buClr>
                <a:srgbClr val="7670B3"/>
              </a:buClr>
              <a:buSzPct val="100000"/>
              <a:buFont typeface="Arial" panose="020B0604020202020204" pitchFamily="34" charset="0"/>
              <a:buChar char="•"/>
              <a:defRPr sz="1000" kern="1200" baseline="0">
                <a:solidFill>
                  <a:schemeClr val="tx1"/>
                </a:solidFill>
                <a:latin typeface="Arial" panose="020B0604020202020204" pitchFamily="34"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600"/>
              </a:spcBef>
            </a:pPr>
            <a:r>
              <a:rPr lang="en-US" dirty="0">
                <a:latin typeface="Times New Roman" panose="02020603050405020304" pitchFamily="18" charset="0"/>
                <a:cs typeface="Times New Roman" panose="02020603050405020304" pitchFamily="18" charset="0"/>
              </a:rPr>
              <a:t>Reporting channel measurements that include both time and angle information can offer better performance compared to using time alone. Furthermore, it can reduce the number of TRPs required to achieve the positioning accuracy targets, resulting in reduced network overhead.</a:t>
            </a:r>
            <a:endParaRPr lang="en-IN"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09E09BE-C884-4DA8-B312-2FA54FC259E1}"/>
              </a:ext>
            </a:extLst>
          </p:cNvPr>
          <p:cNvSpPr txBox="1"/>
          <p:nvPr/>
        </p:nvSpPr>
        <p:spPr>
          <a:xfrm>
            <a:off x="434688" y="1319865"/>
            <a:ext cx="1384384" cy="369332"/>
          </a:xfrm>
          <a:prstGeom prst="rect">
            <a:avLst/>
          </a:prstGeom>
          <a:solidFill>
            <a:srgbClr val="FF0000"/>
          </a:solidFill>
        </p:spPr>
        <p:txBody>
          <a:bodyPr wrap="square" anchor="ctr">
            <a:spAutoFit/>
          </a:bodyPr>
          <a:lstStyle/>
          <a:p>
            <a:r>
              <a:rPr lang="en-US" dirty="0">
                <a:solidFill>
                  <a:schemeClr val="bg1"/>
                </a:solidFill>
                <a:latin typeface="Times New Roman" panose="02020603050405020304" pitchFamily="18" charset="0"/>
                <a:cs typeface="Times New Roman" panose="02020603050405020304" pitchFamily="18" charset="0"/>
              </a:rPr>
              <a:t>Observation</a:t>
            </a:r>
            <a:endParaRPr lang="en-IN" dirty="0">
              <a:solidFill>
                <a:schemeClr val="bg1"/>
              </a:solidFill>
            </a:endParaRPr>
          </a:p>
        </p:txBody>
      </p:sp>
    </p:spTree>
    <p:extLst>
      <p:ext uri="{BB962C8B-B14F-4D97-AF65-F5344CB8AC3E}">
        <p14:creationId xmlns:p14="http://schemas.microsoft.com/office/powerpoint/2010/main" val="1081060724"/>
      </p:ext>
    </p:extLst>
  </p:cSld>
  <p:clrMapOvr>
    <a:masterClrMapping/>
  </p:clrMapOvr>
</p:sld>
</file>

<file path=ppt/theme/theme1.xml><?xml version="1.0" encoding="utf-8"?>
<a:theme xmlns:a="http://schemas.openxmlformats.org/drawingml/2006/main" name="Master 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E4A85568-D358-4625-A3AC-2C8577FA1B6B}"/>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352AABD8-F6DF-4C39-8700-EA578DF99CE5}"/>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AF91E23A-5F0B-43CA-BBA7-E568E935D36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6D142C0A66CE42B214E8B62AD354F0" ma:contentTypeVersion="6" ma:contentTypeDescription="Create a new document." ma:contentTypeScope="" ma:versionID="35f3167da40eb67f0866028f8ff0dc6b">
  <xsd:schema xmlns:xsd="http://www.w3.org/2001/XMLSchema" xmlns:xs="http://www.w3.org/2001/XMLSchema" xmlns:p="http://schemas.microsoft.com/office/2006/metadata/properties" xmlns:ns3="2160483a-2571-441c-b6f1-5613e5726b0a" targetNamespace="http://schemas.microsoft.com/office/2006/metadata/properties" ma:root="true" ma:fieldsID="2c97a4cb1813f3ecbe86450dba6b803a" ns3:_="">
    <xsd:import namespace="2160483a-2571-441c-b6f1-5613e5726b0a"/>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60483a-2571-441c-b6f1-5613e5726b0a"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2160483a-2571-441c-b6f1-5613e5726b0a" xsi:nil="true"/>
  </documentManagement>
</p:properties>
</file>

<file path=customXml/itemProps1.xml><?xml version="1.0" encoding="utf-8"?>
<ds:datastoreItem xmlns:ds="http://schemas.openxmlformats.org/officeDocument/2006/customXml" ds:itemID="{A0F6666D-6E95-451A-A9AE-BA9C25C7CF83}">
  <ds:schemaRefs>
    <ds:schemaRef ds:uri="http://schemas.microsoft.com/sharepoint/v3/contenttype/forms"/>
  </ds:schemaRefs>
</ds:datastoreItem>
</file>

<file path=customXml/itemProps2.xml><?xml version="1.0" encoding="utf-8"?>
<ds:datastoreItem xmlns:ds="http://schemas.openxmlformats.org/officeDocument/2006/customXml" ds:itemID="{16612760-97B4-4A23-BA8F-25B73EE21C03}">
  <ds:schemaRefs>
    <ds:schemaRef ds:uri="2160483a-2571-441c-b6f1-5613e5726b0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6C0592A-B892-402B-B24A-A34A9E4EBE28}">
  <ds:schemaRefs>
    <ds:schemaRef ds:uri="2160483a-2571-441c-b6f1-5613e5726b0a"/>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Presentation_2021</Template>
  <TotalTime>51</TotalTime>
  <Words>464</Words>
  <Application>Microsoft Office PowerPoint</Application>
  <PresentationFormat>Widescreen</PresentationFormat>
  <Paragraphs>40</Paragraphs>
  <Slides>4</Slides>
  <Notes>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vt:i4>
      </vt:variant>
    </vt:vector>
  </HeadingPairs>
  <TitlesOfParts>
    <vt:vector size="15" baseType="lpstr">
      <vt:lpstr>Arial</vt:lpstr>
      <vt:lpstr>Calibri</vt:lpstr>
      <vt:lpstr>Cambria Math</vt:lpstr>
      <vt:lpstr>Courier New</vt:lpstr>
      <vt:lpstr>Roboto</vt:lpstr>
      <vt:lpstr>Segoe UI</vt:lpstr>
      <vt:lpstr>Times New Roman</vt:lpstr>
      <vt:lpstr>Wingdings</vt:lpstr>
      <vt:lpstr>Master 1</vt:lpstr>
      <vt:lpstr>1_Custom Design</vt:lpstr>
      <vt:lpstr>Custom Design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dc:creator>
  <cp:lastModifiedBy>Sreekanth K</cp:lastModifiedBy>
  <cp:revision>7</cp:revision>
  <dcterms:created xsi:type="dcterms:W3CDTF">2024-11-11T06:30:19Z</dcterms:created>
  <dcterms:modified xsi:type="dcterms:W3CDTF">2024-12-03T05:44:08Z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0x010100FE6D142C0A66CE42B214E8B62AD354F0</vt:lpwstr>
  </property>
</Properties>
</file>