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74" r:id="rId3"/>
    <p:sldMasterId id="2147483676" r:id="rId4"/>
  </p:sldMasterIdLst>
  <p:notesMasterIdLst>
    <p:notesMasterId r:id="rId10"/>
  </p:notesMasterIdLst>
  <p:sldIdLst>
    <p:sldId id="303" r:id="rId5"/>
    <p:sldId id="337" r:id="rId6"/>
    <p:sldId id="339" r:id="rId7"/>
    <p:sldId id="341" r:id="rId8"/>
    <p:sldId id="34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63" autoAdjust="0"/>
    <p:restoredTop sz="93257" autoAdjust="0"/>
  </p:normalViewPr>
  <p:slideViewPr>
    <p:cSldViewPr snapToGrid="0">
      <p:cViewPr varScale="1">
        <p:scale>
          <a:sx n="79" d="100"/>
          <a:sy n="79" d="100"/>
        </p:scale>
        <p:origin x="6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hijith B G" userId="2f6a1ad2-cf68-452a-8983-c6b5fbf0315e" providerId="ADAL" clId="{74F9918C-6FC2-4065-B842-4E1863E7127A}"/>
    <pc:docChg chg="undo custSel addSld delSld modSld sldOrd modMainMaster">
      <pc:chgData name="Abhijith B G" userId="2f6a1ad2-cf68-452a-8983-c6b5fbf0315e" providerId="ADAL" clId="{74F9918C-6FC2-4065-B842-4E1863E7127A}" dt="2024-12-02T12:01:45.230" v="915" actId="20577"/>
      <pc:docMkLst>
        <pc:docMk/>
      </pc:docMkLst>
      <pc:sldChg chg="del">
        <pc:chgData name="Abhijith B G" userId="2f6a1ad2-cf68-452a-8983-c6b5fbf0315e" providerId="ADAL" clId="{74F9918C-6FC2-4065-B842-4E1863E7127A}" dt="2024-12-02T09:54:18.634" v="2" actId="2696"/>
        <pc:sldMkLst>
          <pc:docMk/>
          <pc:sldMk cId="3332449341" sldId="287"/>
        </pc:sldMkLst>
      </pc:sldChg>
      <pc:sldChg chg="addSp delSp modSp add del mod ord modShow">
        <pc:chgData name="Abhijith B G" userId="2f6a1ad2-cf68-452a-8983-c6b5fbf0315e" providerId="ADAL" clId="{74F9918C-6FC2-4065-B842-4E1863E7127A}" dt="2024-12-02T11:10:01.441" v="336" actId="2696"/>
        <pc:sldMkLst>
          <pc:docMk/>
          <pc:sldMk cId="181228960" sldId="332"/>
        </pc:sldMkLst>
        <pc:spChg chg="mod">
          <ac:chgData name="Abhijith B G" userId="2f6a1ad2-cf68-452a-8983-c6b5fbf0315e" providerId="ADAL" clId="{74F9918C-6FC2-4065-B842-4E1863E7127A}" dt="2024-12-02T10:59:15.059" v="234" actId="1076"/>
          <ac:spMkLst>
            <pc:docMk/>
            <pc:sldMk cId="181228960" sldId="332"/>
            <ac:spMk id="2" creationId="{D04B8FCE-664A-4C03-9F7C-4F7AFE5E204B}"/>
          </ac:spMkLst>
        </pc:spChg>
        <pc:spChg chg="mod">
          <ac:chgData name="Abhijith B G" userId="2f6a1ad2-cf68-452a-8983-c6b5fbf0315e" providerId="ADAL" clId="{74F9918C-6FC2-4065-B842-4E1863E7127A}" dt="2024-12-02T10:59:26.663" v="235" actId="6549"/>
          <ac:spMkLst>
            <pc:docMk/>
            <pc:sldMk cId="181228960" sldId="332"/>
            <ac:spMk id="3" creationId="{D13BD87F-AA42-4E84-BB95-CBA9168F2A9B}"/>
          </ac:spMkLst>
        </pc:spChg>
        <pc:spChg chg="add del">
          <ac:chgData name="Abhijith B G" userId="2f6a1ad2-cf68-452a-8983-c6b5fbf0315e" providerId="ADAL" clId="{74F9918C-6FC2-4065-B842-4E1863E7127A}" dt="2024-12-02T10:59:06.613" v="232" actId="21"/>
          <ac:spMkLst>
            <pc:docMk/>
            <pc:sldMk cId="181228960" sldId="332"/>
            <ac:spMk id="4" creationId="{AE32F966-DE52-44B7-8C99-A7CCFFD98CD1}"/>
          </ac:spMkLst>
        </pc:spChg>
      </pc:sldChg>
      <pc:sldChg chg="del">
        <pc:chgData name="Abhijith B G" userId="2f6a1ad2-cf68-452a-8983-c6b5fbf0315e" providerId="ADAL" clId="{74F9918C-6FC2-4065-B842-4E1863E7127A}" dt="2024-12-02T09:54:07.804" v="0" actId="47"/>
        <pc:sldMkLst>
          <pc:docMk/>
          <pc:sldMk cId="2214217797" sldId="334"/>
        </pc:sldMkLst>
      </pc:sldChg>
      <pc:sldChg chg="del">
        <pc:chgData name="Abhijith B G" userId="2f6a1ad2-cf68-452a-8983-c6b5fbf0315e" providerId="ADAL" clId="{74F9918C-6FC2-4065-B842-4E1863E7127A}" dt="2024-12-02T09:54:10.677" v="1" actId="47"/>
        <pc:sldMkLst>
          <pc:docMk/>
          <pc:sldMk cId="4203112404" sldId="335"/>
        </pc:sldMkLst>
      </pc:sldChg>
      <pc:sldChg chg="del">
        <pc:chgData name="Abhijith B G" userId="2f6a1ad2-cf68-452a-8983-c6b5fbf0315e" providerId="ADAL" clId="{74F9918C-6FC2-4065-B842-4E1863E7127A}" dt="2024-12-02T09:55:08.796" v="4" actId="2696"/>
        <pc:sldMkLst>
          <pc:docMk/>
          <pc:sldMk cId="49775784" sldId="336"/>
        </pc:sldMkLst>
      </pc:sldChg>
      <pc:sldChg chg="addSp delSp modSp mod modNotesTx">
        <pc:chgData name="Abhijith B G" userId="2f6a1ad2-cf68-452a-8983-c6b5fbf0315e" providerId="ADAL" clId="{74F9918C-6FC2-4065-B842-4E1863E7127A}" dt="2024-12-02T11:59:09.796" v="900" actId="20577"/>
        <pc:sldMkLst>
          <pc:docMk/>
          <pc:sldMk cId="2122265827" sldId="337"/>
        </pc:sldMkLst>
        <pc:spChg chg="mod">
          <ac:chgData name="Abhijith B G" userId="2f6a1ad2-cf68-452a-8983-c6b5fbf0315e" providerId="ADAL" clId="{74F9918C-6FC2-4065-B842-4E1863E7127A}" dt="2024-12-02T11:59:09.796" v="900" actId="20577"/>
          <ac:spMkLst>
            <pc:docMk/>
            <pc:sldMk cId="2122265827" sldId="337"/>
            <ac:spMk id="3" creationId="{2723C403-8608-4D73-B6D4-D277D2E39EEB}"/>
          </ac:spMkLst>
        </pc:spChg>
        <pc:spChg chg="mod">
          <ac:chgData name="Abhijith B G" userId="2f6a1ad2-cf68-452a-8983-c6b5fbf0315e" providerId="ADAL" clId="{74F9918C-6FC2-4065-B842-4E1863E7127A}" dt="2024-12-02T11:39:03.906" v="425" actId="27636"/>
          <ac:spMkLst>
            <pc:docMk/>
            <pc:sldMk cId="2122265827" sldId="337"/>
            <ac:spMk id="4" creationId="{9444E36B-DB4C-4E62-B1AF-FEA18469B150}"/>
          </ac:spMkLst>
        </pc:spChg>
        <pc:spChg chg="add mod">
          <ac:chgData name="Abhijith B G" userId="2f6a1ad2-cf68-452a-8983-c6b5fbf0315e" providerId="ADAL" clId="{74F9918C-6FC2-4065-B842-4E1863E7127A}" dt="2024-12-02T11:38:14.900" v="415" actId="6549"/>
          <ac:spMkLst>
            <pc:docMk/>
            <pc:sldMk cId="2122265827" sldId="337"/>
            <ac:spMk id="6" creationId="{01B8F46C-C9F1-4742-B9F3-D20394DBA72F}"/>
          </ac:spMkLst>
        </pc:spChg>
        <pc:spChg chg="add mod">
          <ac:chgData name="Abhijith B G" userId="2f6a1ad2-cf68-452a-8983-c6b5fbf0315e" providerId="ADAL" clId="{74F9918C-6FC2-4065-B842-4E1863E7127A}" dt="2024-12-02T11:38:07.259" v="414" actId="1076"/>
          <ac:spMkLst>
            <pc:docMk/>
            <pc:sldMk cId="2122265827" sldId="337"/>
            <ac:spMk id="10" creationId="{603C5AA2-F816-451C-839D-7C1FDF07FA04}"/>
          </ac:spMkLst>
        </pc:spChg>
        <pc:picChg chg="add del mod">
          <ac:chgData name="Abhijith B G" userId="2f6a1ad2-cf68-452a-8983-c6b5fbf0315e" providerId="ADAL" clId="{74F9918C-6FC2-4065-B842-4E1863E7127A}" dt="2024-12-02T10:46:09.899" v="116" actId="478"/>
          <ac:picMkLst>
            <pc:docMk/>
            <pc:sldMk cId="2122265827" sldId="337"/>
            <ac:picMk id="1026" creationId="{B1018932-34D4-4E21-8E45-AA59AA00058A}"/>
          </ac:picMkLst>
        </pc:picChg>
        <pc:picChg chg="add mod">
          <ac:chgData name="Abhijith B G" userId="2f6a1ad2-cf68-452a-8983-c6b5fbf0315e" providerId="ADAL" clId="{74F9918C-6FC2-4065-B842-4E1863E7127A}" dt="2024-12-02T10:49:14.992" v="178" actId="1076"/>
          <ac:picMkLst>
            <pc:docMk/>
            <pc:sldMk cId="2122265827" sldId="337"/>
            <ac:picMk id="1028" creationId="{EE71411D-A538-4F15-9062-789047C706B3}"/>
          </ac:picMkLst>
        </pc:picChg>
        <pc:picChg chg="add mod">
          <ac:chgData name="Abhijith B G" userId="2f6a1ad2-cf68-452a-8983-c6b5fbf0315e" providerId="ADAL" clId="{74F9918C-6FC2-4065-B842-4E1863E7127A}" dt="2024-12-02T10:49:12.162" v="177" actId="1076"/>
          <ac:picMkLst>
            <pc:docMk/>
            <pc:sldMk cId="2122265827" sldId="337"/>
            <ac:picMk id="1030" creationId="{3E1BD533-CD9A-4820-9BB6-2DFEE895CADF}"/>
          </ac:picMkLst>
        </pc:picChg>
      </pc:sldChg>
      <pc:sldChg chg="del">
        <pc:chgData name="Abhijith B G" userId="2f6a1ad2-cf68-452a-8983-c6b5fbf0315e" providerId="ADAL" clId="{74F9918C-6FC2-4065-B842-4E1863E7127A}" dt="2024-12-02T09:57:21.584" v="15" actId="2696"/>
        <pc:sldMkLst>
          <pc:docMk/>
          <pc:sldMk cId="3479445775" sldId="338"/>
        </pc:sldMkLst>
      </pc:sldChg>
      <pc:sldChg chg="addSp delSp modSp add mod modNotesTx">
        <pc:chgData name="Abhijith B G" userId="2f6a1ad2-cf68-452a-8983-c6b5fbf0315e" providerId="ADAL" clId="{74F9918C-6FC2-4065-B842-4E1863E7127A}" dt="2024-12-02T11:59:05.265" v="898" actId="20577"/>
        <pc:sldMkLst>
          <pc:docMk/>
          <pc:sldMk cId="3492153614" sldId="339"/>
        </pc:sldMkLst>
        <pc:spChg chg="mod">
          <ac:chgData name="Abhijith B G" userId="2f6a1ad2-cf68-452a-8983-c6b5fbf0315e" providerId="ADAL" clId="{74F9918C-6FC2-4065-B842-4E1863E7127A}" dt="2024-12-02T11:59:05.265" v="898" actId="20577"/>
          <ac:spMkLst>
            <pc:docMk/>
            <pc:sldMk cId="3492153614" sldId="339"/>
            <ac:spMk id="3" creationId="{2723C403-8608-4D73-B6D4-D277D2E39EEB}"/>
          </ac:spMkLst>
        </pc:spChg>
        <pc:spChg chg="del">
          <ac:chgData name="Abhijith B G" userId="2f6a1ad2-cf68-452a-8983-c6b5fbf0315e" providerId="ADAL" clId="{74F9918C-6FC2-4065-B842-4E1863E7127A}" dt="2024-12-02T09:57:08.974" v="13" actId="478"/>
          <ac:spMkLst>
            <pc:docMk/>
            <pc:sldMk cId="3492153614" sldId="339"/>
            <ac:spMk id="4" creationId="{9444E36B-DB4C-4E62-B1AF-FEA18469B150}"/>
          </ac:spMkLst>
        </pc:spChg>
        <pc:spChg chg="add del mod">
          <ac:chgData name="Abhijith B G" userId="2f6a1ad2-cf68-452a-8983-c6b5fbf0315e" providerId="ADAL" clId="{74F9918C-6FC2-4065-B842-4E1863E7127A}" dt="2024-12-02T10:52:09.165" v="184" actId="478"/>
          <ac:spMkLst>
            <pc:docMk/>
            <pc:sldMk cId="3492153614" sldId="339"/>
            <ac:spMk id="5" creationId="{3004D2B7-21D6-4F5B-966F-F4194B5BD5C7}"/>
          </ac:spMkLst>
        </pc:spChg>
        <pc:spChg chg="add del mod">
          <ac:chgData name="Abhijith B G" userId="2f6a1ad2-cf68-452a-8983-c6b5fbf0315e" providerId="ADAL" clId="{74F9918C-6FC2-4065-B842-4E1863E7127A}" dt="2024-12-02T10:52:58.243" v="192"/>
          <ac:spMkLst>
            <pc:docMk/>
            <pc:sldMk cId="3492153614" sldId="339"/>
            <ac:spMk id="6" creationId="{235808A4-2DFA-4164-AD80-273D9447DBD3}"/>
          </ac:spMkLst>
        </pc:spChg>
        <pc:spChg chg="add mod">
          <ac:chgData name="Abhijith B G" userId="2f6a1ad2-cf68-452a-8983-c6b5fbf0315e" providerId="ADAL" clId="{74F9918C-6FC2-4065-B842-4E1863E7127A}" dt="2024-12-02T11:42:50.981" v="478" actId="20577"/>
          <ac:spMkLst>
            <pc:docMk/>
            <pc:sldMk cId="3492153614" sldId="339"/>
            <ac:spMk id="7" creationId="{9AA8BB81-8CB4-47F2-BA8B-33768A5F4E41}"/>
          </ac:spMkLst>
        </pc:spChg>
        <pc:spChg chg="add mod">
          <ac:chgData name="Abhijith B G" userId="2f6a1ad2-cf68-452a-8983-c6b5fbf0315e" providerId="ADAL" clId="{74F9918C-6FC2-4065-B842-4E1863E7127A}" dt="2024-12-02T11:10:16.776" v="337" actId="2711"/>
          <ac:spMkLst>
            <pc:docMk/>
            <pc:sldMk cId="3492153614" sldId="339"/>
            <ac:spMk id="8" creationId="{FD881625-27DF-4FCC-815C-933AE8AF7074}"/>
          </ac:spMkLst>
        </pc:spChg>
      </pc:sldChg>
      <pc:sldChg chg="addSp delSp modSp add mod">
        <pc:chgData name="Abhijith B G" userId="2f6a1ad2-cf68-452a-8983-c6b5fbf0315e" providerId="ADAL" clId="{74F9918C-6FC2-4065-B842-4E1863E7127A}" dt="2024-12-02T11:58:02.598" v="895" actId="20577"/>
        <pc:sldMkLst>
          <pc:docMk/>
          <pc:sldMk cId="3113567760" sldId="340"/>
        </pc:sldMkLst>
        <pc:spChg chg="del mod">
          <ac:chgData name="Abhijith B G" userId="2f6a1ad2-cf68-452a-8983-c6b5fbf0315e" providerId="ADAL" clId="{74F9918C-6FC2-4065-B842-4E1863E7127A}" dt="2024-12-02T11:00:11.642" v="243" actId="478"/>
          <ac:spMkLst>
            <pc:docMk/>
            <pc:sldMk cId="3113567760" sldId="340"/>
            <ac:spMk id="2" creationId="{D04B8FCE-664A-4C03-9F7C-4F7AFE5E204B}"/>
          </ac:spMkLst>
        </pc:spChg>
        <pc:spChg chg="add del mod">
          <ac:chgData name="Abhijith B G" userId="2f6a1ad2-cf68-452a-8983-c6b5fbf0315e" providerId="ADAL" clId="{74F9918C-6FC2-4065-B842-4E1863E7127A}" dt="2024-12-02T11:01:28.257" v="248"/>
          <ac:spMkLst>
            <pc:docMk/>
            <pc:sldMk cId="3113567760" sldId="340"/>
            <ac:spMk id="3" creationId="{D13BD87F-AA42-4E84-BB95-CBA9168F2A9B}"/>
          </ac:spMkLst>
        </pc:spChg>
        <pc:spChg chg="mod">
          <ac:chgData name="Abhijith B G" userId="2f6a1ad2-cf68-452a-8983-c6b5fbf0315e" providerId="ADAL" clId="{74F9918C-6FC2-4065-B842-4E1863E7127A}" dt="2024-12-02T11:09:30.819" v="318" actId="1076"/>
          <ac:spMkLst>
            <pc:docMk/>
            <pc:sldMk cId="3113567760" sldId="340"/>
            <ac:spMk id="4" creationId="{AE32F966-DE52-44B7-8C99-A7CCFFD98CD1}"/>
          </ac:spMkLst>
        </pc:spChg>
        <pc:spChg chg="add del mod">
          <ac:chgData name="Abhijith B G" userId="2f6a1ad2-cf68-452a-8983-c6b5fbf0315e" providerId="ADAL" clId="{74F9918C-6FC2-4065-B842-4E1863E7127A}" dt="2024-12-02T11:00:08.336" v="242" actId="478"/>
          <ac:spMkLst>
            <pc:docMk/>
            <pc:sldMk cId="3113567760" sldId="340"/>
            <ac:spMk id="7" creationId="{07EBD2E2-4FE8-4F64-8EB1-C3927C8BD30A}"/>
          </ac:spMkLst>
        </pc:spChg>
        <pc:spChg chg="add mod">
          <ac:chgData name="Abhijith B G" userId="2f6a1ad2-cf68-452a-8983-c6b5fbf0315e" providerId="ADAL" clId="{74F9918C-6FC2-4065-B842-4E1863E7127A}" dt="2024-12-02T11:58:02.598" v="895" actId="20577"/>
          <ac:spMkLst>
            <pc:docMk/>
            <pc:sldMk cId="3113567760" sldId="340"/>
            <ac:spMk id="9" creationId="{7D532F8B-88DF-4DB3-B9E7-99CAFC0DF09D}"/>
          </ac:spMkLst>
        </pc:spChg>
        <pc:spChg chg="add del mod">
          <ac:chgData name="Abhijith B G" userId="2f6a1ad2-cf68-452a-8983-c6b5fbf0315e" providerId="ADAL" clId="{74F9918C-6FC2-4065-B842-4E1863E7127A}" dt="2024-12-02T11:01:22.171" v="247" actId="478"/>
          <ac:spMkLst>
            <pc:docMk/>
            <pc:sldMk cId="3113567760" sldId="340"/>
            <ac:spMk id="11" creationId="{B9E46FBE-E906-4BC2-B9CA-0C0AA9D71321}"/>
          </ac:spMkLst>
        </pc:spChg>
        <pc:spChg chg="add del">
          <ac:chgData name="Abhijith B G" userId="2f6a1ad2-cf68-452a-8983-c6b5fbf0315e" providerId="ADAL" clId="{74F9918C-6FC2-4065-B842-4E1863E7127A}" dt="2024-12-02T11:01:21.290" v="246" actId="22"/>
          <ac:spMkLst>
            <pc:docMk/>
            <pc:sldMk cId="3113567760" sldId="340"/>
            <ac:spMk id="13" creationId="{6351B536-B2CC-442E-8C4A-AF53711361D5}"/>
          </ac:spMkLst>
        </pc:spChg>
        <pc:picChg chg="del">
          <ac:chgData name="Abhijith B G" userId="2f6a1ad2-cf68-452a-8983-c6b5fbf0315e" providerId="ADAL" clId="{74F9918C-6FC2-4065-B842-4E1863E7127A}" dt="2024-12-02T10:04:25.115" v="102" actId="478"/>
          <ac:picMkLst>
            <pc:docMk/>
            <pc:sldMk cId="3113567760" sldId="340"/>
            <ac:picMk id="5" creationId="{27817EA8-BA3F-40D9-8969-CDD9ABC35ACC}"/>
          </ac:picMkLst>
        </pc:picChg>
        <pc:picChg chg="del">
          <ac:chgData name="Abhijith B G" userId="2f6a1ad2-cf68-452a-8983-c6b5fbf0315e" providerId="ADAL" clId="{74F9918C-6FC2-4065-B842-4E1863E7127A}" dt="2024-12-02T10:04:26.923" v="103" actId="478"/>
          <ac:picMkLst>
            <pc:docMk/>
            <pc:sldMk cId="3113567760" sldId="340"/>
            <ac:picMk id="6" creationId="{3A965A67-20AA-406E-AE80-8D8B7471FA61}"/>
          </ac:picMkLst>
        </pc:picChg>
      </pc:sldChg>
      <pc:sldChg chg="addSp delSp modSp add mod">
        <pc:chgData name="Abhijith B G" userId="2f6a1ad2-cf68-452a-8983-c6b5fbf0315e" providerId="ADAL" clId="{74F9918C-6FC2-4065-B842-4E1863E7127A}" dt="2024-12-02T11:59:24.958" v="901" actId="20577"/>
        <pc:sldMkLst>
          <pc:docMk/>
          <pc:sldMk cId="980246516" sldId="341"/>
        </pc:sldMkLst>
        <pc:spChg chg="mod">
          <ac:chgData name="Abhijith B G" userId="2f6a1ad2-cf68-452a-8983-c6b5fbf0315e" providerId="ADAL" clId="{74F9918C-6FC2-4065-B842-4E1863E7127A}" dt="2024-12-02T11:58:23.663" v="896" actId="6549"/>
          <ac:spMkLst>
            <pc:docMk/>
            <pc:sldMk cId="980246516" sldId="341"/>
            <ac:spMk id="2" creationId="{D04B8FCE-664A-4C03-9F7C-4F7AFE5E204B}"/>
          </ac:spMkLst>
        </pc:spChg>
        <pc:spChg chg="mod">
          <ac:chgData name="Abhijith B G" userId="2f6a1ad2-cf68-452a-8983-c6b5fbf0315e" providerId="ADAL" clId="{74F9918C-6FC2-4065-B842-4E1863E7127A}" dt="2024-12-02T11:43:18.702" v="479" actId="6549"/>
          <ac:spMkLst>
            <pc:docMk/>
            <pc:sldMk cId="980246516" sldId="341"/>
            <ac:spMk id="3" creationId="{D13BD87F-AA42-4E84-BB95-CBA9168F2A9B}"/>
          </ac:spMkLst>
        </pc:spChg>
        <pc:spChg chg="del">
          <ac:chgData name="Abhijith B G" userId="2f6a1ad2-cf68-452a-8983-c6b5fbf0315e" providerId="ADAL" clId="{74F9918C-6FC2-4065-B842-4E1863E7127A}" dt="2024-12-02T10:59:59.062" v="239" actId="21"/>
          <ac:spMkLst>
            <pc:docMk/>
            <pc:sldMk cId="980246516" sldId="341"/>
            <ac:spMk id="4" creationId="{AE32F966-DE52-44B7-8C99-A7CCFFD98CD1}"/>
          </ac:spMkLst>
        </pc:spChg>
        <pc:spChg chg="add mod">
          <ac:chgData name="Abhijith B G" userId="2f6a1ad2-cf68-452a-8983-c6b5fbf0315e" providerId="ADAL" clId="{74F9918C-6FC2-4065-B842-4E1863E7127A}" dt="2024-12-02T11:59:24.958" v="901" actId="20577"/>
          <ac:spMkLst>
            <pc:docMk/>
            <pc:sldMk cId="980246516" sldId="341"/>
            <ac:spMk id="7" creationId="{30C5246B-7870-4BAF-A1ED-E6BB4A6FFF72}"/>
          </ac:spMkLst>
        </pc:spChg>
        <pc:picChg chg="mod">
          <ac:chgData name="Abhijith B G" userId="2f6a1ad2-cf68-452a-8983-c6b5fbf0315e" providerId="ADAL" clId="{74F9918C-6FC2-4065-B842-4E1863E7127A}" dt="2024-12-02T11:46:12.737" v="523" actId="1076"/>
          <ac:picMkLst>
            <pc:docMk/>
            <pc:sldMk cId="980246516" sldId="341"/>
            <ac:picMk id="5" creationId="{27817EA8-BA3F-40D9-8969-CDD9ABC35ACC}"/>
          </ac:picMkLst>
        </pc:picChg>
        <pc:picChg chg="mod">
          <ac:chgData name="Abhijith B G" userId="2f6a1ad2-cf68-452a-8983-c6b5fbf0315e" providerId="ADAL" clId="{74F9918C-6FC2-4065-B842-4E1863E7127A}" dt="2024-12-02T11:46:38.946" v="524" actId="1076"/>
          <ac:picMkLst>
            <pc:docMk/>
            <pc:sldMk cId="980246516" sldId="341"/>
            <ac:picMk id="6" creationId="{3A965A67-20AA-406E-AE80-8D8B7471FA61}"/>
          </ac:picMkLst>
        </pc:picChg>
      </pc:sldChg>
      <pc:sldMasterChg chg="modSp mod">
        <pc:chgData name="Abhijith B G" userId="2f6a1ad2-cf68-452a-8983-c6b5fbf0315e" providerId="ADAL" clId="{74F9918C-6FC2-4065-B842-4E1863E7127A}" dt="2024-12-02T12:01:19.118" v="905" actId="20577"/>
        <pc:sldMasterMkLst>
          <pc:docMk/>
          <pc:sldMasterMk cId="4162727180" sldId="2147483660"/>
        </pc:sldMasterMkLst>
        <pc:spChg chg="mod">
          <ac:chgData name="Abhijith B G" userId="2f6a1ad2-cf68-452a-8983-c6b5fbf0315e" providerId="ADAL" clId="{74F9918C-6FC2-4065-B842-4E1863E7127A}" dt="2024-12-02T12:01:19.118" v="905" actId="20577"/>
          <ac:spMkLst>
            <pc:docMk/>
            <pc:sldMasterMk cId="4162727180" sldId="2147483660"/>
            <ac:spMk id="15" creationId="{4C13715D-9436-456C-A4A3-B67654AA8DB8}"/>
          </ac:spMkLst>
        </pc:spChg>
      </pc:sldMasterChg>
      <pc:sldMasterChg chg="modSp mod">
        <pc:chgData name="Abhijith B G" userId="2f6a1ad2-cf68-452a-8983-c6b5fbf0315e" providerId="ADAL" clId="{74F9918C-6FC2-4065-B842-4E1863E7127A}" dt="2024-12-02T12:01:33.697" v="909" actId="20577"/>
        <pc:sldMasterMkLst>
          <pc:docMk/>
          <pc:sldMasterMk cId="4096267684" sldId="2147483664"/>
        </pc:sldMasterMkLst>
        <pc:spChg chg="mod">
          <ac:chgData name="Abhijith B G" userId="2f6a1ad2-cf68-452a-8983-c6b5fbf0315e" providerId="ADAL" clId="{74F9918C-6FC2-4065-B842-4E1863E7127A}" dt="2024-12-02T12:01:33.697" v="909" actId="20577"/>
          <ac:spMkLst>
            <pc:docMk/>
            <pc:sldMasterMk cId="4096267684" sldId="2147483664"/>
            <ac:spMk id="9" creationId="{F20363C9-602E-4B3A-9911-B83A5F42FD49}"/>
          </ac:spMkLst>
        </pc:spChg>
      </pc:sldMasterChg>
      <pc:sldMasterChg chg="modSp mod">
        <pc:chgData name="Abhijith B G" userId="2f6a1ad2-cf68-452a-8983-c6b5fbf0315e" providerId="ADAL" clId="{74F9918C-6FC2-4065-B842-4E1863E7127A}" dt="2024-12-02T12:01:41.479" v="913" actId="20577"/>
        <pc:sldMasterMkLst>
          <pc:docMk/>
          <pc:sldMasterMk cId="3224490668" sldId="2147483674"/>
        </pc:sldMasterMkLst>
        <pc:spChg chg="mod">
          <ac:chgData name="Abhijith B G" userId="2f6a1ad2-cf68-452a-8983-c6b5fbf0315e" providerId="ADAL" clId="{74F9918C-6FC2-4065-B842-4E1863E7127A}" dt="2024-12-02T12:01:41.479" v="913" actId="20577"/>
          <ac:spMkLst>
            <pc:docMk/>
            <pc:sldMasterMk cId="3224490668" sldId="2147483674"/>
            <ac:spMk id="13" creationId="{BA69FC06-75D9-4900-B55E-86FC76CB71F0}"/>
          </ac:spMkLst>
        </pc:spChg>
      </pc:sldMasterChg>
      <pc:sldMasterChg chg="modSp mod">
        <pc:chgData name="Abhijith B G" userId="2f6a1ad2-cf68-452a-8983-c6b5fbf0315e" providerId="ADAL" clId="{74F9918C-6FC2-4065-B842-4E1863E7127A}" dt="2024-12-02T12:01:45.230" v="915" actId="20577"/>
        <pc:sldMasterMkLst>
          <pc:docMk/>
          <pc:sldMasterMk cId="2332125365" sldId="2147483676"/>
        </pc:sldMasterMkLst>
        <pc:spChg chg="mod">
          <ac:chgData name="Abhijith B G" userId="2f6a1ad2-cf68-452a-8983-c6b5fbf0315e" providerId="ADAL" clId="{74F9918C-6FC2-4065-B842-4E1863E7127A}" dt="2024-12-02T12:01:45.230" v="915" actId="20577"/>
          <ac:spMkLst>
            <pc:docMk/>
            <pc:sldMasterMk cId="2332125365" sldId="2147483676"/>
            <ac:spMk id="13" creationId="{BA69FC06-75D9-4900-B55E-86FC76CB71F0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1BCA99-DBF3-4B02-A9BA-533B7F0412C7}" type="datetimeFigureOut">
              <a:rPr lang="en-IN" smtClean="0"/>
              <a:t>03-12-2024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E79DB8-E503-4C0B-B48B-6E75480E111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36451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4BB916-8637-4BCA-9A1D-631A094E22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91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E79DB8-E503-4C0B-B48B-6E75480E1115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4398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E79DB8-E503-4C0B-B48B-6E75480E1115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419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9660" y="5163263"/>
            <a:ext cx="5506339" cy="492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PRESENTATION HEADING </a:t>
            </a:r>
            <a:endParaRPr lang="en-IN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DD80D72-5C8E-4752-8A2F-35568E53A5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9660" y="5735831"/>
            <a:ext cx="55063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IN" sz="2600" dirty="0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n-US" dirty="0"/>
              <a:t>By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55830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145338-5195-496B-A77A-AF0752233911}"/>
              </a:ext>
            </a:extLst>
          </p:cNvPr>
          <p:cNvSpPr/>
          <p:nvPr userDrawn="1"/>
        </p:nvSpPr>
        <p:spPr>
          <a:xfrm>
            <a:off x="0" y="5695576"/>
            <a:ext cx="12192000" cy="596900"/>
          </a:xfrm>
          <a:prstGeom prst="rect">
            <a:avLst/>
          </a:prstGeom>
          <a:solidFill>
            <a:srgbClr val="A6C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Roboto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939801"/>
            <a:ext cx="4559329" cy="4556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2E4336-4E98-4C84-A2F2-19970D187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5697538"/>
            <a:ext cx="11483975" cy="39528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en-IN" sz="2400" b="1" kern="1200" dirty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PRODUCT HIGHLIGHT TO GO HERE!!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939802"/>
            <a:ext cx="6341019" cy="4556124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42C1764-5D71-42CE-ABDD-91978E58C3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Heading Goes here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00199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954741"/>
            <a:ext cx="4559329" cy="5365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954742"/>
            <a:ext cx="6341019" cy="536537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CD504B0-358A-4461-86CB-CE559F5B23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Heading Goes here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72384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641A09-8BA2-44E1-8EED-117FB88C6AFB}"/>
              </a:ext>
            </a:extLst>
          </p:cNvPr>
          <p:cNvSpPr/>
          <p:nvPr userDrawn="1"/>
        </p:nvSpPr>
        <p:spPr>
          <a:xfrm>
            <a:off x="475302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+mn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9B0DF39-C8BF-4ECC-AC4B-2550F31E4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4113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Sub Heading Title</a:t>
            </a:r>
            <a:endParaRPr lang="en-IN" dirty="0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34412C2-ED4B-4F74-98AA-542C55DBF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1589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 dirty="0" smtClean="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is simply dummy text of the printing and typesetting industry. </a:t>
            </a:r>
            <a:endParaRPr lang="en-IN" dirty="0"/>
          </a:p>
          <a:p>
            <a:pPr lvl="0"/>
            <a:endParaRPr lang="en-IN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246A5-4058-4AE2-8762-95947F55FB63}"/>
              </a:ext>
            </a:extLst>
          </p:cNvPr>
          <p:cNvSpPr/>
          <p:nvPr userDrawn="1"/>
        </p:nvSpPr>
        <p:spPr>
          <a:xfrm>
            <a:off x="4329263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+mn-lt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9CA51D5-83CE-4BEA-A8AC-ED14148199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08074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Sub Heading Title</a:t>
            </a:r>
            <a:endParaRPr lang="en-IN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254C2EF-0861-4590-965B-8116146422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5550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is simply dummy text of the printing and typesetting industry. </a:t>
            </a:r>
            <a:endParaRPr lang="en-IN" dirty="0"/>
          </a:p>
          <a:p>
            <a:pPr lvl="0"/>
            <a:endParaRPr lang="en-IN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4C9C8-7946-4CAD-989C-DB6691F0E8A6}"/>
              </a:ext>
            </a:extLst>
          </p:cNvPr>
          <p:cNvSpPr/>
          <p:nvPr userDrawn="1"/>
        </p:nvSpPr>
        <p:spPr>
          <a:xfrm>
            <a:off x="8316574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+mn-lt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2E5710B-DC46-4793-AA31-B1D78D3C5E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5385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Sub Heading Title</a:t>
            </a:r>
            <a:endParaRPr lang="en-IN" dirty="0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02EC45ED-7736-4840-9DF1-2159DDA241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2861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is simply dummy text of the printing and typesetting industry. </a:t>
            </a:r>
            <a:endParaRPr lang="en-IN" dirty="0"/>
          </a:p>
          <a:p>
            <a:pPr lvl="0"/>
            <a:endParaRPr lang="en-IN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A2AA9-3CCC-4267-9C6D-53C635DD8AA1}"/>
              </a:ext>
            </a:extLst>
          </p:cNvPr>
          <p:cNvSpPr/>
          <p:nvPr userDrawn="1"/>
        </p:nvSpPr>
        <p:spPr>
          <a:xfrm>
            <a:off x="475302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+mn-lt"/>
            </a:endParaRP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5E8B5212-80BE-4755-9F27-4714B330B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3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Sub Heading Title</a:t>
            </a:r>
            <a:endParaRPr lang="en-IN" dirty="0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D9DCE4C-6C7E-4DCE-8EEE-C2E1368C6B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1589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is simply dummy text of the printing and typesetting industry. </a:t>
            </a:r>
            <a:endParaRPr lang="en-IN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is simply dummy text of the printing and typesetting industry. </a:t>
            </a:r>
            <a:endParaRPr lang="en-IN" dirty="0"/>
          </a:p>
          <a:p>
            <a:pPr lvl="0"/>
            <a:endParaRPr lang="en-IN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C896E5-31A9-4E3D-B1FE-AEC78A882A85}"/>
              </a:ext>
            </a:extLst>
          </p:cNvPr>
          <p:cNvSpPr/>
          <p:nvPr userDrawn="1"/>
        </p:nvSpPr>
        <p:spPr>
          <a:xfrm>
            <a:off x="6277966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+mn-lt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D066FC1-1C60-4C86-9EC5-57152DC30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777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Sub Heading Title</a:t>
            </a:r>
            <a:endParaRPr lang="en-IN" dirty="0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68890CD-A972-40C7-83D6-AE2D711555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44253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is simply dummy text of the printing and typesetting industry. </a:t>
            </a:r>
            <a:endParaRPr lang="en-IN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Lorem Ipsum is simply dummy text of the printing and typesetting industry. </a:t>
            </a:r>
            <a:endParaRPr lang="en-IN" dirty="0"/>
          </a:p>
          <a:p>
            <a:pPr lvl="0"/>
            <a:endParaRPr lang="en-IN" dirty="0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96D56AE-86D2-4925-AA9E-7E70C3F1E0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Heading Goes here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25280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62607" y="3610303"/>
            <a:ext cx="4776952" cy="1481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4347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8BB43A-5A0B-420A-9A58-C825F44E92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6125" y="474503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2600" b="1" kern="1200" dirty="0" smtClean="0">
                <a:solidFill>
                  <a:srgbClr val="7670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Email Id Goes Here</a:t>
            </a:r>
            <a:endParaRPr lang="en-IN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36F46CF-897D-4A67-8B9F-7CA37495C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16125" y="533469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b="1" kern="1200" dirty="0">
                <a:solidFill>
                  <a:srgbClr val="1C36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Contact Number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99651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5900" y="5163263"/>
            <a:ext cx="6083300" cy="10851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PRESENTATION HEADING </a:t>
            </a:r>
            <a:endParaRPr lang="en-IN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1B8BB3-6A5C-43F0-9418-1E662C022172}"/>
              </a:ext>
            </a:extLst>
          </p:cNvPr>
          <p:cNvSpPr txBox="1">
            <a:spLocks/>
          </p:cNvSpPr>
          <p:nvPr userDrawn="1"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965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9083040" y="6559739"/>
            <a:ext cx="2743200" cy="275401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00228209-E739-4C01-B6AB-569B411E64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383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16993-9EC7-48A9-B0A4-49F41BEBB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Heading Goes here </a:t>
            </a:r>
            <a:endParaRPr lang="en-IN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6055F6-273C-4546-A79A-9B9016624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5" y="981635"/>
            <a:ext cx="11322050" cy="2447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Body text. Click to add body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111F5-E6D9-489F-ABF3-D108D9446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7119" y="3580372"/>
            <a:ext cx="11322050" cy="273974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90965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14D4438-56BE-4F9A-9C7C-A55FEBC98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995082"/>
            <a:ext cx="11322624" cy="5284694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305F4B8-5BCE-49E1-90FF-87EFC044B5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Heading Goes here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23555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ly heading2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305F4B8-5BCE-49E1-90FF-87EFC044B5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Heading Goes here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65653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ly heading2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8527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D8E0FAD-B071-4859-8451-B4E7A7EB1D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101" y="3614457"/>
            <a:ext cx="11322624" cy="2682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D94176-C28D-4C54-886E-1E6EAFC3D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45" y="1021976"/>
            <a:ext cx="11322624" cy="248770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65F5A73-DD9A-4FFB-9B1A-CCBC78D08D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Heading Goes here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62908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25B6D-599D-4B63-8ED1-A6E48C018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130" y="954741"/>
            <a:ext cx="5648870" cy="5298140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00150" indent="-28575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25BB39A-607E-46BC-BFCA-71E3F459F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799" y="954742"/>
            <a:ext cx="5241954" cy="5298140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57300" indent="-3429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7F52C80-DD8C-425F-8B6E-0F32AEB8F0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7130" y="304800"/>
            <a:ext cx="11322624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Heading Goes here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97233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3.JP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8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57CDE4C9-CFA8-423C-B489-D7BBD7AD5E22}"/>
              </a:ext>
            </a:extLst>
          </p:cNvPr>
          <p:cNvSpPr>
            <a:spLocks/>
          </p:cNvSpPr>
          <p:nvPr userDrawn="1"/>
        </p:nvSpPr>
        <p:spPr bwMode="auto">
          <a:xfrm>
            <a:off x="10458502" y="416963"/>
            <a:ext cx="1733498" cy="4083538"/>
          </a:xfrm>
          <a:custGeom>
            <a:avLst/>
            <a:gdLst>
              <a:gd name="T0" fmla="*/ 391 w 391"/>
              <a:gd name="T1" fmla="*/ 0 h 930"/>
              <a:gd name="T2" fmla="*/ 0 w 391"/>
              <a:gd name="T3" fmla="*/ 232 h 930"/>
              <a:gd name="T4" fmla="*/ 391 w 391"/>
              <a:gd name="T5" fmla="*/ 930 h 930"/>
              <a:gd name="T6" fmla="*/ 391 w 391"/>
              <a:gd name="T7" fmla="*/ 0 h 930"/>
              <a:gd name="connsiteX0" fmla="*/ 10097 w 10097"/>
              <a:gd name="connsiteY0" fmla="*/ 0 h 10000"/>
              <a:gd name="connsiteX1" fmla="*/ 0 w 10097"/>
              <a:gd name="connsiteY1" fmla="*/ 2547 h 10000"/>
              <a:gd name="connsiteX2" fmla="*/ 10097 w 10097"/>
              <a:gd name="connsiteY2" fmla="*/ 10000 h 10000"/>
              <a:gd name="connsiteX3" fmla="*/ 10097 w 10097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7" h="10000">
                <a:moveTo>
                  <a:pt x="10097" y="0"/>
                </a:moveTo>
                <a:lnTo>
                  <a:pt x="0" y="2547"/>
                </a:lnTo>
                <a:lnTo>
                  <a:pt x="10097" y="10000"/>
                </a:lnTo>
                <a:lnTo>
                  <a:pt x="10097" y="0"/>
                </a:lnTo>
                <a:close/>
              </a:path>
            </a:pathLst>
          </a:custGeom>
          <a:solidFill>
            <a:srgbClr val="7670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3AA69F5-5170-46E3-BC4C-D8AEEA830A73}"/>
              </a:ext>
            </a:extLst>
          </p:cNvPr>
          <p:cNvSpPr>
            <a:spLocks/>
          </p:cNvSpPr>
          <p:nvPr userDrawn="1"/>
        </p:nvSpPr>
        <p:spPr bwMode="auto">
          <a:xfrm>
            <a:off x="9505950" y="1456838"/>
            <a:ext cx="1845315" cy="2379601"/>
          </a:xfrm>
          <a:custGeom>
            <a:avLst/>
            <a:gdLst>
              <a:gd name="T0" fmla="*/ 0 w 411"/>
              <a:gd name="T1" fmla="*/ 0 h 530"/>
              <a:gd name="T2" fmla="*/ 306 w 411"/>
              <a:gd name="T3" fmla="*/ 530 h 530"/>
              <a:gd name="T4" fmla="*/ 411 w 411"/>
              <a:gd name="T5" fmla="*/ 349 h 530"/>
              <a:gd name="T6" fmla="*/ 214 w 411"/>
              <a:gd name="T7" fmla="*/ 0 h 530"/>
              <a:gd name="T8" fmla="*/ 0 w 411"/>
              <a:gd name="T9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530">
                <a:moveTo>
                  <a:pt x="0" y="0"/>
                </a:moveTo>
                <a:lnTo>
                  <a:pt x="306" y="530"/>
                </a:lnTo>
                <a:lnTo>
                  <a:pt x="411" y="349"/>
                </a:lnTo>
                <a:lnTo>
                  <a:pt x="214" y="0"/>
                </a:lnTo>
                <a:lnTo>
                  <a:pt x="0" y="0"/>
                </a:lnTo>
                <a:close/>
              </a:path>
            </a:pathLst>
          </a:custGeom>
          <a:solidFill>
            <a:srgbClr val="A3CA39"/>
          </a:solidFill>
          <a:ln w="301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A5DE2D-0A1D-43B6-92FD-C25C9F597078}"/>
              </a:ext>
            </a:extLst>
          </p:cNvPr>
          <p:cNvCxnSpPr/>
          <p:nvPr userDrawn="1"/>
        </p:nvCxnSpPr>
        <p:spPr>
          <a:xfrm>
            <a:off x="6543041" y="4772558"/>
            <a:ext cx="0" cy="1727200"/>
          </a:xfrm>
          <a:prstGeom prst="line">
            <a:avLst/>
          </a:prstGeom>
          <a:ln w="19050">
            <a:solidFill>
              <a:srgbClr val="B23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31249EFE-029E-4B88-9B37-57BB9D5ECBA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333" y="4788900"/>
            <a:ext cx="2878106" cy="1618935"/>
          </a:xfrm>
          <a:prstGeom prst="rect">
            <a:avLst/>
          </a:prstGeom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13715D-9436-456C-A4A3-B67654AA8DB8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2024.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62727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2F7393-ED6F-4E53-8B8C-959FF4D74C47}"/>
              </a:ext>
            </a:extLst>
          </p:cNvPr>
          <p:cNvSpPr txBox="1">
            <a:spLocks/>
          </p:cNvSpPr>
          <p:nvPr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A7280-4056-4394-8BD7-439E2CFA15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6257703"/>
            <a:ext cx="1133951" cy="64792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363C9-602E-4B3A-9911-B83A5F42FD49}"/>
              </a:ext>
            </a:extLst>
          </p:cNvPr>
          <p:cNvSpPr txBox="1">
            <a:spLocks/>
          </p:cNvSpPr>
          <p:nvPr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2024.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3E2FBA-1E3B-420B-A88B-7017505A3B46}"/>
              </a:ext>
            </a:extLst>
          </p:cNvPr>
          <p:cNvGrpSpPr/>
          <p:nvPr/>
        </p:nvGrpSpPr>
        <p:grpSpPr>
          <a:xfrm>
            <a:off x="10820401" y="-1"/>
            <a:ext cx="1371600" cy="504825"/>
            <a:chOff x="11001375" y="0"/>
            <a:chExt cx="1190625" cy="323850"/>
          </a:xfrm>
        </p:grpSpPr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3B30969-903A-46A8-886A-C2D815558042}"/>
                </a:ext>
              </a:extLst>
            </p:cNvPr>
            <p:cNvSpPr/>
            <p:nvPr userDrawn="1"/>
          </p:nvSpPr>
          <p:spPr>
            <a:xfrm flipV="1">
              <a:off x="11001375" y="0"/>
              <a:ext cx="1190625" cy="163115"/>
            </a:xfrm>
            <a:prstGeom prst="trapezoid">
              <a:avLst>
                <a:gd name="adj" fmla="val 103099"/>
              </a:avLst>
            </a:prstGeom>
            <a:solidFill>
              <a:srgbClr val="767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6" name="Flowchart: Extract 5">
              <a:extLst>
                <a:ext uri="{FF2B5EF4-FFF2-40B4-BE49-F238E27FC236}">
                  <a16:creationId xmlns:a16="http://schemas.microsoft.com/office/drawing/2014/main" id="{000CE930-E951-466C-961F-33C850A7C9A7}"/>
                </a:ext>
              </a:extLst>
            </p:cNvPr>
            <p:cNvSpPr/>
            <p:nvPr userDrawn="1"/>
          </p:nvSpPr>
          <p:spPr>
            <a:xfrm rot="16200000">
              <a:off x="11874103" y="5953"/>
              <a:ext cx="323850" cy="311944"/>
            </a:xfrm>
            <a:prstGeom prst="flowChartExtract">
              <a:avLst/>
            </a:prstGeom>
            <a:solidFill>
              <a:srgbClr val="A6C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  <a:endParaRPr lang="en-IN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AE25B77-83B2-4333-A950-25D160599451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0742" y="252411"/>
            <a:ext cx="20669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6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611EF6E-F24E-4B40-9154-5CD2D5642688}"/>
              </a:ext>
            </a:extLst>
          </p:cNvPr>
          <p:cNvSpPr/>
          <p:nvPr/>
        </p:nvSpPr>
        <p:spPr>
          <a:xfrm>
            <a:off x="7440538" y="0"/>
            <a:ext cx="4751462" cy="6858000"/>
          </a:xfrm>
          <a:custGeom>
            <a:avLst/>
            <a:gdLst>
              <a:gd name="connsiteX0" fmla="*/ 0 w 4751462"/>
              <a:gd name="connsiteY0" fmla="*/ 1871529 h 6887910"/>
              <a:gd name="connsiteX1" fmla="*/ 4751462 w 4751462"/>
              <a:gd name="connsiteY1" fmla="*/ 0 h 6887910"/>
              <a:gd name="connsiteX2" fmla="*/ 4751462 w 4751462"/>
              <a:gd name="connsiteY2" fmla="*/ 6887910 h 6887910"/>
              <a:gd name="connsiteX3" fmla="*/ 0 w 4751462"/>
              <a:gd name="connsiteY3" fmla="*/ 1871529 h 688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6887910">
                <a:moveTo>
                  <a:pt x="0" y="1871529"/>
                </a:moveTo>
                <a:lnTo>
                  <a:pt x="4751462" y="0"/>
                </a:lnTo>
                <a:lnTo>
                  <a:pt x="4751462" y="6887910"/>
                </a:lnTo>
                <a:lnTo>
                  <a:pt x="0" y="1871529"/>
                </a:lnTo>
                <a:close/>
              </a:path>
            </a:pathLst>
          </a:custGeom>
          <a:solidFill>
            <a:srgbClr val="76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050EED-5675-4B45-946F-85B31DD9D121}"/>
              </a:ext>
            </a:extLst>
          </p:cNvPr>
          <p:cNvSpPr txBox="1"/>
          <p:nvPr/>
        </p:nvSpPr>
        <p:spPr>
          <a:xfrm>
            <a:off x="8342218" y="1553072"/>
            <a:ext cx="35411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you!</a:t>
            </a:r>
            <a:endParaRPr lang="en-US" sz="5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ontacts us:">
            <a:extLst>
              <a:ext uri="{FF2B5EF4-FFF2-40B4-BE49-F238E27FC236}">
                <a16:creationId xmlns:a16="http://schemas.microsoft.com/office/drawing/2014/main" id="{C4F52FFF-EA15-4BFB-AD8B-4ABC69F8E5B0}"/>
              </a:ext>
            </a:extLst>
          </p:cNvPr>
          <p:cNvSpPr txBox="1">
            <a:spLocks/>
          </p:cNvSpPr>
          <p:nvPr/>
        </p:nvSpPr>
        <p:spPr>
          <a:xfrm>
            <a:off x="603527" y="3875449"/>
            <a:ext cx="8102166" cy="492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Contact Us:</a:t>
            </a:r>
            <a:endParaRPr lang="en-IN" sz="3600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AB4DF3-A08F-4DDC-A65E-AC6F2F3794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0"/>
            <a:ext cx="6096000" cy="3333750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A69FC06-75D9-4900-B55E-86FC76CB71F0}"/>
              </a:ext>
            </a:extLst>
          </p:cNvPr>
          <p:cNvSpPr txBox="1">
            <a:spLocks/>
          </p:cNvSpPr>
          <p:nvPr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2024. All rights reserved.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7A3EB3D-A0A5-4758-8C26-0FBA94F0D230}"/>
              </a:ext>
            </a:extLst>
          </p:cNvPr>
          <p:cNvSpPr/>
          <p:nvPr/>
        </p:nvSpPr>
        <p:spPr>
          <a:xfrm>
            <a:off x="7440538" y="1863725"/>
            <a:ext cx="4751462" cy="4994275"/>
          </a:xfrm>
          <a:custGeom>
            <a:avLst/>
            <a:gdLst>
              <a:gd name="connsiteX0" fmla="*/ 0 w 4751462"/>
              <a:gd name="connsiteY0" fmla="*/ 0 h 5007835"/>
              <a:gd name="connsiteX1" fmla="*/ 2452643 w 4751462"/>
              <a:gd name="connsiteY1" fmla="*/ 5007835 h 5007835"/>
              <a:gd name="connsiteX2" fmla="*/ 4751462 w 4751462"/>
              <a:gd name="connsiteY2" fmla="*/ 5007835 h 5007835"/>
              <a:gd name="connsiteX3" fmla="*/ 0 w 4751462"/>
              <a:gd name="connsiteY3" fmla="*/ 0 h 500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5007835">
                <a:moveTo>
                  <a:pt x="0" y="0"/>
                </a:moveTo>
                <a:lnTo>
                  <a:pt x="2452643" y="5007835"/>
                </a:lnTo>
                <a:lnTo>
                  <a:pt x="4751462" y="5007835"/>
                </a:lnTo>
                <a:lnTo>
                  <a:pt x="0" y="0"/>
                </a:lnTo>
                <a:close/>
              </a:path>
            </a:pathLst>
          </a:cu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4490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611EF6E-F24E-4B40-9154-5CD2D5642688}"/>
              </a:ext>
            </a:extLst>
          </p:cNvPr>
          <p:cNvSpPr/>
          <p:nvPr userDrawn="1"/>
        </p:nvSpPr>
        <p:spPr>
          <a:xfrm>
            <a:off x="7440538" y="0"/>
            <a:ext cx="4751462" cy="6858000"/>
          </a:xfrm>
          <a:custGeom>
            <a:avLst/>
            <a:gdLst>
              <a:gd name="connsiteX0" fmla="*/ 0 w 4751462"/>
              <a:gd name="connsiteY0" fmla="*/ 1871529 h 6887910"/>
              <a:gd name="connsiteX1" fmla="*/ 4751462 w 4751462"/>
              <a:gd name="connsiteY1" fmla="*/ 0 h 6887910"/>
              <a:gd name="connsiteX2" fmla="*/ 4751462 w 4751462"/>
              <a:gd name="connsiteY2" fmla="*/ 6887910 h 6887910"/>
              <a:gd name="connsiteX3" fmla="*/ 0 w 4751462"/>
              <a:gd name="connsiteY3" fmla="*/ 1871529 h 688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6887910">
                <a:moveTo>
                  <a:pt x="0" y="1871529"/>
                </a:moveTo>
                <a:lnTo>
                  <a:pt x="4751462" y="0"/>
                </a:lnTo>
                <a:lnTo>
                  <a:pt x="4751462" y="6887910"/>
                </a:lnTo>
                <a:lnTo>
                  <a:pt x="0" y="1871529"/>
                </a:lnTo>
                <a:close/>
              </a:path>
            </a:pathLst>
          </a:custGeom>
          <a:solidFill>
            <a:srgbClr val="76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050EED-5675-4B45-946F-85B31DD9D121}"/>
              </a:ext>
            </a:extLst>
          </p:cNvPr>
          <p:cNvSpPr txBox="1"/>
          <p:nvPr userDrawn="1"/>
        </p:nvSpPr>
        <p:spPr>
          <a:xfrm>
            <a:off x="8342218" y="1553072"/>
            <a:ext cx="35411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5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you!</a:t>
            </a:r>
            <a:endParaRPr lang="en-US" sz="5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ontacts us:">
            <a:extLst>
              <a:ext uri="{FF2B5EF4-FFF2-40B4-BE49-F238E27FC236}">
                <a16:creationId xmlns:a16="http://schemas.microsoft.com/office/drawing/2014/main" id="{C4F52FFF-EA15-4BFB-AD8B-4ABC69F8E5B0}"/>
              </a:ext>
            </a:extLst>
          </p:cNvPr>
          <p:cNvSpPr txBox="1">
            <a:spLocks/>
          </p:cNvSpPr>
          <p:nvPr userDrawn="1"/>
        </p:nvSpPr>
        <p:spPr>
          <a:xfrm>
            <a:off x="795476" y="3868306"/>
            <a:ext cx="3919137" cy="492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Contact Us:</a:t>
            </a:r>
            <a:endParaRPr lang="en-IN" sz="3600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A69FC06-75D9-4900-B55E-86FC76CB71F0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2024. All rights reserved.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7A3EB3D-A0A5-4758-8C26-0FBA94F0D230}"/>
              </a:ext>
            </a:extLst>
          </p:cNvPr>
          <p:cNvSpPr/>
          <p:nvPr userDrawn="1"/>
        </p:nvSpPr>
        <p:spPr>
          <a:xfrm>
            <a:off x="7440538" y="1863725"/>
            <a:ext cx="4751462" cy="4994275"/>
          </a:xfrm>
          <a:custGeom>
            <a:avLst/>
            <a:gdLst>
              <a:gd name="connsiteX0" fmla="*/ 0 w 4751462"/>
              <a:gd name="connsiteY0" fmla="*/ 0 h 5007835"/>
              <a:gd name="connsiteX1" fmla="*/ 2452643 w 4751462"/>
              <a:gd name="connsiteY1" fmla="*/ 5007835 h 5007835"/>
              <a:gd name="connsiteX2" fmla="*/ 4751462 w 4751462"/>
              <a:gd name="connsiteY2" fmla="*/ 5007835 h 5007835"/>
              <a:gd name="connsiteX3" fmla="*/ 0 w 4751462"/>
              <a:gd name="connsiteY3" fmla="*/ 0 h 500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5007835">
                <a:moveTo>
                  <a:pt x="0" y="0"/>
                </a:moveTo>
                <a:lnTo>
                  <a:pt x="2452643" y="5007835"/>
                </a:lnTo>
                <a:lnTo>
                  <a:pt x="4751462" y="5007835"/>
                </a:lnTo>
                <a:lnTo>
                  <a:pt x="0" y="0"/>
                </a:lnTo>
                <a:close/>
              </a:path>
            </a:pathLst>
          </a:cu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985"/>
            <a:ext cx="4522664" cy="25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25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body" sz="quarter" idx="11"/>
          </p:nvPr>
        </p:nvSpPr>
        <p:spPr>
          <a:xfrm>
            <a:off x="15920" y="4653605"/>
            <a:ext cx="6574066" cy="462133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Evolution of NR Duplex Operation - Phase 2</a:t>
            </a:r>
          </a:p>
        </p:txBody>
      </p:sp>
      <p:pic>
        <p:nvPicPr>
          <p:cNvPr id="6" name="Picture Placeholder 12">
            <a:extLst>
              <a:ext uri="{FF2B5EF4-FFF2-40B4-BE49-F238E27FC236}">
                <a16:creationId xmlns:a16="http://schemas.microsoft.com/office/drawing/2014/main" id="{428E33A9-7635-483E-AD2E-AE5FA364C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4" b="1404"/>
          <a:stretch>
            <a:fillRect/>
          </a:stretch>
        </p:blipFill>
        <p:spPr>
          <a:xfrm>
            <a:off x="15920" y="1419227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B0DDD8-B1B8-4C3A-9CB9-87303ABD50D3}"/>
              </a:ext>
            </a:extLst>
          </p:cNvPr>
          <p:cNvSpPr txBox="1"/>
          <p:nvPr/>
        </p:nvSpPr>
        <p:spPr>
          <a:xfrm>
            <a:off x="10281240" y="274580"/>
            <a:ext cx="1366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RP-243136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B2776CD-7003-4309-8A81-D3D8F7559C97}"/>
              </a:ext>
            </a:extLst>
          </p:cNvPr>
          <p:cNvSpPr txBox="1">
            <a:spLocks/>
          </p:cNvSpPr>
          <p:nvPr/>
        </p:nvSpPr>
        <p:spPr>
          <a:xfrm>
            <a:off x="355143" y="256627"/>
            <a:ext cx="6243620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kern="1200" dirty="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 #106</a:t>
            </a:r>
          </a:p>
          <a:p>
            <a:pPr algn="l"/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Madrid, Spain, 9</a:t>
            </a:r>
            <a:r>
              <a:rPr lang="en-US" sz="18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 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16</a:t>
            </a:r>
            <a:r>
              <a:rPr lang="en-US" sz="18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December, 2024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DC55F0-5162-4BB1-A0BC-D0C02E73F2CE}"/>
              </a:ext>
            </a:extLst>
          </p:cNvPr>
          <p:cNvSpPr txBox="1"/>
          <p:nvPr/>
        </p:nvSpPr>
        <p:spPr>
          <a:xfrm>
            <a:off x="206068" y="5438773"/>
            <a:ext cx="61937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	</a:t>
            </a:r>
            <a:r>
              <a:rPr lang="en-I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IN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</a:t>
            </a:r>
          </a:p>
          <a:p>
            <a:r>
              <a:rPr lang="en-IN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 		Tejas Networks</a:t>
            </a:r>
          </a:p>
          <a:p>
            <a:r>
              <a:rPr lang="en-US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 	Discussion</a:t>
            </a: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801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3C403-8608-4D73-B6D4-D277D2E39E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6610" y="422787"/>
            <a:ext cx="11885148" cy="525463"/>
          </a:xfrm>
        </p:spPr>
        <p:txBody>
          <a:bodyPr/>
          <a:lstStyle/>
          <a:p>
            <a:r>
              <a:rPr lang="en-IN" sz="2400" dirty="0"/>
              <a:t>Duplex Phase 2: Adjacent Channel CLI handling to improve SBFD throughput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444E36B-DB4C-4E62-B1AF-FEA18469B150}"/>
              </a:ext>
            </a:extLst>
          </p:cNvPr>
          <p:cNvSpPr txBox="1">
            <a:spLocks/>
          </p:cNvSpPr>
          <p:nvPr/>
        </p:nvSpPr>
        <p:spPr>
          <a:xfrm>
            <a:off x="153426" y="1028803"/>
            <a:ext cx="11885148" cy="2390857"/>
          </a:xfr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Motivation</a:t>
            </a: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presence of  intra/inter operator adjacent channel, 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The cell edge Uplink(UL) throughput degradation is worse than the average throughput degradation for SBFD. </a:t>
            </a:r>
          </a:p>
          <a:p>
            <a:pPr lvl="1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The UL throughput degradation is due to the inter-BS ACI introduced by TDD/ SBFD-DL which increases as grid-shift (BS-to-BS distance) decreases.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For higher BS Tx power and lower grid-shifts the degradation is increased for cell edge throughput and average throughput.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US" sz="14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B8F46C-C9F1-4742-B9F3-D20394DBA72F}"/>
              </a:ext>
            </a:extLst>
          </p:cNvPr>
          <p:cNvSpPr txBox="1"/>
          <p:nvPr/>
        </p:nvSpPr>
        <p:spPr>
          <a:xfrm>
            <a:off x="636926" y="5916990"/>
            <a:ext cx="45526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Fig: SBFD UL median throughput loss at cell edge and cell </a:t>
            </a:r>
            <a:r>
              <a:rPr lang="en-US" sz="1400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centre</a:t>
            </a:r>
            <a:r>
              <a:rPr lang="en-US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for FR-1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IN" sz="1050" dirty="0"/>
          </a:p>
        </p:txBody>
      </p:sp>
      <p:pic>
        <p:nvPicPr>
          <p:cNvPr id="1028" name="Picture 4" descr="A graph of a bar graph&#10;&#10;Description automatically generated with medium confidence">
            <a:extLst>
              <a:ext uri="{FF2B5EF4-FFF2-40B4-BE49-F238E27FC236}">
                <a16:creationId xmlns:a16="http://schemas.microsoft.com/office/drawing/2014/main" id="{EE71411D-A538-4F15-9062-789047C70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26" y="3429000"/>
            <a:ext cx="4552622" cy="247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 graph of different colored columns&#10;&#10;Description automatically generated with medium confidence">
            <a:extLst>
              <a:ext uri="{FF2B5EF4-FFF2-40B4-BE49-F238E27FC236}">
                <a16:creationId xmlns:a16="http://schemas.microsoft.com/office/drawing/2014/main" id="{3E1BD533-CD9A-4820-9BB6-2DFEE895C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843" y="3541700"/>
            <a:ext cx="5505231" cy="240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3C5AA2-F816-451C-839D-7C1FDF07FA04}"/>
              </a:ext>
            </a:extLst>
          </p:cNvPr>
          <p:cNvSpPr txBox="1"/>
          <p:nvPr/>
        </p:nvSpPr>
        <p:spPr>
          <a:xfrm>
            <a:off x="6129184" y="5950460"/>
            <a:ext cx="61181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Fig: Median throughput loss (%)  with Adjacent Channel CLI  for FR-1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2122265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3C403-8608-4D73-B6D4-D277D2E39E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6610" y="422787"/>
            <a:ext cx="11885148" cy="525463"/>
          </a:xfrm>
        </p:spPr>
        <p:txBody>
          <a:bodyPr/>
          <a:lstStyle/>
          <a:p>
            <a:r>
              <a:rPr lang="en-IN" sz="2400" dirty="0"/>
              <a:t>Duplex Phase 2: Adjacent Channel CLI handling to improve SBFD throughput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AA8BB81-8CB4-47F2-BA8B-33768A5F4E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6610" y="1473713"/>
            <a:ext cx="11322624" cy="2636773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 release-20, for SBFD systems, adjacent channel CLI handling need to be considered.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sz="18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Enhancing signalling between inter-operator </a:t>
            </a:r>
            <a:r>
              <a:rPr lang="en-GB" sz="1800" dirty="0" err="1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gNB’s</a:t>
            </a:r>
            <a:r>
              <a:rPr lang="en-GB" sz="18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for adjacent channel CLI handling.</a:t>
            </a: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sz="18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Example: Spatial coordination between </a:t>
            </a:r>
            <a:r>
              <a:rPr lang="en-GB" sz="1800" dirty="0" err="1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gNBs</a:t>
            </a:r>
            <a:r>
              <a:rPr lang="en-GB" sz="18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 of different operators.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Applicability of co-channel </a:t>
            </a:r>
            <a:r>
              <a:rPr lang="en-GB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gNB-gNB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CLI handling schemes for intra-operator and inter-operator adjacent channel CLI handling.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Network deployment (ex. grid shift between the two different networks) to suppress the adjacent channel CLI.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881625-27DF-4FCC-815C-933AE8AF7074}"/>
              </a:ext>
            </a:extLst>
          </p:cNvPr>
          <p:cNvSpPr txBox="1"/>
          <p:nvPr/>
        </p:nvSpPr>
        <p:spPr>
          <a:xfrm>
            <a:off x="186610" y="948250"/>
            <a:ext cx="130202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Proposals</a:t>
            </a:r>
            <a:r>
              <a:rPr lang="en-US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92153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4B8FCE-664A-4C03-9F7C-4F7AFE5E20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5974" y="997323"/>
            <a:ext cx="11674065" cy="275860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Motivation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</a:p>
          <a:p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Rel-19, it was agreed that DCI formats and Slot Format Indicator cannot be used to revert SBFD symbol to non-SBFD symbols. </a:t>
            </a:r>
          </a:p>
          <a:p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In Rel-19, it was also agreed that during SSB symbols, SBFD capable UE will decode SSBs in downlink sub band and will not be treated as non SBFD downlink slots.</a:t>
            </a:r>
          </a:p>
          <a:p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This will result in following issues: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Suboptimal utilization of Time-Frequency resources during SSB or any other critical messages such as SIB. 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Delayed reception of critical messages (ex: SIB 8)</a:t>
            </a:r>
            <a:endParaRPr lang="en-US" strike="sngStrike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BD87F-AA42-4E84-BB95-CBA9168F2A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323" y="235084"/>
            <a:ext cx="11811716" cy="762239"/>
          </a:xfrm>
        </p:spPr>
        <p:txBody>
          <a:bodyPr/>
          <a:lstStyle/>
          <a:p>
            <a:pPr algn="ctr"/>
            <a:r>
              <a:rPr lang="en-US" sz="2400" dirty="0"/>
              <a:t>Duplex Phase 2: Further enhancements in Tx/Rx/Procedures of duplex Systems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817EA8-BA3F-40D9-8969-CDD9ABC35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515" y="4066861"/>
            <a:ext cx="3183468" cy="22298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965A67-20AA-406E-AE80-8D8B7471F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0656" y="3947719"/>
            <a:ext cx="3340404" cy="24681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C5246B-7870-4BAF-A1ED-E6BB4A6FFF72}"/>
              </a:ext>
            </a:extLst>
          </p:cNvPr>
          <p:cNvSpPr txBox="1"/>
          <p:nvPr/>
        </p:nvSpPr>
        <p:spPr>
          <a:xfrm>
            <a:off x="7896383" y="3906666"/>
            <a:ext cx="2705102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IN" sz="1100" dirty="0"/>
              <a:t>Lack of link indication for SBFD UE resulting in delayed reception of critical messages </a:t>
            </a:r>
          </a:p>
        </p:txBody>
      </p:sp>
    </p:spTree>
    <p:extLst>
      <p:ext uri="{BB962C8B-B14F-4D97-AF65-F5344CB8AC3E}">
        <p14:creationId xmlns:p14="http://schemas.microsoft.com/office/powerpoint/2010/main" val="980246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BD87F-AA42-4E84-BB95-CBA9168F2A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323" y="235084"/>
            <a:ext cx="11811716" cy="762239"/>
          </a:xfrm>
        </p:spPr>
        <p:txBody>
          <a:bodyPr/>
          <a:lstStyle/>
          <a:p>
            <a:pPr algn="ctr"/>
            <a:r>
              <a:rPr lang="en-US" sz="2400" dirty="0"/>
              <a:t>Duplex Phase 2: Further enhancements in in Tx/Rx/Procedures of duplex Systems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32F966-DE52-44B7-8C99-A7CCFFD98CD1}"/>
              </a:ext>
            </a:extLst>
          </p:cNvPr>
          <p:cNvSpPr txBox="1"/>
          <p:nvPr/>
        </p:nvSpPr>
        <p:spPr>
          <a:xfrm>
            <a:off x="419611" y="926155"/>
            <a:ext cx="1167406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</a:rPr>
              <a:t>Proposals:</a:t>
            </a:r>
          </a:p>
          <a:p>
            <a:endParaRPr lang="en-IN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D532F8B-88DF-4DB3-B9E7-99CAFC0DF0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9611" y="1503901"/>
            <a:ext cx="11322624" cy="1925099"/>
          </a:xfrm>
        </p:spPr>
        <p:txBody>
          <a:bodyPr/>
          <a:lstStyle/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Signaling enhancements enabling: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Optimal utilization of Time-Frequency resources.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Timely delivery of critical messages.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SDT enhancements 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Paging enhancements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13567760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_2021.potx" id="{61753CDF-8D01-4F11-B98D-93F7BE5C1E93}" vid="{2F8A571F-9579-444B-93B8-7FA98E2CB759}"/>
    </a:ext>
  </a:extLst>
</a:theme>
</file>

<file path=ppt/theme/theme2.xml><?xml version="1.0" encoding="utf-8"?>
<a:theme xmlns:a="http://schemas.openxmlformats.org/drawingml/2006/main" name="Master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_2021.potx" id="{61753CDF-8D01-4F11-B98D-93F7BE5C1E93}" vid="{0BDD4530-27EB-40CF-9D8F-436B36410695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_2021.potx" id="{61753CDF-8D01-4F11-B98D-93F7BE5C1E93}" vid="{178F563D-F02E-4153-B59F-7D7F65E70238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AF91E23A-5F0B-43CA-BBA7-E568E935D364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</TotalTime>
  <Words>408</Words>
  <Application>Microsoft Office PowerPoint</Application>
  <PresentationFormat>Widescreen</PresentationFormat>
  <Paragraphs>40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</vt:lpstr>
      <vt:lpstr>Calibri</vt:lpstr>
      <vt:lpstr>Courier New</vt:lpstr>
      <vt:lpstr>Roboto</vt:lpstr>
      <vt:lpstr>Segoe UI</vt:lpstr>
      <vt:lpstr>Times New Roman</vt:lpstr>
      <vt:lpstr>Wingdings</vt:lpstr>
      <vt:lpstr>1_Custom Design</vt:lpstr>
      <vt:lpstr>Master 1</vt:lpstr>
      <vt:lpstr>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Abhijith B G</dc:creator>
  <cp:lastModifiedBy>Sreekanth K</cp:lastModifiedBy>
  <cp:revision>34</cp:revision>
  <dcterms:created xsi:type="dcterms:W3CDTF">2024-11-27T07:33:31Z</dcterms:created>
  <dcterms:modified xsi:type="dcterms:W3CDTF">2024-12-03T05:44:06Z</dcterms:modified>
</cp:coreProperties>
</file>