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9"/>
  </p:notesMasterIdLst>
  <p:sldIdLst>
    <p:sldId id="260" r:id="rId5"/>
    <p:sldId id="312" r:id="rId6"/>
    <p:sldId id="314" r:id="rId7"/>
    <p:sldId id="313" r:id="rId8"/>
  </p:sldIdLst>
  <p:sldSz cx="9144000" cy="6858000" type="screen4x3"/>
  <p:notesSz cx="7102475" cy="10233025"/>
  <p:defaultTextStyle>
    <a:defPPr>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242" d="100"/>
          <a:sy n="242" d="100"/>
        </p:scale>
        <p:origin x="3234"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zuki Hidetoshi (鈴木 秀俊)" userId="2d5c9a77-1855-4cfe-886f-35d8c7c5ad06" providerId="ADAL" clId="{F4E184C7-3AAE-4576-9C2F-2B3A913AEBC5}"/>
    <pc:docChg chg="modSld">
      <pc:chgData name="Suzuki Hidetoshi (鈴木 秀俊)" userId="2d5c9a77-1855-4cfe-886f-35d8c7c5ad06" providerId="ADAL" clId="{F4E184C7-3AAE-4576-9C2F-2B3A913AEBC5}" dt="2024-11-29T12:25:57.870" v="30"/>
      <pc:docMkLst>
        <pc:docMk/>
      </pc:docMkLst>
      <pc:sldChg chg="modSp mod">
        <pc:chgData name="Suzuki Hidetoshi (鈴木 秀俊)" userId="2d5c9a77-1855-4cfe-886f-35d8c7c5ad06" providerId="ADAL" clId="{F4E184C7-3AAE-4576-9C2F-2B3A913AEBC5}" dt="2024-11-29T12:25:57.870" v="30"/>
        <pc:sldMkLst>
          <pc:docMk/>
          <pc:sldMk cId="0" sldId="260"/>
        </pc:sldMkLst>
        <pc:spChg chg="mod">
          <ac:chgData name="Suzuki Hidetoshi (鈴木 秀俊)" userId="2d5c9a77-1855-4cfe-886f-35d8c7c5ad06" providerId="ADAL" clId="{F4E184C7-3AAE-4576-9C2F-2B3A913AEBC5}" dt="2024-11-29T12:25:57.870" v="30"/>
          <ac:spMkLst>
            <pc:docMk/>
            <pc:sldMk cId="0" sldId="260"/>
            <ac:spMk id="14340" creationId="{2A988E21-6B3F-BA61-B325-51A359FB7F8A}"/>
          </ac:spMkLst>
        </pc:spChg>
      </pc:sldChg>
      <pc:sldChg chg="modSp mod">
        <pc:chgData name="Suzuki Hidetoshi (鈴木 秀俊)" userId="2d5c9a77-1855-4cfe-886f-35d8c7c5ad06" providerId="ADAL" clId="{F4E184C7-3AAE-4576-9C2F-2B3A913AEBC5}" dt="2024-11-29T08:46:03.321" v="5" actId="20577"/>
        <pc:sldMkLst>
          <pc:docMk/>
          <pc:sldMk cId="3336287823" sldId="312"/>
        </pc:sldMkLst>
        <pc:spChg chg="mod">
          <ac:chgData name="Suzuki Hidetoshi (鈴木 秀俊)" userId="2d5c9a77-1855-4cfe-886f-35d8c7c5ad06" providerId="ADAL" clId="{F4E184C7-3AAE-4576-9C2F-2B3A913AEBC5}" dt="2024-11-29T08:46:03.321" v="5" actId="20577"/>
          <ac:spMkLst>
            <pc:docMk/>
            <pc:sldMk cId="3336287823" sldId="312"/>
            <ac:spMk id="6" creationId="{ACABA431-52CB-B4E2-40E7-6579252C0F70}"/>
          </ac:spMkLst>
        </pc:spChg>
      </pc:sldChg>
      <pc:sldChg chg="modSp mod">
        <pc:chgData name="Suzuki Hidetoshi (鈴木 秀俊)" userId="2d5c9a77-1855-4cfe-886f-35d8c7c5ad06" providerId="ADAL" clId="{F4E184C7-3AAE-4576-9C2F-2B3A913AEBC5}" dt="2024-11-29T08:47:42.330" v="29" actId="20577"/>
        <pc:sldMkLst>
          <pc:docMk/>
          <pc:sldMk cId="777665908" sldId="313"/>
        </pc:sldMkLst>
        <pc:spChg chg="mod">
          <ac:chgData name="Suzuki Hidetoshi (鈴木 秀俊)" userId="2d5c9a77-1855-4cfe-886f-35d8c7c5ad06" providerId="ADAL" clId="{F4E184C7-3AAE-4576-9C2F-2B3A913AEBC5}" dt="2024-11-29T08:47:42.330" v="29" actId="20577"/>
          <ac:spMkLst>
            <pc:docMk/>
            <pc:sldMk cId="777665908" sldId="313"/>
            <ac:spMk id="6" creationId="{ACABA431-52CB-B4E2-40E7-6579252C0F70}"/>
          </ac:spMkLst>
        </pc:spChg>
      </pc:sldChg>
      <pc:sldChg chg="modSp mod">
        <pc:chgData name="Suzuki Hidetoshi (鈴木 秀俊)" userId="2d5c9a77-1855-4cfe-886f-35d8c7c5ad06" providerId="ADAL" clId="{F4E184C7-3AAE-4576-9C2F-2B3A913AEBC5}" dt="2024-11-29T08:46:56.934" v="22" actId="20577"/>
        <pc:sldMkLst>
          <pc:docMk/>
          <pc:sldMk cId="3972770744" sldId="314"/>
        </pc:sldMkLst>
        <pc:spChg chg="mod">
          <ac:chgData name="Suzuki Hidetoshi (鈴木 秀俊)" userId="2d5c9a77-1855-4cfe-886f-35d8c7c5ad06" providerId="ADAL" clId="{F4E184C7-3AAE-4576-9C2F-2B3A913AEBC5}" dt="2024-11-29T08:46:56.934" v="22" actId="20577"/>
          <ac:spMkLst>
            <pc:docMk/>
            <pc:sldMk cId="3972770744" sldId="314"/>
            <ac:spMk id="6" creationId="{ACABA431-52CB-B4E2-40E7-6579252C0F70}"/>
          </ac:spMkLst>
        </pc:spChg>
      </pc:sldChg>
    </pc:docChg>
  </pc:docChgLst>
  <pc:docChgLst>
    <pc:chgData name="Suzuki Hidetoshi (鈴木 秀俊)" userId="2d5c9a77-1855-4cfe-886f-35d8c7c5ad06" providerId="ADAL" clId="{2568F318-4C90-480F-B580-CDBFA655EBE7}"/>
    <pc:docChg chg="modSld">
      <pc:chgData name="Suzuki Hidetoshi (鈴木 秀俊)" userId="2d5c9a77-1855-4cfe-886f-35d8c7c5ad06" providerId="ADAL" clId="{2568F318-4C90-480F-B580-CDBFA655EBE7}" dt="2024-11-26T08:32:47.744" v="17" actId="207"/>
      <pc:docMkLst>
        <pc:docMk/>
      </pc:docMkLst>
      <pc:sldChg chg="modSp mod">
        <pc:chgData name="Suzuki Hidetoshi (鈴木 秀俊)" userId="2d5c9a77-1855-4cfe-886f-35d8c7c5ad06" providerId="ADAL" clId="{2568F318-4C90-480F-B580-CDBFA655EBE7}" dt="2024-11-26T08:32:00.679" v="4" actId="207"/>
        <pc:sldMkLst>
          <pc:docMk/>
          <pc:sldMk cId="1114811536" sldId="314"/>
        </pc:sldMkLst>
        <pc:spChg chg="mod">
          <ac:chgData name="Suzuki Hidetoshi (鈴木 秀俊)" userId="2d5c9a77-1855-4cfe-886f-35d8c7c5ad06" providerId="ADAL" clId="{2568F318-4C90-480F-B580-CDBFA655EBE7}" dt="2024-11-26T08:32:00.679" v="4" actId="207"/>
          <ac:spMkLst>
            <pc:docMk/>
            <pc:sldMk cId="1114811536" sldId="314"/>
            <ac:spMk id="3" creationId="{00000000-0000-0000-0000-000000000000}"/>
          </ac:spMkLst>
        </pc:spChg>
      </pc:sldChg>
      <pc:sldChg chg="modSp mod">
        <pc:chgData name="Suzuki Hidetoshi (鈴木 秀俊)" userId="2d5c9a77-1855-4cfe-886f-35d8c7c5ad06" providerId="ADAL" clId="{2568F318-4C90-480F-B580-CDBFA655EBE7}" dt="2024-11-26T08:32:47.744" v="17" actId="207"/>
        <pc:sldMkLst>
          <pc:docMk/>
          <pc:sldMk cId="1992237590" sldId="319"/>
        </pc:sldMkLst>
        <pc:spChg chg="mod">
          <ac:chgData name="Suzuki Hidetoshi (鈴木 秀俊)" userId="2d5c9a77-1855-4cfe-886f-35d8c7c5ad06" providerId="ADAL" clId="{2568F318-4C90-480F-B580-CDBFA655EBE7}" dt="2024-11-26T08:32:47.744" v="17" actId="207"/>
          <ac:spMkLst>
            <pc:docMk/>
            <pc:sldMk cId="1992237590" sldId="319"/>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9E6A698-A56E-8172-8CB8-E99D96A0F56C}"/>
              </a:ext>
            </a:extLst>
          </p:cNvPr>
          <p:cNvSpPr>
            <a:spLocks noGrp="1"/>
          </p:cNvSpPr>
          <p:nvPr>
            <p:ph type="hdr" sz="quarter"/>
          </p:nvPr>
        </p:nvSpPr>
        <p:spPr>
          <a:xfrm>
            <a:off x="0" y="0"/>
            <a:ext cx="3078163" cy="511175"/>
          </a:xfrm>
          <a:prstGeom prst="rect">
            <a:avLst/>
          </a:prstGeom>
        </p:spPr>
        <p:txBody>
          <a:bodyPr vert="horz" lIns="99057" tIns="49528" rIns="99057" bIns="49528" rtlCol="0"/>
          <a:lstStyle>
            <a:lvl1pPr algn="l" eaLnBrk="1" fontAlgn="auto" hangingPunct="1">
              <a:spcBef>
                <a:spcPts val="0"/>
              </a:spcBef>
              <a:spcAft>
                <a:spcPts val="0"/>
              </a:spcAft>
              <a:defRPr sz="1300" dirty="0">
                <a:latin typeface="+mn-lt"/>
                <a:cs typeface="+mn-cs"/>
              </a:defRPr>
            </a:lvl1pPr>
          </a:lstStyle>
          <a:p>
            <a:pPr>
              <a:defRPr/>
            </a:pPr>
            <a:endParaRPr lang="fr-FR" dirty="0"/>
          </a:p>
        </p:txBody>
      </p:sp>
      <p:sp>
        <p:nvSpPr>
          <p:cNvPr id="3" name="Espace réservé de la date 2">
            <a:extLst>
              <a:ext uri="{FF2B5EF4-FFF2-40B4-BE49-F238E27FC236}">
                <a16:creationId xmlns:a16="http://schemas.microsoft.com/office/drawing/2014/main" id="{F1CD9A63-21D2-81E9-B829-C50C3868835C}"/>
              </a:ext>
            </a:extLst>
          </p:cNvPr>
          <p:cNvSpPr>
            <a:spLocks noGrp="1"/>
          </p:cNvSpPr>
          <p:nvPr>
            <p:ph type="dt" idx="1"/>
          </p:nvPr>
        </p:nvSpPr>
        <p:spPr>
          <a:xfrm>
            <a:off x="4022725" y="0"/>
            <a:ext cx="3078163" cy="511175"/>
          </a:xfrm>
          <a:prstGeom prst="rect">
            <a:avLst/>
          </a:prstGeom>
        </p:spPr>
        <p:txBody>
          <a:bodyPr vert="horz" lIns="99057" tIns="49528" rIns="99057" bIns="49528" rtlCol="0"/>
          <a:lstStyle>
            <a:lvl1pPr algn="r" eaLnBrk="1" fontAlgn="auto" hangingPunct="1">
              <a:spcBef>
                <a:spcPts val="0"/>
              </a:spcBef>
              <a:spcAft>
                <a:spcPts val="0"/>
              </a:spcAft>
              <a:defRPr sz="1300">
                <a:latin typeface="+mn-lt"/>
                <a:cs typeface="+mn-cs"/>
              </a:defRPr>
            </a:lvl1pPr>
          </a:lstStyle>
          <a:p>
            <a:pPr>
              <a:defRPr/>
            </a:pPr>
            <a:fld id="{B7F617C0-76F3-5441-B0A4-B1B618A71315}" type="datetimeFigureOut">
              <a:rPr lang="fr-FR"/>
              <a:pPr>
                <a:defRPr/>
              </a:pPr>
              <a:t>02/12/2024</a:t>
            </a:fld>
            <a:endParaRPr lang="fr-FR" dirty="0"/>
          </a:p>
        </p:txBody>
      </p:sp>
      <p:sp>
        <p:nvSpPr>
          <p:cNvPr id="4" name="Espace réservé de l'image des diapositives 3">
            <a:extLst>
              <a:ext uri="{FF2B5EF4-FFF2-40B4-BE49-F238E27FC236}">
                <a16:creationId xmlns:a16="http://schemas.microsoft.com/office/drawing/2014/main" id="{7DCC1369-AE40-68AC-446C-91399AC63475}"/>
              </a:ext>
            </a:extLst>
          </p:cNvPr>
          <p:cNvSpPr>
            <a:spLocks noGrp="1" noRot="1" noChangeAspect="1"/>
          </p:cNvSpPr>
          <p:nvPr>
            <p:ph type="sldImg" idx="2"/>
          </p:nvPr>
        </p:nvSpPr>
        <p:spPr>
          <a:xfrm>
            <a:off x="992188" y="766763"/>
            <a:ext cx="5118100" cy="3838575"/>
          </a:xfrm>
          <a:prstGeom prst="rect">
            <a:avLst/>
          </a:prstGeom>
          <a:noFill/>
          <a:ln w="12700">
            <a:solidFill>
              <a:prstClr val="black"/>
            </a:solidFill>
          </a:ln>
        </p:spPr>
        <p:txBody>
          <a:bodyPr vert="horz" lIns="99057" tIns="49528" rIns="99057" bIns="49528" rtlCol="0" anchor="ctr"/>
          <a:lstStyle/>
          <a:p>
            <a:pPr lvl="0"/>
            <a:endParaRPr lang="fr-FR" noProof="0" dirty="0"/>
          </a:p>
        </p:txBody>
      </p:sp>
      <p:sp>
        <p:nvSpPr>
          <p:cNvPr id="5" name="Espace réservé des commentaires 4">
            <a:extLst>
              <a:ext uri="{FF2B5EF4-FFF2-40B4-BE49-F238E27FC236}">
                <a16:creationId xmlns:a16="http://schemas.microsoft.com/office/drawing/2014/main" id="{F6A9018E-CA87-51AE-AFCE-5DDE834EC0B1}"/>
              </a:ext>
            </a:extLst>
          </p:cNvPr>
          <p:cNvSpPr>
            <a:spLocks noGrp="1"/>
          </p:cNvSpPr>
          <p:nvPr>
            <p:ph type="body" sz="quarter" idx="3"/>
          </p:nvPr>
        </p:nvSpPr>
        <p:spPr>
          <a:xfrm>
            <a:off x="709613" y="4860925"/>
            <a:ext cx="5683250" cy="4605338"/>
          </a:xfrm>
          <a:prstGeom prst="rect">
            <a:avLst/>
          </a:prstGeom>
        </p:spPr>
        <p:txBody>
          <a:bodyPr vert="horz" lIns="99057" tIns="49528" rIns="99057" bIns="49528"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E06B41DB-8B5A-CAF2-7457-039CB10BF648}"/>
              </a:ext>
            </a:extLst>
          </p:cNvPr>
          <p:cNvSpPr>
            <a:spLocks noGrp="1"/>
          </p:cNvSpPr>
          <p:nvPr>
            <p:ph type="ftr" sz="quarter" idx="4"/>
          </p:nvPr>
        </p:nvSpPr>
        <p:spPr>
          <a:xfrm>
            <a:off x="0" y="9720263"/>
            <a:ext cx="3078163" cy="511175"/>
          </a:xfrm>
          <a:prstGeom prst="rect">
            <a:avLst/>
          </a:prstGeom>
        </p:spPr>
        <p:txBody>
          <a:bodyPr vert="horz" lIns="99057" tIns="49528" rIns="99057" bIns="49528" rtlCol="0" anchor="b"/>
          <a:lstStyle>
            <a:lvl1pPr algn="l" eaLnBrk="1" fontAlgn="auto" hangingPunct="1">
              <a:spcBef>
                <a:spcPts val="0"/>
              </a:spcBef>
              <a:spcAft>
                <a:spcPts val="0"/>
              </a:spcAft>
              <a:defRPr sz="1300" dirty="0">
                <a:latin typeface="+mn-lt"/>
                <a:cs typeface="+mn-cs"/>
              </a:defRPr>
            </a:lvl1pPr>
          </a:lstStyle>
          <a:p>
            <a:pPr>
              <a:defRPr/>
            </a:pPr>
            <a:endParaRPr lang="fr-FR" dirty="0"/>
          </a:p>
        </p:txBody>
      </p:sp>
      <p:sp>
        <p:nvSpPr>
          <p:cNvPr id="7" name="Espace réservé du numéro de diapositive 6">
            <a:extLst>
              <a:ext uri="{FF2B5EF4-FFF2-40B4-BE49-F238E27FC236}">
                <a16:creationId xmlns:a16="http://schemas.microsoft.com/office/drawing/2014/main" id="{E511CAA0-DEFB-9F33-A237-939E50888B82}"/>
              </a:ext>
            </a:extLst>
          </p:cNvPr>
          <p:cNvSpPr>
            <a:spLocks noGrp="1"/>
          </p:cNvSpPr>
          <p:nvPr>
            <p:ph type="sldNum" sz="quarter" idx="5"/>
          </p:nvPr>
        </p:nvSpPr>
        <p:spPr>
          <a:xfrm>
            <a:off x="4022725" y="9720263"/>
            <a:ext cx="3078163" cy="511175"/>
          </a:xfrm>
          <a:prstGeom prst="rect">
            <a:avLst/>
          </a:prstGeom>
        </p:spPr>
        <p:txBody>
          <a:bodyPr vert="horz" wrap="square" lIns="99057" tIns="49528" rIns="99057" bIns="49528" numCol="1" anchor="b" anchorCtr="0" compatLnSpc="1">
            <a:prstTxWarp prst="textNoShape">
              <a:avLst/>
            </a:prstTxWarp>
          </a:bodyPr>
          <a:lstStyle>
            <a:lvl1pPr algn="r" eaLnBrk="1" hangingPunct="1">
              <a:defRPr sz="1300"/>
            </a:lvl1pPr>
          </a:lstStyle>
          <a:p>
            <a:pPr>
              <a:defRPr/>
            </a:pPr>
            <a:fld id="{3B3F8D76-CF7A-1746-8D66-3270A8BDE507}" type="slidenum">
              <a:rPr lang="fr-FR" altLang="fr-FR"/>
              <a:pPr>
                <a:defRPr/>
              </a:pPr>
              <a:t>‹#›</a:t>
            </a:fld>
            <a:endParaRPr lang="fr-FR" altLang="fr-FR"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802A6CB-596B-2309-F077-28C5A8301FD1}"/>
              </a:ext>
            </a:extLst>
          </p:cNvPr>
          <p:cNvSpPr>
            <a:spLocks noGrp="1"/>
          </p:cNvSpPr>
          <p:nvPr>
            <p:ph type="dt" sz="half" idx="10"/>
          </p:nvPr>
        </p:nvSpPr>
        <p:spPr/>
        <p:txBody>
          <a:bodyPr/>
          <a:lstStyle>
            <a:lvl1pPr>
              <a:defRPr/>
            </a:lvl1pPr>
          </a:lstStyle>
          <a:p>
            <a:pPr>
              <a:defRPr/>
            </a:pPr>
            <a:fld id="{CB73416A-C23C-CE4C-8620-7C4847623A61}"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4F812575-8F24-7707-3DDC-F7429FF2CB5E}"/>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50F4067A-E599-6F0A-72DD-0FD4F6ECDF7E}"/>
              </a:ext>
            </a:extLst>
          </p:cNvPr>
          <p:cNvSpPr>
            <a:spLocks noGrp="1"/>
          </p:cNvSpPr>
          <p:nvPr>
            <p:ph type="sldNum" sz="quarter" idx="12"/>
          </p:nvPr>
        </p:nvSpPr>
        <p:spPr/>
        <p:txBody>
          <a:bodyPr/>
          <a:lstStyle>
            <a:lvl1pPr>
              <a:defRPr/>
            </a:lvl1pPr>
          </a:lstStyle>
          <a:p>
            <a:pPr>
              <a:defRPr/>
            </a:pPr>
            <a:fld id="{903550C5-6663-234A-BF89-915CCF35B4B1}" type="slidenum">
              <a:rPr lang="fr-FR" altLang="fr-FR"/>
              <a:pPr>
                <a:defRPr/>
              </a:pPr>
              <a:t>‹#›</a:t>
            </a:fld>
            <a:endParaRPr lang="fr-FR" altLang="fr-FR" dirty="0"/>
          </a:p>
        </p:txBody>
      </p:sp>
    </p:spTree>
    <p:extLst>
      <p:ext uri="{BB962C8B-B14F-4D97-AF65-F5344CB8AC3E}">
        <p14:creationId xmlns:p14="http://schemas.microsoft.com/office/powerpoint/2010/main" val="131486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129155E-7CCC-FE71-190C-6B03FF3E8C07}"/>
              </a:ext>
            </a:extLst>
          </p:cNvPr>
          <p:cNvSpPr>
            <a:spLocks noGrp="1"/>
          </p:cNvSpPr>
          <p:nvPr>
            <p:ph type="dt" sz="half" idx="10"/>
          </p:nvPr>
        </p:nvSpPr>
        <p:spPr/>
        <p:txBody>
          <a:bodyPr/>
          <a:lstStyle>
            <a:lvl1pPr>
              <a:defRPr/>
            </a:lvl1pPr>
          </a:lstStyle>
          <a:p>
            <a:pPr>
              <a:defRPr/>
            </a:pPr>
            <a:fld id="{D8FD6132-B404-294D-9DC0-313734D244F4}"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4A0FD649-70AC-A237-2385-7395A54929FF}"/>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C5B4221B-4B48-45B6-1B94-018367C60E46}"/>
              </a:ext>
            </a:extLst>
          </p:cNvPr>
          <p:cNvSpPr>
            <a:spLocks noGrp="1"/>
          </p:cNvSpPr>
          <p:nvPr>
            <p:ph type="sldNum" sz="quarter" idx="12"/>
          </p:nvPr>
        </p:nvSpPr>
        <p:spPr/>
        <p:txBody>
          <a:bodyPr/>
          <a:lstStyle>
            <a:lvl1pPr>
              <a:defRPr/>
            </a:lvl1pPr>
          </a:lstStyle>
          <a:p>
            <a:pPr>
              <a:defRPr/>
            </a:pPr>
            <a:fld id="{ACE02E11-4764-524E-9256-E6080BE18644}" type="slidenum">
              <a:rPr lang="fr-FR" altLang="fr-FR"/>
              <a:pPr>
                <a:defRPr/>
              </a:pPr>
              <a:t>‹#›</a:t>
            </a:fld>
            <a:endParaRPr lang="fr-FR" altLang="fr-FR" dirty="0"/>
          </a:p>
        </p:txBody>
      </p:sp>
    </p:spTree>
    <p:extLst>
      <p:ext uri="{BB962C8B-B14F-4D97-AF65-F5344CB8AC3E}">
        <p14:creationId xmlns:p14="http://schemas.microsoft.com/office/powerpoint/2010/main" val="166398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6A193D-0362-68BE-7ADC-E562F706B3F6}"/>
              </a:ext>
            </a:extLst>
          </p:cNvPr>
          <p:cNvSpPr>
            <a:spLocks noGrp="1"/>
          </p:cNvSpPr>
          <p:nvPr>
            <p:ph type="dt" sz="half" idx="10"/>
          </p:nvPr>
        </p:nvSpPr>
        <p:spPr/>
        <p:txBody>
          <a:bodyPr/>
          <a:lstStyle>
            <a:lvl1pPr>
              <a:defRPr/>
            </a:lvl1pPr>
          </a:lstStyle>
          <a:p>
            <a:pPr>
              <a:defRPr/>
            </a:pPr>
            <a:fld id="{6B9125FD-A098-C947-A46C-E4A79F3FF2A7}"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E0797F8C-6CD0-20FC-2DFF-8BE88A7DEE86}"/>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23389487-DCF4-EB54-683E-55D382C84181}"/>
              </a:ext>
            </a:extLst>
          </p:cNvPr>
          <p:cNvSpPr>
            <a:spLocks noGrp="1"/>
          </p:cNvSpPr>
          <p:nvPr>
            <p:ph type="sldNum" sz="quarter" idx="12"/>
          </p:nvPr>
        </p:nvSpPr>
        <p:spPr/>
        <p:txBody>
          <a:bodyPr/>
          <a:lstStyle>
            <a:lvl1pPr>
              <a:defRPr/>
            </a:lvl1pPr>
          </a:lstStyle>
          <a:p>
            <a:pPr>
              <a:defRPr/>
            </a:pPr>
            <a:fld id="{5F4AF49F-B3A2-D94D-A456-4430309736BC}" type="slidenum">
              <a:rPr lang="fr-FR" altLang="fr-FR"/>
              <a:pPr>
                <a:defRPr/>
              </a:pPr>
              <a:t>‹#›</a:t>
            </a:fld>
            <a:endParaRPr lang="fr-FR" altLang="fr-FR" dirty="0"/>
          </a:p>
        </p:txBody>
      </p:sp>
    </p:spTree>
    <p:extLst>
      <p:ext uri="{BB962C8B-B14F-4D97-AF65-F5344CB8AC3E}">
        <p14:creationId xmlns:p14="http://schemas.microsoft.com/office/powerpoint/2010/main" val="3243692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5A6044-6D66-1A1E-4707-552FDA64854A}"/>
              </a:ext>
            </a:extLst>
          </p:cNvPr>
          <p:cNvSpPr>
            <a:spLocks noGrp="1"/>
          </p:cNvSpPr>
          <p:nvPr>
            <p:ph type="dt" sz="half" idx="10"/>
          </p:nvPr>
        </p:nvSpPr>
        <p:spPr/>
        <p:txBody>
          <a:bodyPr/>
          <a:lstStyle>
            <a:lvl1pPr>
              <a:defRPr/>
            </a:lvl1pPr>
          </a:lstStyle>
          <a:p>
            <a:pPr>
              <a:defRPr/>
            </a:pPr>
            <a:fld id="{4069395C-C97E-934E-9992-6871BB3D1A02}"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F7967839-C097-AE13-4510-B08761AF4E4B}"/>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91EA75B7-92E6-8B4F-5834-7FC0D33AD6DB}"/>
              </a:ext>
            </a:extLst>
          </p:cNvPr>
          <p:cNvSpPr>
            <a:spLocks noGrp="1"/>
          </p:cNvSpPr>
          <p:nvPr>
            <p:ph type="sldNum" sz="quarter" idx="12"/>
          </p:nvPr>
        </p:nvSpPr>
        <p:spPr/>
        <p:txBody>
          <a:bodyPr/>
          <a:lstStyle>
            <a:lvl1pPr>
              <a:defRPr/>
            </a:lvl1pPr>
          </a:lstStyle>
          <a:p>
            <a:pPr>
              <a:defRPr/>
            </a:pPr>
            <a:fld id="{CB9FBD30-47A7-8442-ABE7-651D23CAB065}" type="slidenum">
              <a:rPr lang="fr-FR" altLang="fr-FR"/>
              <a:pPr>
                <a:defRPr/>
              </a:pPr>
              <a:t>‹#›</a:t>
            </a:fld>
            <a:endParaRPr lang="fr-FR" altLang="fr-FR" dirty="0"/>
          </a:p>
        </p:txBody>
      </p:sp>
    </p:spTree>
    <p:extLst>
      <p:ext uri="{BB962C8B-B14F-4D97-AF65-F5344CB8AC3E}">
        <p14:creationId xmlns:p14="http://schemas.microsoft.com/office/powerpoint/2010/main" val="3638661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a:extLst>
              <a:ext uri="{FF2B5EF4-FFF2-40B4-BE49-F238E27FC236}">
                <a16:creationId xmlns:a16="http://schemas.microsoft.com/office/drawing/2014/main" id="{CEADB9C2-92CB-557E-A1C4-860041B85090}"/>
              </a:ext>
            </a:extLst>
          </p:cNvPr>
          <p:cNvSpPr>
            <a:spLocks noGrp="1"/>
          </p:cNvSpPr>
          <p:nvPr>
            <p:ph type="dt" sz="half" idx="10"/>
          </p:nvPr>
        </p:nvSpPr>
        <p:spPr/>
        <p:txBody>
          <a:bodyPr/>
          <a:lstStyle>
            <a:lvl1pPr>
              <a:defRPr/>
            </a:lvl1pPr>
          </a:lstStyle>
          <a:p>
            <a:pPr>
              <a:defRPr/>
            </a:pPr>
            <a:fld id="{D035F803-4FC1-8344-9FAB-05C336D3BB93}"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25F19E3C-84D0-A157-7813-8C52B437BD09}"/>
              </a:ext>
            </a:extLst>
          </p:cNvPr>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8E33ABBD-7408-5E85-7380-57AFAABA1087}"/>
              </a:ext>
            </a:extLst>
          </p:cNvPr>
          <p:cNvSpPr>
            <a:spLocks noGrp="1"/>
          </p:cNvSpPr>
          <p:nvPr>
            <p:ph type="sldNum" sz="quarter" idx="12"/>
          </p:nvPr>
        </p:nvSpPr>
        <p:spPr/>
        <p:txBody>
          <a:bodyPr/>
          <a:lstStyle>
            <a:lvl1pPr>
              <a:defRPr/>
            </a:lvl1pPr>
          </a:lstStyle>
          <a:p>
            <a:pPr>
              <a:defRPr/>
            </a:pPr>
            <a:fld id="{6748FA4C-6233-9E4F-998C-3C9541A52BB0}" type="slidenum">
              <a:rPr lang="fr-FR" altLang="fr-FR"/>
              <a:pPr>
                <a:defRPr/>
              </a:pPr>
              <a:t>‹#›</a:t>
            </a:fld>
            <a:endParaRPr lang="fr-FR" altLang="fr-FR" dirty="0"/>
          </a:p>
        </p:txBody>
      </p:sp>
    </p:spTree>
    <p:extLst>
      <p:ext uri="{BB962C8B-B14F-4D97-AF65-F5344CB8AC3E}">
        <p14:creationId xmlns:p14="http://schemas.microsoft.com/office/powerpoint/2010/main" val="3387417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D89D183F-7518-6F73-1919-AB9171D4D7D8}"/>
              </a:ext>
            </a:extLst>
          </p:cNvPr>
          <p:cNvSpPr>
            <a:spLocks noGrp="1"/>
          </p:cNvSpPr>
          <p:nvPr>
            <p:ph type="dt" sz="half" idx="10"/>
          </p:nvPr>
        </p:nvSpPr>
        <p:spPr/>
        <p:txBody>
          <a:bodyPr/>
          <a:lstStyle>
            <a:lvl1pPr>
              <a:defRPr/>
            </a:lvl1pPr>
          </a:lstStyle>
          <a:p>
            <a:pPr>
              <a:defRPr/>
            </a:pPr>
            <a:fld id="{991E676D-8F9A-1C43-BE4A-3082FB4B8349}" type="datetime1">
              <a:rPr lang="fr-FR"/>
              <a:pPr>
                <a:defRPr/>
              </a:pPr>
              <a:t>02/12/2024</a:t>
            </a:fld>
            <a:endParaRPr lang="fr-FR" dirty="0"/>
          </a:p>
        </p:txBody>
      </p:sp>
      <p:sp>
        <p:nvSpPr>
          <p:cNvPr id="6" name="Espace réservé du pied de page 4">
            <a:extLst>
              <a:ext uri="{FF2B5EF4-FFF2-40B4-BE49-F238E27FC236}">
                <a16:creationId xmlns:a16="http://schemas.microsoft.com/office/drawing/2014/main" id="{7876F8E9-1884-11B2-BD7A-1A98C692DCC1}"/>
              </a:ext>
            </a:extLst>
          </p:cNvPr>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a:extLst>
              <a:ext uri="{FF2B5EF4-FFF2-40B4-BE49-F238E27FC236}">
                <a16:creationId xmlns:a16="http://schemas.microsoft.com/office/drawing/2014/main" id="{4432FDF9-DA0A-34DC-1E86-EB1D9F670179}"/>
              </a:ext>
            </a:extLst>
          </p:cNvPr>
          <p:cNvSpPr>
            <a:spLocks noGrp="1"/>
          </p:cNvSpPr>
          <p:nvPr>
            <p:ph type="sldNum" sz="quarter" idx="12"/>
          </p:nvPr>
        </p:nvSpPr>
        <p:spPr/>
        <p:txBody>
          <a:bodyPr/>
          <a:lstStyle>
            <a:lvl1pPr>
              <a:defRPr/>
            </a:lvl1pPr>
          </a:lstStyle>
          <a:p>
            <a:pPr>
              <a:defRPr/>
            </a:pPr>
            <a:fld id="{586794E4-CCEA-454A-9491-F3AB9E78A4F2}" type="slidenum">
              <a:rPr lang="fr-FR" altLang="fr-FR"/>
              <a:pPr>
                <a:defRPr/>
              </a:pPr>
              <a:t>‹#›</a:t>
            </a:fld>
            <a:endParaRPr lang="fr-FR" altLang="fr-FR" dirty="0"/>
          </a:p>
        </p:txBody>
      </p:sp>
    </p:spTree>
    <p:extLst>
      <p:ext uri="{BB962C8B-B14F-4D97-AF65-F5344CB8AC3E}">
        <p14:creationId xmlns:p14="http://schemas.microsoft.com/office/powerpoint/2010/main" val="4073076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9F83C89D-2721-8B28-BD0A-2CDF17700AC8}"/>
              </a:ext>
            </a:extLst>
          </p:cNvPr>
          <p:cNvSpPr>
            <a:spLocks noGrp="1"/>
          </p:cNvSpPr>
          <p:nvPr>
            <p:ph type="dt" sz="half" idx="10"/>
          </p:nvPr>
        </p:nvSpPr>
        <p:spPr/>
        <p:txBody>
          <a:bodyPr/>
          <a:lstStyle>
            <a:lvl1pPr>
              <a:defRPr/>
            </a:lvl1pPr>
          </a:lstStyle>
          <a:p>
            <a:pPr>
              <a:defRPr/>
            </a:pPr>
            <a:fld id="{E2C2CBB6-683A-384C-B036-71F355CCBCEC}" type="datetime1">
              <a:rPr lang="fr-FR"/>
              <a:pPr>
                <a:defRPr/>
              </a:pPr>
              <a:t>02/12/2024</a:t>
            </a:fld>
            <a:endParaRPr lang="fr-FR" dirty="0"/>
          </a:p>
        </p:txBody>
      </p:sp>
      <p:sp>
        <p:nvSpPr>
          <p:cNvPr id="8" name="Espace réservé du pied de page 4">
            <a:extLst>
              <a:ext uri="{FF2B5EF4-FFF2-40B4-BE49-F238E27FC236}">
                <a16:creationId xmlns:a16="http://schemas.microsoft.com/office/drawing/2014/main" id="{426FCB66-3456-3294-9C58-FBEED872860C}"/>
              </a:ext>
            </a:extLst>
          </p:cNvPr>
          <p:cNvSpPr>
            <a:spLocks noGrp="1"/>
          </p:cNvSpPr>
          <p:nvPr>
            <p:ph type="ftr" sz="quarter" idx="11"/>
          </p:nvPr>
        </p:nvSpPr>
        <p:spPr/>
        <p:txBody>
          <a:bodyPr/>
          <a:lstStyle>
            <a:lvl1pPr>
              <a:defRPr/>
            </a:lvl1pPr>
          </a:lstStyle>
          <a:p>
            <a:pPr>
              <a:defRPr/>
            </a:pPr>
            <a:endParaRPr lang="fr-FR" dirty="0"/>
          </a:p>
        </p:txBody>
      </p:sp>
      <p:sp>
        <p:nvSpPr>
          <p:cNvPr id="9" name="Espace réservé du numéro de diapositive 5">
            <a:extLst>
              <a:ext uri="{FF2B5EF4-FFF2-40B4-BE49-F238E27FC236}">
                <a16:creationId xmlns:a16="http://schemas.microsoft.com/office/drawing/2014/main" id="{D5990E02-B9D5-22A2-5577-1624782A9D03}"/>
              </a:ext>
            </a:extLst>
          </p:cNvPr>
          <p:cNvSpPr>
            <a:spLocks noGrp="1"/>
          </p:cNvSpPr>
          <p:nvPr>
            <p:ph type="sldNum" sz="quarter" idx="12"/>
          </p:nvPr>
        </p:nvSpPr>
        <p:spPr/>
        <p:txBody>
          <a:bodyPr/>
          <a:lstStyle>
            <a:lvl1pPr>
              <a:defRPr/>
            </a:lvl1pPr>
          </a:lstStyle>
          <a:p>
            <a:pPr>
              <a:defRPr/>
            </a:pPr>
            <a:fld id="{299699F0-0208-7742-8661-577F1EFB293C}" type="slidenum">
              <a:rPr lang="fr-FR" altLang="fr-FR"/>
              <a:pPr>
                <a:defRPr/>
              </a:pPr>
              <a:t>‹#›</a:t>
            </a:fld>
            <a:endParaRPr lang="fr-FR" altLang="fr-FR" dirty="0"/>
          </a:p>
        </p:txBody>
      </p:sp>
    </p:spTree>
    <p:extLst>
      <p:ext uri="{BB962C8B-B14F-4D97-AF65-F5344CB8AC3E}">
        <p14:creationId xmlns:p14="http://schemas.microsoft.com/office/powerpoint/2010/main" val="2586671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a:extLst>
              <a:ext uri="{FF2B5EF4-FFF2-40B4-BE49-F238E27FC236}">
                <a16:creationId xmlns:a16="http://schemas.microsoft.com/office/drawing/2014/main" id="{B2391762-FA0B-525E-9B5F-4A48F0040658}"/>
              </a:ext>
            </a:extLst>
          </p:cNvPr>
          <p:cNvSpPr>
            <a:spLocks noGrp="1"/>
          </p:cNvSpPr>
          <p:nvPr>
            <p:ph type="dt" sz="half" idx="10"/>
          </p:nvPr>
        </p:nvSpPr>
        <p:spPr/>
        <p:txBody>
          <a:bodyPr/>
          <a:lstStyle>
            <a:lvl1pPr>
              <a:defRPr/>
            </a:lvl1pPr>
          </a:lstStyle>
          <a:p>
            <a:pPr>
              <a:defRPr/>
            </a:pPr>
            <a:fld id="{2892C940-6099-A247-97B0-B92794928E1A}" type="datetime1">
              <a:rPr lang="fr-FR"/>
              <a:pPr>
                <a:defRPr/>
              </a:pPr>
              <a:t>02/12/2024</a:t>
            </a:fld>
            <a:endParaRPr lang="fr-FR" dirty="0"/>
          </a:p>
        </p:txBody>
      </p:sp>
      <p:sp>
        <p:nvSpPr>
          <p:cNvPr id="4" name="Espace réservé du pied de page 4">
            <a:extLst>
              <a:ext uri="{FF2B5EF4-FFF2-40B4-BE49-F238E27FC236}">
                <a16:creationId xmlns:a16="http://schemas.microsoft.com/office/drawing/2014/main" id="{2EA159E6-2FC0-EC4B-1A7B-FA46659D3FAA}"/>
              </a:ext>
            </a:extLst>
          </p:cNvPr>
          <p:cNvSpPr>
            <a:spLocks noGrp="1"/>
          </p:cNvSpPr>
          <p:nvPr>
            <p:ph type="ftr" sz="quarter" idx="11"/>
          </p:nvPr>
        </p:nvSpPr>
        <p:spPr/>
        <p:txBody>
          <a:bodyPr/>
          <a:lstStyle>
            <a:lvl1pPr>
              <a:defRPr/>
            </a:lvl1pPr>
          </a:lstStyle>
          <a:p>
            <a:pPr>
              <a:defRPr/>
            </a:pPr>
            <a:endParaRPr lang="fr-FR" dirty="0"/>
          </a:p>
        </p:txBody>
      </p:sp>
      <p:sp>
        <p:nvSpPr>
          <p:cNvPr id="5" name="Espace réservé du numéro de diapositive 5">
            <a:extLst>
              <a:ext uri="{FF2B5EF4-FFF2-40B4-BE49-F238E27FC236}">
                <a16:creationId xmlns:a16="http://schemas.microsoft.com/office/drawing/2014/main" id="{FE67CC9F-3D01-6737-FCC8-A7213E607591}"/>
              </a:ext>
            </a:extLst>
          </p:cNvPr>
          <p:cNvSpPr>
            <a:spLocks noGrp="1"/>
          </p:cNvSpPr>
          <p:nvPr>
            <p:ph type="sldNum" sz="quarter" idx="12"/>
          </p:nvPr>
        </p:nvSpPr>
        <p:spPr/>
        <p:txBody>
          <a:bodyPr/>
          <a:lstStyle>
            <a:lvl1pPr>
              <a:defRPr/>
            </a:lvl1pPr>
          </a:lstStyle>
          <a:p>
            <a:pPr>
              <a:defRPr/>
            </a:pPr>
            <a:fld id="{57770AD6-DEA3-6049-B3DC-1322CBE8929E}" type="slidenum">
              <a:rPr lang="fr-FR" altLang="fr-FR"/>
              <a:pPr>
                <a:defRPr/>
              </a:pPr>
              <a:t>‹#›</a:t>
            </a:fld>
            <a:endParaRPr lang="fr-FR" altLang="fr-FR" dirty="0"/>
          </a:p>
        </p:txBody>
      </p:sp>
    </p:spTree>
    <p:extLst>
      <p:ext uri="{BB962C8B-B14F-4D97-AF65-F5344CB8AC3E}">
        <p14:creationId xmlns:p14="http://schemas.microsoft.com/office/powerpoint/2010/main" val="3864411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14EBAA0F-E3D5-CEA6-208F-797D677D5E77}"/>
              </a:ext>
            </a:extLst>
          </p:cNvPr>
          <p:cNvSpPr>
            <a:spLocks noGrp="1"/>
          </p:cNvSpPr>
          <p:nvPr>
            <p:ph type="dt" sz="half" idx="10"/>
          </p:nvPr>
        </p:nvSpPr>
        <p:spPr/>
        <p:txBody>
          <a:bodyPr/>
          <a:lstStyle>
            <a:lvl1pPr>
              <a:defRPr/>
            </a:lvl1pPr>
          </a:lstStyle>
          <a:p>
            <a:pPr>
              <a:defRPr/>
            </a:pPr>
            <a:fld id="{4FFFE44A-D609-7847-B7F5-06FBDF73FBFF}" type="datetime1">
              <a:rPr lang="fr-FR"/>
              <a:pPr>
                <a:defRPr/>
              </a:pPr>
              <a:t>02/12/2024</a:t>
            </a:fld>
            <a:endParaRPr lang="fr-FR" dirty="0"/>
          </a:p>
        </p:txBody>
      </p:sp>
      <p:sp>
        <p:nvSpPr>
          <p:cNvPr id="3" name="Espace réservé du pied de page 4">
            <a:extLst>
              <a:ext uri="{FF2B5EF4-FFF2-40B4-BE49-F238E27FC236}">
                <a16:creationId xmlns:a16="http://schemas.microsoft.com/office/drawing/2014/main" id="{5D1943AF-8548-1502-FB6E-6CD837D9EB02}"/>
              </a:ext>
            </a:extLst>
          </p:cNvPr>
          <p:cNvSpPr>
            <a:spLocks noGrp="1"/>
          </p:cNvSpPr>
          <p:nvPr>
            <p:ph type="ftr" sz="quarter" idx="11"/>
          </p:nvPr>
        </p:nvSpPr>
        <p:spPr/>
        <p:txBody>
          <a:bodyPr/>
          <a:lstStyle>
            <a:lvl1pPr>
              <a:defRPr/>
            </a:lvl1pPr>
          </a:lstStyle>
          <a:p>
            <a:pPr>
              <a:defRPr/>
            </a:pPr>
            <a:endParaRPr lang="fr-FR" dirty="0"/>
          </a:p>
        </p:txBody>
      </p:sp>
      <p:sp>
        <p:nvSpPr>
          <p:cNvPr id="4" name="Espace réservé du numéro de diapositive 5">
            <a:extLst>
              <a:ext uri="{FF2B5EF4-FFF2-40B4-BE49-F238E27FC236}">
                <a16:creationId xmlns:a16="http://schemas.microsoft.com/office/drawing/2014/main" id="{583C7C3E-97B9-C27C-458B-1A4362A071B6}"/>
              </a:ext>
            </a:extLst>
          </p:cNvPr>
          <p:cNvSpPr>
            <a:spLocks noGrp="1"/>
          </p:cNvSpPr>
          <p:nvPr>
            <p:ph type="sldNum" sz="quarter" idx="12"/>
          </p:nvPr>
        </p:nvSpPr>
        <p:spPr/>
        <p:txBody>
          <a:bodyPr/>
          <a:lstStyle>
            <a:lvl1pPr>
              <a:defRPr/>
            </a:lvl1pPr>
          </a:lstStyle>
          <a:p>
            <a:pPr>
              <a:defRPr/>
            </a:pPr>
            <a:fld id="{0008C3C3-282D-0046-8EEE-592383F9A500}" type="slidenum">
              <a:rPr lang="fr-FR" altLang="fr-FR"/>
              <a:pPr>
                <a:defRPr/>
              </a:pPr>
              <a:t>‹#›</a:t>
            </a:fld>
            <a:endParaRPr lang="fr-FR" altLang="fr-FR" dirty="0"/>
          </a:p>
        </p:txBody>
      </p:sp>
    </p:spTree>
    <p:extLst>
      <p:ext uri="{BB962C8B-B14F-4D97-AF65-F5344CB8AC3E}">
        <p14:creationId xmlns:p14="http://schemas.microsoft.com/office/powerpoint/2010/main" val="1846863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CF6AC0EE-8A08-06FD-AEBB-B4A0F19E15B9}"/>
              </a:ext>
            </a:extLst>
          </p:cNvPr>
          <p:cNvSpPr>
            <a:spLocks noGrp="1"/>
          </p:cNvSpPr>
          <p:nvPr>
            <p:ph type="dt" sz="half" idx="10"/>
          </p:nvPr>
        </p:nvSpPr>
        <p:spPr/>
        <p:txBody>
          <a:bodyPr/>
          <a:lstStyle>
            <a:lvl1pPr>
              <a:defRPr/>
            </a:lvl1pPr>
          </a:lstStyle>
          <a:p>
            <a:pPr>
              <a:defRPr/>
            </a:pPr>
            <a:fld id="{12E2A371-A7B7-D949-ABB2-2F8AA249D5A1}" type="datetime1">
              <a:rPr lang="fr-FR"/>
              <a:pPr>
                <a:defRPr/>
              </a:pPr>
              <a:t>02/12/2024</a:t>
            </a:fld>
            <a:endParaRPr lang="fr-FR" dirty="0"/>
          </a:p>
        </p:txBody>
      </p:sp>
      <p:sp>
        <p:nvSpPr>
          <p:cNvPr id="6" name="Espace réservé du pied de page 4">
            <a:extLst>
              <a:ext uri="{FF2B5EF4-FFF2-40B4-BE49-F238E27FC236}">
                <a16:creationId xmlns:a16="http://schemas.microsoft.com/office/drawing/2014/main" id="{FE881B41-3517-3E72-A6FD-CE2FFF3A42AB}"/>
              </a:ext>
            </a:extLst>
          </p:cNvPr>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a:extLst>
              <a:ext uri="{FF2B5EF4-FFF2-40B4-BE49-F238E27FC236}">
                <a16:creationId xmlns:a16="http://schemas.microsoft.com/office/drawing/2014/main" id="{9A8903D3-487B-1C7A-E1C8-5406DB68BB1F}"/>
              </a:ext>
            </a:extLst>
          </p:cNvPr>
          <p:cNvSpPr>
            <a:spLocks noGrp="1"/>
          </p:cNvSpPr>
          <p:nvPr>
            <p:ph type="sldNum" sz="quarter" idx="12"/>
          </p:nvPr>
        </p:nvSpPr>
        <p:spPr/>
        <p:txBody>
          <a:bodyPr/>
          <a:lstStyle>
            <a:lvl1pPr>
              <a:defRPr/>
            </a:lvl1pPr>
          </a:lstStyle>
          <a:p>
            <a:pPr>
              <a:defRPr/>
            </a:pPr>
            <a:fld id="{32A5BF28-7A57-5A44-B11C-68E8B818B3FE}" type="slidenum">
              <a:rPr lang="fr-FR" altLang="fr-FR"/>
              <a:pPr>
                <a:defRPr/>
              </a:pPr>
              <a:t>‹#›</a:t>
            </a:fld>
            <a:endParaRPr lang="fr-FR" altLang="fr-FR" dirty="0"/>
          </a:p>
        </p:txBody>
      </p:sp>
    </p:spTree>
    <p:extLst>
      <p:ext uri="{BB962C8B-B14F-4D97-AF65-F5344CB8AC3E}">
        <p14:creationId xmlns:p14="http://schemas.microsoft.com/office/powerpoint/2010/main" val="392943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381C81A6-2280-76E7-25E9-D33F10D864BB}"/>
              </a:ext>
            </a:extLst>
          </p:cNvPr>
          <p:cNvSpPr>
            <a:spLocks noGrp="1"/>
          </p:cNvSpPr>
          <p:nvPr>
            <p:ph type="dt" sz="half" idx="10"/>
          </p:nvPr>
        </p:nvSpPr>
        <p:spPr/>
        <p:txBody>
          <a:bodyPr/>
          <a:lstStyle>
            <a:lvl1pPr>
              <a:defRPr/>
            </a:lvl1pPr>
          </a:lstStyle>
          <a:p>
            <a:pPr>
              <a:defRPr/>
            </a:pPr>
            <a:fld id="{F39F823E-8936-FA4B-9651-C6731BF3F3AD}" type="datetime1">
              <a:rPr lang="fr-FR"/>
              <a:pPr>
                <a:defRPr/>
              </a:pPr>
              <a:t>02/12/2024</a:t>
            </a:fld>
            <a:endParaRPr lang="fr-FR" dirty="0"/>
          </a:p>
        </p:txBody>
      </p:sp>
      <p:sp>
        <p:nvSpPr>
          <p:cNvPr id="6" name="Espace réservé du pied de page 4">
            <a:extLst>
              <a:ext uri="{FF2B5EF4-FFF2-40B4-BE49-F238E27FC236}">
                <a16:creationId xmlns:a16="http://schemas.microsoft.com/office/drawing/2014/main" id="{9540AD35-3752-DE59-9F95-4B3DA43BF14B}"/>
              </a:ext>
            </a:extLst>
          </p:cNvPr>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a:extLst>
              <a:ext uri="{FF2B5EF4-FFF2-40B4-BE49-F238E27FC236}">
                <a16:creationId xmlns:a16="http://schemas.microsoft.com/office/drawing/2014/main" id="{716625A5-28A4-82B2-10FC-87BDEECF1691}"/>
              </a:ext>
            </a:extLst>
          </p:cNvPr>
          <p:cNvSpPr>
            <a:spLocks noGrp="1"/>
          </p:cNvSpPr>
          <p:nvPr>
            <p:ph type="sldNum" sz="quarter" idx="12"/>
          </p:nvPr>
        </p:nvSpPr>
        <p:spPr/>
        <p:txBody>
          <a:bodyPr/>
          <a:lstStyle>
            <a:lvl1pPr>
              <a:defRPr/>
            </a:lvl1pPr>
          </a:lstStyle>
          <a:p>
            <a:pPr>
              <a:defRPr/>
            </a:pPr>
            <a:fld id="{5CABEC75-615B-8740-84A1-69F9DB38C01B}" type="slidenum">
              <a:rPr lang="fr-FR" altLang="fr-FR"/>
              <a:pPr>
                <a:defRPr/>
              </a:pPr>
              <a:t>‹#›</a:t>
            </a:fld>
            <a:endParaRPr lang="fr-FR" altLang="fr-FR" dirty="0"/>
          </a:p>
        </p:txBody>
      </p:sp>
    </p:spTree>
    <p:extLst>
      <p:ext uri="{BB962C8B-B14F-4D97-AF65-F5344CB8AC3E}">
        <p14:creationId xmlns:p14="http://schemas.microsoft.com/office/powerpoint/2010/main" val="388796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81EB9A71-9472-A1B3-A3D6-1C8F2BF7AA7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a:extLst>
              <a:ext uri="{FF2B5EF4-FFF2-40B4-BE49-F238E27FC236}">
                <a16:creationId xmlns:a16="http://schemas.microsoft.com/office/drawing/2014/main" id="{5AC41347-CD28-2DDD-719C-5FB65A3C239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a:extLst>
              <a:ext uri="{FF2B5EF4-FFF2-40B4-BE49-F238E27FC236}">
                <a16:creationId xmlns:a16="http://schemas.microsoft.com/office/drawing/2014/main" id="{F408A1AC-C83B-3FBB-11B0-D45B798D15B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F1F6655-C1C1-394D-8579-C4A5AAC52B87}" type="datetime1">
              <a:rPr lang="fr-FR"/>
              <a:pPr>
                <a:defRPr/>
              </a:pPr>
              <a:t>02/12/2024</a:t>
            </a:fld>
            <a:endParaRPr lang="fr-FR" dirty="0"/>
          </a:p>
        </p:txBody>
      </p:sp>
      <p:sp>
        <p:nvSpPr>
          <p:cNvPr id="5" name="Espace réservé du pied de page 4">
            <a:extLst>
              <a:ext uri="{FF2B5EF4-FFF2-40B4-BE49-F238E27FC236}">
                <a16:creationId xmlns:a16="http://schemas.microsoft.com/office/drawing/2014/main" id="{2B3F761D-D0BF-A49F-88D1-8B3B3DC6017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cs typeface="+mn-cs"/>
              </a:defRPr>
            </a:lvl1pPr>
          </a:lstStyle>
          <a:p>
            <a:pPr>
              <a:defRPr/>
            </a:pPr>
            <a:endParaRPr lang="fr-FR" dirty="0"/>
          </a:p>
        </p:txBody>
      </p:sp>
      <p:sp>
        <p:nvSpPr>
          <p:cNvPr id="6" name="Espace réservé du numéro de diapositive 5">
            <a:extLst>
              <a:ext uri="{FF2B5EF4-FFF2-40B4-BE49-F238E27FC236}">
                <a16:creationId xmlns:a16="http://schemas.microsoft.com/office/drawing/2014/main" id="{6F58FEC0-B88B-8262-DC01-44FAF4FD862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924E9E3-819E-274E-B873-CE43D1F5765B}" type="slidenum">
              <a:rPr lang="fr-FR" altLang="fr-FR"/>
              <a:pPr>
                <a:defRPr/>
              </a:pPr>
              <a:t>‹#›</a:t>
            </a:fld>
            <a:endParaRPr lang="fr-FR" altLang="fr-F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a:extLst>
              <a:ext uri="{FF2B5EF4-FFF2-40B4-BE49-F238E27FC236}">
                <a16:creationId xmlns:a16="http://schemas.microsoft.com/office/drawing/2014/main" id="{2C4A5974-609A-BF9B-9944-364EEE5FA088}"/>
              </a:ext>
            </a:extLst>
          </p:cNvPr>
          <p:cNvSpPr>
            <a:spLocks noGrp="1"/>
          </p:cNvSpPr>
          <p:nvPr>
            <p:ph type="ctrTitle"/>
          </p:nvPr>
        </p:nvSpPr>
        <p:spPr>
          <a:xfrm>
            <a:off x="305135" y="3273253"/>
            <a:ext cx="8676456" cy="1470025"/>
          </a:xfrm>
        </p:spPr>
        <p:txBody>
          <a:bodyPr/>
          <a:lstStyle/>
          <a:p>
            <a:r>
              <a:rPr lang="en-US" altLang="fr-FR" sz="3200" dirty="0"/>
              <a:t>OD-SIB1 feature discussion</a:t>
            </a:r>
            <a:endParaRPr lang="fr-FR" altLang="fr-FR" sz="3200" dirty="0"/>
          </a:p>
        </p:txBody>
      </p:sp>
      <p:sp>
        <p:nvSpPr>
          <p:cNvPr id="14338" name="Sous-titre 2">
            <a:extLst>
              <a:ext uri="{FF2B5EF4-FFF2-40B4-BE49-F238E27FC236}">
                <a16:creationId xmlns:a16="http://schemas.microsoft.com/office/drawing/2014/main" id="{40B27312-4114-D2A7-448B-CF0A8BD2617F}"/>
              </a:ext>
            </a:extLst>
          </p:cNvPr>
          <p:cNvSpPr>
            <a:spLocks noGrp="1"/>
          </p:cNvSpPr>
          <p:nvPr>
            <p:ph type="subTitle" idx="1"/>
          </p:nvPr>
        </p:nvSpPr>
        <p:spPr>
          <a:xfrm>
            <a:off x="755576" y="5805264"/>
            <a:ext cx="7775575" cy="648072"/>
          </a:xfrm>
        </p:spPr>
        <p:txBody>
          <a:bodyPr/>
          <a:lstStyle/>
          <a:p>
            <a:pPr algn="l"/>
            <a:r>
              <a:rPr lang="fr-FR" altLang="fr-FR" sz="2000" dirty="0">
                <a:solidFill>
                  <a:schemeClr val="tx1"/>
                </a:solidFill>
              </a:rPr>
              <a:t>Sources: Panasonic</a:t>
            </a:r>
          </a:p>
        </p:txBody>
      </p:sp>
      <p:sp>
        <p:nvSpPr>
          <p:cNvPr id="14339" name="Espace réservé du numéro de diapositive 3">
            <a:extLst>
              <a:ext uri="{FF2B5EF4-FFF2-40B4-BE49-F238E27FC236}">
                <a16:creationId xmlns:a16="http://schemas.microsoft.com/office/drawing/2014/main" id="{564F76EB-26FF-A072-92D6-19DF0B30ACD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3470080-7D2D-E74F-82EE-A45E1DCCE90D}" type="slidenum">
              <a:rPr lang="fr-FR" altLang="fr-FR" sz="1200" smtClean="0">
                <a:solidFill>
                  <a:srgbClr val="898989"/>
                </a:solidFill>
              </a:rPr>
              <a:pPr>
                <a:spcBef>
                  <a:spcPct val="0"/>
                </a:spcBef>
                <a:buFontTx/>
                <a:buNone/>
              </a:pPr>
              <a:t>1</a:t>
            </a:fld>
            <a:endParaRPr lang="fr-FR" altLang="fr-FR" sz="1200" dirty="0">
              <a:solidFill>
                <a:srgbClr val="898989"/>
              </a:solidFill>
            </a:endParaRPr>
          </a:p>
        </p:txBody>
      </p:sp>
      <p:sp>
        <p:nvSpPr>
          <p:cNvPr id="14340" name="ZoneTexte 4">
            <a:extLst>
              <a:ext uri="{FF2B5EF4-FFF2-40B4-BE49-F238E27FC236}">
                <a16:creationId xmlns:a16="http://schemas.microsoft.com/office/drawing/2014/main" id="{2A988E21-6B3F-BA61-B325-51A359FB7F8A}"/>
              </a:ext>
            </a:extLst>
          </p:cNvPr>
          <p:cNvSpPr txBox="1">
            <a:spLocks noChangeArrowheads="1"/>
          </p:cNvSpPr>
          <p:nvPr/>
        </p:nvSpPr>
        <p:spPr bwMode="auto">
          <a:xfrm>
            <a:off x="684213" y="549275"/>
            <a:ext cx="2861681"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1400" dirty="0"/>
              <a:t>3GPP TSG RAN #106</a:t>
            </a:r>
          </a:p>
          <a:p>
            <a:pPr eaLnBrk="1" hangingPunct="1">
              <a:spcBef>
                <a:spcPct val="0"/>
              </a:spcBef>
              <a:buFontTx/>
              <a:buNone/>
            </a:pPr>
            <a:r>
              <a:rPr lang="en-US" altLang="fr-FR" sz="1400" dirty="0"/>
              <a:t>Madrid, Spain, December 9-12, 2024</a:t>
            </a:r>
          </a:p>
          <a:p>
            <a:pPr eaLnBrk="1" hangingPunct="1">
              <a:spcBef>
                <a:spcPct val="0"/>
              </a:spcBef>
              <a:buFontTx/>
              <a:buNone/>
            </a:pPr>
            <a:r>
              <a:rPr lang="en-US" altLang="fr-FR" sz="1400" dirty="0"/>
              <a:t>Agenda:	9.3.1.5</a:t>
            </a:r>
          </a:p>
          <a:p>
            <a:pPr eaLnBrk="1" hangingPunct="1">
              <a:spcBef>
                <a:spcPct val="0"/>
              </a:spcBef>
              <a:buFontTx/>
              <a:buNone/>
            </a:pPr>
            <a:r>
              <a:rPr lang="en-US" altLang="fr-FR" sz="1400" dirty="0"/>
              <a:t>TDOC:	RP-243010</a:t>
            </a:r>
          </a:p>
          <a:p>
            <a:pPr eaLnBrk="1" hangingPunct="1">
              <a:spcBef>
                <a:spcPct val="0"/>
              </a:spcBef>
              <a:buFontTx/>
              <a:buNone/>
            </a:pPr>
            <a:r>
              <a:rPr lang="en-US" altLang="fr-FR" sz="1400" dirty="0"/>
              <a:t>For:	discussion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Background</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2</a:t>
            </a:fld>
            <a:endParaRPr lang="fr-FR" altLang="fr-FR" dirty="0"/>
          </a:p>
        </p:txBody>
      </p:sp>
      <p:sp>
        <p:nvSpPr>
          <p:cNvPr id="6" name="Espace réservé du contenu 2">
            <a:extLst>
              <a:ext uri="{FF2B5EF4-FFF2-40B4-BE49-F238E27FC236}">
                <a16:creationId xmlns:a16="http://schemas.microsoft.com/office/drawing/2014/main" id="{ACABA431-52CB-B4E2-40E7-6579252C0F70}"/>
              </a:ext>
            </a:extLst>
          </p:cNvPr>
          <p:cNvSpPr txBox="1">
            <a:spLocks/>
          </p:cNvSpPr>
          <p:nvPr/>
        </p:nvSpPr>
        <p:spPr bwMode="auto">
          <a:xfrm>
            <a:off x="457200" y="1268760"/>
            <a:ext cx="843528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RAN2 discussed "R2-2410842</a:t>
            </a:r>
            <a:r>
              <a:rPr lang="ja-JP" altLang="en-US" sz="2000"/>
              <a:t> </a:t>
            </a:r>
            <a:r>
              <a:rPr lang="en-US" sz="2000" dirty="0"/>
              <a:t>Considerations on OD-SIB1 feature Deutsche Telekom, Vodafone, Lenovo, Fraunhofer IIS", which propose following and it was concluded as noted.</a:t>
            </a:r>
          </a:p>
          <a:p>
            <a:pPr lvl="1"/>
            <a:r>
              <a:rPr lang="en-US" sz="1600" dirty="0"/>
              <a:t>Proposal 1: Clarify that Cell A can also transmit the WUS configuration for itself in case it intends to become a SIB1-less cell.</a:t>
            </a:r>
          </a:p>
          <a:p>
            <a:endParaRPr lang="en-US" sz="2000" dirty="0"/>
          </a:p>
          <a:p>
            <a:endParaRPr lang="en-US" sz="2000" dirty="0"/>
          </a:p>
        </p:txBody>
      </p:sp>
    </p:spTree>
    <p:extLst>
      <p:ext uri="{BB962C8B-B14F-4D97-AF65-F5344CB8AC3E}">
        <p14:creationId xmlns:p14="http://schemas.microsoft.com/office/powerpoint/2010/main" val="3336287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Discussion</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3</a:t>
            </a:fld>
            <a:endParaRPr lang="fr-FR" altLang="fr-FR" dirty="0"/>
          </a:p>
        </p:txBody>
      </p:sp>
      <p:sp>
        <p:nvSpPr>
          <p:cNvPr id="6" name="Espace réservé du contenu 2">
            <a:extLst>
              <a:ext uri="{FF2B5EF4-FFF2-40B4-BE49-F238E27FC236}">
                <a16:creationId xmlns:a16="http://schemas.microsoft.com/office/drawing/2014/main" id="{ACABA431-52CB-B4E2-40E7-6579252C0F70}"/>
              </a:ext>
            </a:extLst>
          </p:cNvPr>
          <p:cNvSpPr txBox="1">
            <a:spLocks/>
          </p:cNvSpPr>
          <p:nvPr/>
        </p:nvSpPr>
        <p:spPr bwMode="auto">
          <a:xfrm>
            <a:off x="457200" y="1268760"/>
            <a:ext cx="843528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In our interpretation, "stand alone" is the case where UE is able to access the cell without the help of other cells.</a:t>
            </a:r>
          </a:p>
          <a:p>
            <a:pPr lvl="1"/>
            <a:r>
              <a:rPr lang="en-US" sz="1800" dirty="0"/>
              <a:t>The reason not to support stand alone cell for OD-SIB1 is to support it requires MIB and potentially PDCCH need to provide the SIB1 equivalent information. One approach would be slimmed SIB1 info to be send MIB and PDCCH. The other approach would be UE obtains it from stored upper layer information. Both requires more discussion.</a:t>
            </a:r>
          </a:p>
          <a:p>
            <a:endParaRPr lang="en-US" sz="2000" dirty="0"/>
          </a:p>
          <a:p>
            <a:r>
              <a:rPr lang="en-US" sz="2000" dirty="0"/>
              <a:t>To transmit the WUS configuration for itself in other than SIB1 is different from standalone cell. This does not require MIB and PDCCH change.</a:t>
            </a:r>
            <a:endParaRPr lang="en-US" sz="1800" dirty="0"/>
          </a:p>
          <a:p>
            <a:endParaRPr lang="en-US" sz="2000" dirty="0"/>
          </a:p>
          <a:p>
            <a:endParaRPr lang="en-US" sz="2000" dirty="0"/>
          </a:p>
        </p:txBody>
      </p:sp>
    </p:spTree>
    <p:extLst>
      <p:ext uri="{BB962C8B-B14F-4D97-AF65-F5344CB8AC3E}">
        <p14:creationId xmlns:p14="http://schemas.microsoft.com/office/powerpoint/2010/main" val="3972770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Discussion</a:t>
            </a:r>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4</a:t>
            </a:fld>
            <a:endParaRPr lang="fr-FR" altLang="fr-FR" dirty="0"/>
          </a:p>
        </p:txBody>
      </p:sp>
      <p:sp>
        <p:nvSpPr>
          <p:cNvPr id="6" name="Espace réservé du contenu 2">
            <a:extLst>
              <a:ext uri="{FF2B5EF4-FFF2-40B4-BE49-F238E27FC236}">
                <a16:creationId xmlns:a16="http://schemas.microsoft.com/office/drawing/2014/main" id="{ACABA431-52CB-B4E2-40E7-6579252C0F70}"/>
              </a:ext>
            </a:extLst>
          </p:cNvPr>
          <p:cNvSpPr txBox="1">
            <a:spLocks/>
          </p:cNvSpPr>
          <p:nvPr/>
        </p:nvSpPr>
        <p:spPr bwMode="auto">
          <a:xfrm>
            <a:off x="457200" y="1268760"/>
            <a:ext cx="843528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The slow transition between OD-SIB1 cell and normal cell should be at </a:t>
            </a:r>
            <a:r>
              <a:rPr lang="en-US" sz="2000"/>
              <a:t>least possible.</a:t>
            </a:r>
            <a:endParaRPr lang="en-US" sz="2000" dirty="0"/>
          </a:p>
          <a:p>
            <a:pPr lvl="1"/>
            <a:r>
              <a:rPr lang="en-US" sz="1800" dirty="0"/>
              <a:t>Example is day time is normal cell and night time is OD-SIB1 cell.</a:t>
            </a:r>
          </a:p>
          <a:p>
            <a:pPr marL="457200" lvl="1" indent="0">
              <a:buNone/>
            </a:pPr>
            <a:endParaRPr lang="en-US" sz="1800" dirty="0"/>
          </a:p>
          <a:p>
            <a:r>
              <a:rPr lang="en-US" sz="2000" dirty="0"/>
              <a:t>From OD-SIB1 cell </a:t>
            </a:r>
            <a:r>
              <a:rPr lang="en-US" sz="2000" dirty="0">
                <a:latin typeface="Yu Gothic UI" panose="020B0500000000000000" pitchFamily="50" charset="-128"/>
                <a:ea typeface="Yu Gothic UI" panose="020B0500000000000000" pitchFamily="50" charset="-128"/>
              </a:rPr>
              <a:t>to normal cell</a:t>
            </a:r>
          </a:p>
          <a:p>
            <a:pPr lvl="1"/>
            <a:r>
              <a:rPr lang="en-US" sz="1800" dirty="0"/>
              <a:t>The cell only to support OD-SIB1 capable UEs when this transition happens. </a:t>
            </a:r>
          </a:p>
          <a:p>
            <a:pPr lvl="1"/>
            <a:r>
              <a:rPr lang="en-US" sz="1800" dirty="0"/>
              <a:t>SIB1 is changed to periodic transmission for normal cell.  </a:t>
            </a:r>
          </a:p>
          <a:p>
            <a:pPr lvl="1"/>
            <a:endParaRPr lang="en-US" sz="1800" dirty="0"/>
          </a:p>
          <a:p>
            <a:r>
              <a:rPr lang="en-US" sz="2000" dirty="0">
                <a:latin typeface="Yu Gothic UI" panose="020B0500000000000000" pitchFamily="50" charset="-128"/>
                <a:ea typeface="Yu Gothic UI" panose="020B0500000000000000" pitchFamily="50" charset="-128"/>
              </a:rPr>
              <a:t>From normal cell to OD-SIB1 cell</a:t>
            </a:r>
          </a:p>
          <a:p>
            <a:pPr lvl="1"/>
            <a:r>
              <a:rPr lang="en-US" sz="1800" dirty="0"/>
              <a:t>If this cell support OD-SIB1 capable UEs only, t</a:t>
            </a:r>
            <a:r>
              <a:rPr lang="en-US" altLang="ja-JP" sz="1800" dirty="0"/>
              <a:t>o transmit the WUS configuration for itself in other than SIB1 can be helpful.</a:t>
            </a:r>
          </a:p>
          <a:p>
            <a:pPr lvl="1"/>
            <a:r>
              <a:rPr lang="en-US" sz="1800" dirty="0"/>
              <a:t>If this cell also support OD-SIB1 non-capable UEs, reconfiguration of the cell itself would be only solution.</a:t>
            </a:r>
          </a:p>
          <a:p>
            <a:pPr lvl="1"/>
            <a:endParaRPr lang="en-US" sz="1800" dirty="0"/>
          </a:p>
          <a:p>
            <a:endParaRPr lang="en-US" sz="2000" dirty="0"/>
          </a:p>
        </p:txBody>
      </p:sp>
    </p:spTree>
    <p:extLst>
      <p:ext uri="{BB962C8B-B14F-4D97-AF65-F5344CB8AC3E}">
        <p14:creationId xmlns:p14="http://schemas.microsoft.com/office/powerpoint/2010/main" val="77766590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3996281876C934E8ACA2610AF21CCB4" ma:contentTypeVersion="17" ma:contentTypeDescription="新しいドキュメントを作成します。" ma:contentTypeScope="" ma:versionID="d5246fa8821707a8059b7f171e2d07bc">
  <xsd:schema xmlns:xsd="http://www.w3.org/2001/XMLSchema" xmlns:xs="http://www.w3.org/2001/XMLSchema" xmlns:p="http://schemas.microsoft.com/office/2006/metadata/properties" xmlns:ns2="77e7d536-9cde-4514-95f2-d894f5dbb2f2" xmlns:ns3="40013046-717f-4449-8614-b21769059c69" targetNamespace="http://schemas.microsoft.com/office/2006/metadata/properties" ma:root="true" ma:fieldsID="93ce7e1de3a0bf7a5cfe326921951399" ns2:_="" ns3:_="">
    <xsd:import namespace="77e7d536-9cde-4514-95f2-d894f5dbb2f2"/>
    <xsd:import namespace="40013046-717f-4449-8614-b21769059c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e7d536-9cde-4514-95f2-d894f5dbb2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ce391acf-b2a8-4a1c-9c03-161b1cee912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0013046-717f-4449-8614-b21769059c69"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1" nillable="true" ma:displayName="Taxonomy Catch All Column" ma:hidden="true" ma:list="{ed6af253-43a3-403c-9b17-1c0a379e9de0}" ma:internalName="TaxCatchAll" ma:showField="CatchAllData" ma:web="40013046-717f-4449-8614-b21769059c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0013046-717f-4449-8614-b21769059c69" xsi:nil="true"/>
    <lcf76f155ced4ddcb4097134ff3c332f xmlns="77e7d536-9cde-4514-95f2-d894f5dbb2f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82EC71-66E6-453C-991C-4E51B5AB6FAE}">
  <ds:schemaRefs>
    <ds:schemaRef ds:uri="40013046-717f-4449-8614-b21769059c69"/>
    <ds:schemaRef ds:uri="77e7d536-9cde-4514-95f2-d894f5dbb2f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23B2710-9854-4F32-B0DF-DAFF37A154EF}">
  <ds:schemaRefs>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40013046-717f-4449-8614-b21769059c69"/>
    <ds:schemaRef ds:uri="http://purl.org/dc/elements/1.1/"/>
    <ds:schemaRef ds:uri="77e7d536-9cde-4514-95f2-d894f5dbb2f2"/>
    <ds:schemaRef ds:uri="http://www.w3.org/XML/1998/namespace"/>
    <ds:schemaRef ds:uri="http://purl.org/dc/terms/"/>
  </ds:schemaRefs>
</ds:datastoreItem>
</file>

<file path=customXml/itemProps3.xml><?xml version="1.0" encoding="utf-8"?>
<ds:datastoreItem xmlns:ds="http://schemas.openxmlformats.org/officeDocument/2006/customXml" ds:itemID="{7A8E276B-ABB9-43A2-B8BE-22D19B2CBD5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145</TotalTime>
  <Words>310</Words>
  <Application>Microsoft Office PowerPoint</Application>
  <PresentationFormat>画面に合わせる (4:3)</PresentationFormat>
  <Paragraphs>30</Paragraphs>
  <Slides>4</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4</vt:i4>
      </vt:variant>
    </vt:vector>
  </HeadingPairs>
  <TitlesOfParts>
    <vt:vector size="8" baseType="lpstr">
      <vt:lpstr>Yu Gothic UI</vt:lpstr>
      <vt:lpstr>Arial</vt:lpstr>
      <vt:lpstr>Calibri</vt:lpstr>
      <vt:lpstr>Thème Office</vt:lpstr>
      <vt:lpstr>OD-SIB1 feature discussion</vt:lpstr>
      <vt:lpstr>Background</vt:lpstr>
      <vt:lpstr>Discussion</vt:lpstr>
      <vt:lpstr>Discussion</vt:lpstr>
    </vt:vector>
  </TitlesOfParts>
  <Company>Thales SPACE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NR-NTN normative activity</dc:title>
  <dc:creator>Nicolas</dc:creator>
  <cp:lastModifiedBy>Hidetoshi Suzuki 07</cp:lastModifiedBy>
  <cp:revision>54</cp:revision>
  <cp:lastPrinted>2021-06-02T10:16:34Z</cp:lastPrinted>
  <dcterms:created xsi:type="dcterms:W3CDTF">2019-11-22T07:43:51Z</dcterms:created>
  <dcterms:modified xsi:type="dcterms:W3CDTF">2024-12-02T08:19:37Z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0x01010043996281876C934E8ACA2610AF21CCB4</vt:lpwstr>
  </property>
  <property fmtid="{D5CDD505-2E9C-101B-9397-08002B2CF9AE}" pid="3" name="MediaServiceImageTags">
    <vt:lpwstr/>
  </property>
</Properties>
</file>