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4"/>
  </p:sldMasterIdLst>
  <p:notesMasterIdLst>
    <p:notesMasterId r:id="rId15"/>
  </p:notesMasterIdLst>
  <p:handoutMasterIdLst>
    <p:handoutMasterId r:id="rId16"/>
  </p:handoutMasterIdLst>
  <p:sldIdLst>
    <p:sldId id="256" r:id="rId5"/>
    <p:sldId id="268" r:id="rId6"/>
    <p:sldId id="262" r:id="rId7"/>
    <p:sldId id="360" r:id="rId8"/>
    <p:sldId id="265" r:id="rId9"/>
    <p:sldId id="271" r:id="rId10"/>
    <p:sldId id="269" r:id="rId11"/>
    <p:sldId id="266" r:id="rId12"/>
    <p:sldId id="263" r:id="rId13"/>
    <p:sldId id="261" r:id="rId14"/>
  </p:sldIdLst>
  <p:sldSz cx="12192000" cy="6858000"/>
  <p:notesSz cx="6858000" cy="9144000"/>
  <p:embeddedFontLst>
    <p:embeddedFont>
      <p:font typeface="Ericsson Hilda" panose="00000500000000000000" pitchFamily="2" charset="0"/>
      <p:regular r:id="rId17"/>
      <p:bold r:id="rId18"/>
      <p:italic r:id="rId19"/>
      <p:boldItalic r:id="rId20"/>
    </p:embeddedFont>
    <p:embeddedFont>
      <p:font typeface="Ericsson Hilda Light" panose="00000400000000000000" pitchFamily="2" charset="0"/>
      <p:regular r:id="rId21"/>
      <p:italic r:id="rId22"/>
    </p:embeddedFont>
    <p:embeddedFont>
      <p:font typeface="Ericsson Technical Icons" panose="020B0604020202020204" charset="0"/>
      <p:regular r:id="rId23"/>
      <p:bold r:id="rId24"/>
      <p:italic r:id="rId25"/>
      <p:boldItalic r:id="rId2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85F7642-4DC6-0C83-586F-622200F0AD7E}" name="Nianshan" initials="ES" userId="Nianshan" providerId="None"/>
  <p188:author id="{9966A2A6-5881-1C10-022B-CF23072EA62D}" name="Pontus Wallentin" initials="PW" userId="Pontus Wallentin" providerId="None"/>
  <p188:author id="{A9E24EBB-27D7-5CB6-09E3-158FA80C8C53}" name="Alexander Vesely" initials="AV" userId="S::alexander.vesely@ericsson.com::38cd57a1-971d-43de-858b-ef87fd02f7fa"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ndreas Höglund" initials="AH" lastIdx="8" clrIdx="0">
    <p:extLst>
      <p:ext uri="{19B8F6BF-5375-455C-9EA6-DF929625EA0E}">
        <p15:presenceInfo xmlns:p15="http://schemas.microsoft.com/office/powerpoint/2012/main" userId="S::andreas.hoglund@ericsson.com::d99e0641-3871-4731-9b6d-658b834f8d9b" providerId="AD"/>
      </p:ext>
    </p:extLst>
  </p:cmAuthor>
  <p:cmAuthor id="2" name="Pontus" initials="PW" lastIdx="24" clrIdx="1">
    <p:extLst>
      <p:ext uri="{19B8F6BF-5375-455C-9EA6-DF929625EA0E}">
        <p15:presenceInfo xmlns:p15="http://schemas.microsoft.com/office/powerpoint/2012/main" userId="Pontus" providerId="None"/>
      </p:ext>
    </p:extLst>
  </p:cmAuthor>
  <p:cmAuthor id="3" name="Mattias" initials="M" lastIdx="7" clrIdx="2">
    <p:extLst>
      <p:ext uri="{19B8F6BF-5375-455C-9EA6-DF929625EA0E}">
        <p15:presenceInfo xmlns:p15="http://schemas.microsoft.com/office/powerpoint/2012/main" userId="Mattias" providerId="None"/>
      </p:ext>
    </p:extLst>
  </p:cmAuthor>
  <p:cmAuthor id="4" name="Icaro" initials="E" lastIdx="7" clrIdx="3">
    <p:extLst>
      <p:ext uri="{19B8F6BF-5375-455C-9EA6-DF929625EA0E}">
        <p15:presenceInfo xmlns:p15="http://schemas.microsoft.com/office/powerpoint/2012/main" userId="Icaro" providerId="None"/>
      </p:ext>
    </p:extLst>
  </p:cmAuthor>
  <p:cmAuthor id="5" name="UAI approach" initials="U" lastIdx="6" clrIdx="4">
    <p:extLst>
      <p:ext uri="{19B8F6BF-5375-455C-9EA6-DF929625EA0E}">
        <p15:presenceInfo xmlns:p15="http://schemas.microsoft.com/office/powerpoint/2012/main" userId="UAI approach"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2424"/>
    <a:srgbClr val="7676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CDB646D-10D1-4015-B45B-0BD6E54C362E}" v="21" dt="2024-12-03T02:12:52.09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3" d="100"/>
          <a:sy n="63" d="100"/>
        </p:scale>
        <p:origin x="278"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font" Target="fonts/font2.fntdata"/><Relationship Id="rId26" Type="http://schemas.openxmlformats.org/officeDocument/2006/relationships/font" Target="fonts/font10.fntdata"/><Relationship Id="rId3" Type="http://schemas.openxmlformats.org/officeDocument/2006/relationships/customXml" Target="../customXml/item3.xml"/><Relationship Id="rId21" Type="http://schemas.openxmlformats.org/officeDocument/2006/relationships/font" Target="fonts/font5.fntdata"/><Relationship Id="rId34"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1.fntdata"/><Relationship Id="rId25" Type="http://schemas.openxmlformats.org/officeDocument/2006/relationships/font" Target="fonts/font9.fntdata"/><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font" Target="fonts/font4.fntdata"/><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8.fntdata"/><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notesMaster" Target="notesMasters/notesMaster1.xml"/><Relationship Id="rId23" Type="http://schemas.openxmlformats.org/officeDocument/2006/relationships/font" Target="fonts/font7.fntdata"/><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font" Target="fonts/font3.fntdata"/><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6.fntdata"/><Relationship Id="rId27" Type="http://schemas.openxmlformats.org/officeDocument/2006/relationships/commentAuthors" Target="commentAuthors.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ttias Bergström A" userId="c58df720-3711-42b6-ade6-a50cc3541ff4" providerId="ADAL" clId="{9CDB646D-10D1-4015-B45B-0BD6E54C362E}"/>
    <pc:docChg chg="modSld">
      <pc:chgData name="Mattias Bergström A" userId="c58df720-3711-42b6-ade6-a50cc3541ff4" providerId="ADAL" clId="{9CDB646D-10D1-4015-B45B-0BD6E54C362E}" dt="2024-12-03T09:34:20.225" v="27"/>
      <pc:docMkLst>
        <pc:docMk/>
      </pc:docMkLst>
      <pc:sldChg chg="modSp mod">
        <pc:chgData name="Mattias Bergström A" userId="c58df720-3711-42b6-ade6-a50cc3541ff4" providerId="ADAL" clId="{9CDB646D-10D1-4015-B45B-0BD6E54C362E}" dt="2024-12-03T09:34:20.225" v="27"/>
        <pc:sldMkLst>
          <pc:docMk/>
          <pc:sldMk cId="1218855417" sldId="256"/>
        </pc:sldMkLst>
        <pc:spChg chg="mod">
          <ac:chgData name="Mattias Bergström A" userId="c58df720-3711-42b6-ade6-a50cc3541ff4" providerId="ADAL" clId="{9CDB646D-10D1-4015-B45B-0BD6E54C362E}" dt="2024-12-03T09:34:20.225" v="27"/>
          <ac:spMkLst>
            <pc:docMk/>
            <pc:sldMk cId="1218855417" sldId="256"/>
            <ac:spMk id="3" creationId="{5E292CD8-FDCA-4849-BCA4-C507C9513116}"/>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F6FD348-9C7F-4865-875C-863EC6E2CB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US"/>
              <a:t> </a:t>
            </a:r>
          </a:p>
        </p:txBody>
      </p:sp>
      <p:sp>
        <p:nvSpPr>
          <p:cNvPr id="3" name="Date Placeholder 2">
            <a:extLst>
              <a:ext uri="{FF2B5EF4-FFF2-40B4-BE49-F238E27FC236}">
                <a16:creationId xmlns:a16="http://schemas.microsoft.com/office/drawing/2014/main" id="{B3294207-A46E-4F9A-91C9-BB4398CEA98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US"/>
              <a:t>2018-02-21 </a:t>
            </a:r>
          </a:p>
        </p:txBody>
      </p:sp>
      <p:sp>
        <p:nvSpPr>
          <p:cNvPr id="4" name="Footer Placeholder 3">
            <a:extLst>
              <a:ext uri="{FF2B5EF4-FFF2-40B4-BE49-F238E27FC236}">
                <a16:creationId xmlns:a16="http://schemas.microsoft.com/office/drawing/2014/main" id="{95105526-C577-427D-800D-7921EA16026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 </a:t>
            </a:r>
          </a:p>
        </p:txBody>
      </p:sp>
      <p:sp>
        <p:nvSpPr>
          <p:cNvPr id="5" name="Slide Number Placeholder 4">
            <a:extLst>
              <a:ext uri="{FF2B5EF4-FFF2-40B4-BE49-F238E27FC236}">
                <a16:creationId xmlns:a16="http://schemas.microsoft.com/office/drawing/2014/main" id="{1FCA4CFA-39AC-4AB6-B521-EBDB0AF74AF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67AEDCC-D3AE-4D3E-A1AA-6BA600F277AC}" type="slidenum">
              <a:rPr lang="en-US" smtClean="0"/>
              <a:t>‹#›</a:t>
            </a:fld>
            <a:endParaRPr lang="en-US"/>
          </a:p>
        </p:txBody>
      </p:sp>
    </p:spTree>
    <p:extLst>
      <p:ext uri="{BB962C8B-B14F-4D97-AF65-F5344CB8AC3E}">
        <p14:creationId xmlns:p14="http://schemas.microsoft.com/office/powerpoint/2010/main" val="1754262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Ericsson Hilda Light" panose="00000400000000000000" pitchFamily="2" charset="0"/>
              </a:defRPr>
            </a:lvl1pPr>
          </a:lstStyle>
          <a:p>
            <a:r>
              <a:rPr lang="en-US"/>
              <a:t> </a:t>
            </a: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Ericsson Hilda Light" panose="00000400000000000000" pitchFamily="2" charset="0"/>
              </a:defRPr>
            </a:lvl1pPr>
          </a:lstStyle>
          <a:p>
            <a:r>
              <a:rPr lang="en-US"/>
              <a:t>2018-02-21 </a:t>
            </a: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Ericsson Hilda Light" panose="00000400000000000000" pitchFamily="2" charset="0"/>
              </a:defRPr>
            </a:lvl1pPr>
          </a:lstStyle>
          <a:p>
            <a:r>
              <a:rPr lang="en-US"/>
              <a:t> </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Ericsson Hilda Light" panose="00000400000000000000" pitchFamily="2" charset="0"/>
              </a:defRPr>
            </a:lvl1pPr>
          </a:lstStyle>
          <a:p>
            <a:fld id="{F949BC75-2359-4F98-918A-7033C92AD487}" type="slidenum">
              <a:rPr lang="en-US" smtClean="0"/>
              <a:pPr/>
              <a:t>‹#›</a:t>
            </a:fld>
            <a:endParaRPr lang="en-US"/>
          </a:p>
        </p:txBody>
      </p:sp>
    </p:spTree>
    <p:extLst>
      <p:ext uri="{BB962C8B-B14F-4D97-AF65-F5344CB8AC3E}">
        <p14:creationId xmlns:p14="http://schemas.microsoft.com/office/powerpoint/2010/main" val="1133333820"/>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Ericsson Hilda Light" panose="00000400000000000000" pitchFamily="2" charset="0"/>
        <a:ea typeface="+mn-ea"/>
        <a:cs typeface="+mn-cs"/>
      </a:defRPr>
    </a:lvl1pPr>
    <a:lvl2pPr marL="457200" algn="l" defTabSz="914400" rtl="0" eaLnBrk="1" latinLnBrk="0" hangingPunct="1">
      <a:defRPr sz="1200" kern="1200">
        <a:solidFill>
          <a:schemeClr val="tx1"/>
        </a:solidFill>
        <a:latin typeface="Ericsson Hilda Light" panose="00000400000000000000" pitchFamily="2" charset="0"/>
        <a:ea typeface="+mn-ea"/>
        <a:cs typeface="+mn-cs"/>
      </a:defRPr>
    </a:lvl2pPr>
    <a:lvl3pPr marL="914400" algn="l" defTabSz="914400" rtl="0" eaLnBrk="1" latinLnBrk="0" hangingPunct="1">
      <a:defRPr sz="1200" kern="1200">
        <a:solidFill>
          <a:schemeClr val="tx1"/>
        </a:solidFill>
        <a:latin typeface="Ericsson Hilda Light" panose="00000400000000000000" pitchFamily="2" charset="0"/>
        <a:ea typeface="+mn-ea"/>
        <a:cs typeface="+mn-cs"/>
      </a:defRPr>
    </a:lvl3pPr>
    <a:lvl4pPr marL="1371600" algn="l" defTabSz="914400" rtl="0" eaLnBrk="1" latinLnBrk="0" hangingPunct="1">
      <a:defRPr sz="1200" kern="1200">
        <a:solidFill>
          <a:schemeClr val="tx1"/>
        </a:solidFill>
        <a:latin typeface="Ericsson Hilda Light" panose="00000400000000000000" pitchFamily="2" charset="0"/>
        <a:ea typeface="+mn-ea"/>
        <a:cs typeface="+mn-cs"/>
      </a:defRPr>
    </a:lvl4pPr>
    <a:lvl5pPr marL="1828800" algn="l" defTabSz="914400" rtl="0" eaLnBrk="1" latinLnBrk="0" hangingPunct="1">
      <a:defRPr sz="1200" kern="1200">
        <a:solidFill>
          <a:schemeClr val="tx1"/>
        </a:solidFill>
        <a:latin typeface="Ericsson Hilda Light" panose="000004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r>
              <a:rPr lang="en-US"/>
              <a:t> </a:t>
            </a:r>
          </a:p>
        </p:txBody>
      </p:sp>
      <p:sp>
        <p:nvSpPr>
          <p:cNvPr id="5" name="Date Placeholder 4"/>
          <p:cNvSpPr>
            <a:spLocks noGrp="1"/>
          </p:cNvSpPr>
          <p:nvPr>
            <p:ph type="dt" idx="1"/>
          </p:nvPr>
        </p:nvSpPr>
        <p:spPr/>
        <p:txBody>
          <a:bodyPr/>
          <a:lstStyle/>
          <a:p>
            <a:r>
              <a:rPr lang="en-US"/>
              <a:t>2018-02-21 </a:t>
            </a:r>
          </a:p>
        </p:txBody>
      </p:sp>
      <p:sp>
        <p:nvSpPr>
          <p:cNvPr id="6" name="Footer Placeholder 5"/>
          <p:cNvSpPr>
            <a:spLocks noGrp="1"/>
          </p:cNvSpPr>
          <p:nvPr>
            <p:ph type="ftr" sz="quarter" idx="4"/>
          </p:nvPr>
        </p:nvSpPr>
        <p:spPr/>
        <p:txBody>
          <a:bodyPr/>
          <a:lstStyle/>
          <a:p>
            <a:r>
              <a:rPr lang="en-US"/>
              <a:t> </a:t>
            </a:r>
          </a:p>
        </p:txBody>
      </p:sp>
      <p:sp>
        <p:nvSpPr>
          <p:cNvPr id="7" name="Slide Number Placeholder 6"/>
          <p:cNvSpPr>
            <a:spLocks noGrp="1"/>
          </p:cNvSpPr>
          <p:nvPr>
            <p:ph type="sldNum" sz="quarter" idx="5"/>
          </p:nvPr>
        </p:nvSpPr>
        <p:spPr/>
        <p:txBody>
          <a:bodyPr/>
          <a:lstStyle/>
          <a:p>
            <a:fld id="{F949BC75-2359-4F98-918A-7033C92AD487}" type="slidenum">
              <a:rPr lang="en-US" smtClean="0"/>
              <a:pPr/>
              <a:t>1</a:t>
            </a:fld>
            <a:endParaRPr lang="en-US"/>
          </a:p>
        </p:txBody>
      </p:sp>
    </p:spTree>
    <p:extLst>
      <p:ext uri="{BB962C8B-B14F-4D97-AF65-F5344CB8AC3E}">
        <p14:creationId xmlns:p14="http://schemas.microsoft.com/office/powerpoint/2010/main" val="23283616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 </a:t>
            </a:r>
          </a:p>
        </p:txBody>
      </p:sp>
      <p:sp>
        <p:nvSpPr>
          <p:cNvPr id="5" name="Date Placeholder 4"/>
          <p:cNvSpPr>
            <a:spLocks noGrp="1"/>
          </p:cNvSpPr>
          <p:nvPr>
            <p:ph type="dt" idx="11"/>
          </p:nvPr>
        </p:nvSpPr>
        <p:spPr/>
        <p:txBody>
          <a:bodyPr/>
          <a:lstStyle/>
          <a:p>
            <a:r>
              <a:rPr lang="en-US"/>
              <a:t>2018-02-21 </a:t>
            </a:r>
          </a:p>
        </p:txBody>
      </p:sp>
      <p:sp>
        <p:nvSpPr>
          <p:cNvPr id="6" name="Footer Placeholder 5"/>
          <p:cNvSpPr>
            <a:spLocks noGrp="1"/>
          </p:cNvSpPr>
          <p:nvPr>
            <p:ph type="ftr" sz="quarter" idx="12"/>
          </p:nvPr>
        </p:nvSpPr>
        <p:spPr/>
        <p:txBody>
          <a:bodyPr/>
          <a:lstStyle/>
          <a:p>
            <a:r>
              <a:rPr lang="en-US"/>
              <a:t> </a:t>
            </a:r>
          </a:p>
        </p:txBody>
      </p:sp>
      <p:sp>
        <p:nvSpPr>
          <p:cNvPr id="7" name="Slide Number Placeholder 6"/>
          <p:cNvSpPr>
            <a:spLocks noGrp="1"/>
          </p:cNvSpPr>
          <p:nvPr>
            <p:ph type="sldNum" sz="quarter" idx="13"/>
          </p:nvPr>
        </p:nvSpPr>
        <p:spPr/>
        <p:txBody>
          <a:bodyPr/>
          <a:lstStyle/>
          <a:p>
            <a:fld id="{A92AC96B-4D67-4510-9E86-C4D3070C1282}" type="slidenum">
              <a:rPr lang="en-US" smtClean="0"/>
              <a:t>10</a:t>
            </a:fld>
            <a:endParaRPr lang="en-US"/>
          </a:p>
        </p:txBody>
      </p:sp>
    </p:spTree>
    <p:extLst>
      <p:ext uri="{BB962C8B-B14F-4D97-AF65-F5344CB8AC3E}">
        <p14:creationId xmlns:p14="http://schemas.microsoft.com/office/powerpoint/2010/main" val="27998229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6000" b="0" kern="1400" spc="-160" baseline="0">
                <a:latin typeface="+mj-lt"/>
              </a:defRPr>
            </a:lvl1pPr>
          </a:lstStyle>
          <a:p>
            <a:r>
              <a:rPr lang="en-US"/>
              <a:t>Presentation title,</a:t>
            </a:r>
            <a:br>
              <a:rPr lang="en-US"/>
            </a:br>
            <a:r>
              <a:rPr lang="en-US"/>
              <a:t>Ericsson Hilda Light 60pt,</a:t>
            </a:r>
            <a:br>
              <a:rPr lang="en-US"/>
            </a:br>
            <a:r>
              <a:rPr lang="en-US"/>
              <a:t>Ericsson Black,</a:t>
            </a:r>
            <a:br>
              <a:rPr lang="en-US"/>
            </a:br>
            <a:r>
              <a:rPr lang="en-US"/>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Presentation description/subtitle</a:t>
            </a:r>
            <a:br>
              <a:rPr lang="en-US"/>
            </a:br>
            <a:r>
              <a:rPr lang="en-US"/>
              <a:t>Ericsson Hilda 20pt</a:t>
            </a:r>
          </a:p>
        </p:txBody>
      </p:sp>
      <p:sp>
        <p:nvSpPr>
          <p:cNvPr id="3" name="Content Placeholder 2"/>
          <p:cNvSpPr>
            <a:spLocks noGrp="1"/>
          </p:cNvSpPr>
          <p:nvPr>
            <p:ph sz="quarter" idx="10" hasCustomPrompt="1"/>
          </p:nvPr>
        </p:nvSpPr>
        <p:spPr>
          <a:xfrm>
            <a:off x="6240463" y="6237288"/>
            <a:ext cx="1910479" cy="287336"/>
          </a:xfrm>
          <a:prstGeom prst="rect">
            <a:avLst/>
          </a:prstGeom>
        </p:spPr>
        <p:txBody>
          <a:bodyPr wrap="none" anchor="b"/>
          <a:lstStyle>
            <a:lvl1pPr marL="0" indent="0" algn="r">
              <a:buNone/>
              <a:defRPr sz="1200">
                <a:latin typeface="+mn-lt"/>
              </a:defRPr>
            </a:lvl1pPr>
          </a:lstStyle>
          <a:p>
            <a:r>
              <a:rPr lang="en-US"/>
              <a:t>Speaker name</a:t>
            </a:r>
          </a:p>
        </p:txBody>
      </p:sp>
      <p:sp>
        <p:nvSpPr>
          <p:cNvPr id="12" name="Content Placeholder 11"/>
          <p:cNvSpPr>
            <a:spLocks noGrp="1"/>
          </p:cNvSpPr>
          <p:nvPr>
            <p:ph sz="quarter" idx="11" hasCustomPrompt="1"/>
          </p:nvPr>
        </p:nvSpPr>
        <p:spPr>
          <a:xfrm>
            <a:off x="8229600" y="6237287"/>
            <a:ext cx="2515041" cy="287337"/>
          </a:xfrm>
          <a:prstGeom prst="rect">
            <a:avLst/>
          </a:prstGeom>
          <a:noFill/>
          <a:ln w="9525">
            <a:noFill/>
            <a:miter lim="800000"/>
            <a:headEnd/>
            <a:tailEnd/>
          </a:ln>
        </p:spPr>
        <p:txBody>
          <a:bodyPr tIns="0" rIns="0" anchor="b"/>
          <a:lstStyle>
            <a:lvl1pPr marL="0" indent="0" algn="ctr">
              <a:buNone/>
              <a:defRPr lang="en-US" sz="1200" dirty="0">
                <a:latin typeface="+mn-lt"/>
              </a:defRPr>
            </a:lvl1pPr>
          </a:lstStyle>
          <a:p>
            <a:r>
              <a:rPr lang="en-US"/>
              <a:t>Organization</a:t>
            </a:r>
          </a:p>
        </p:txBody>
      </p:sp>
      <p:sp>
        <p:nvSpPr>
          <p:cNvPr id="15" name="Content Placeholder 11"/>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latin typeface="+mn-lt"/>
              </a:defRPr>
            </a:lvl1pPr>
          </a:lstStyle>
          <a:p>
            <a:pPr lvl="0"/>
            <a:r>
              <a:rPr lang="en-US"/>
              <a:t>YYYY-MM-DD</a:t>
            </a:r>
          </a:p>
        </p:txBody>
      </p:sp>
    </p:spTree>
    <p:extLst>
      <p:ext uri="{BB962C8B-B14F-4D97-AF65-F5344CB8AC3E}">
        <p14:creationId xmlns:p14="http://schemas.microsoft.com/office/powerpoint/2010/main" val="1374575616"/>
      </p:ext>
    </p:extLst>
  </p:cSld>
  <p:clrMapOvr>
    <a:masterClrMapping/>
  </p:clrMapOvr>
  <p:hf sldNum="0" hdr="0" ftr="0"/>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tatement Page 4">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5"/>
          </a:solidFill>
          <a:ln>
            <a:noFill/>
          </a:ln>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a:latin typeface="Ericsson Hilda Light" panose="00000400000000000000" pitchFamily="2" charset="0"/>
            </a:endParaRPr>
          </a:p>
        </p:txBody>
      </p:sp>
      <p:sp>
        <p:nvSpPr>
          <p:cNvPr id="10" name="Title_TM">
            <a:extLst>
              <a:ext uri="{FF2B5EF4-FFF2-40B4-BE49-F238E27FC236}">
                <a16:creationId xmlns:a16="http://schemas.microsoft.com/office/drawing/2014/main" id="{F1368AB3-821C-4A71-B119-C0A8AA44A93F}"/>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1" name="SubTitle_TM">
            <a:extLst>
              <a:ext uri="{FF2B5EF4-FFF2-40B4-BE49-F238E27FC236}">
                <a16:creationId xmlns:a16="http://schemas.microsoft.com/office/drawing/2014/main" id="{8561E9FC-533B-4891-A7E3-A3DDB1BD26FB}"/>
              </a:ext>
            </a:extLst>
          </p:cNvPr>
          <p:cNvSpPr>
            <a:spLocks noGrp="1" noChangeArrowheads="1"/>
          </p:cNvSpPr>
          <p:nvPr>
            <p:ph type="subTitle" idx="1" hasCustomPrompt="1"/>
          </p:nvPr>
        </p:nvSpPr>
        <p:spPr>
          <a:xfrm>
            <a:off x="480218"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a16="http://schemas.microsoft.com/office/drawing/2014/main" id="{54A0CF15-A701-44C3-81FC-A544265685B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593654033"/>
      </p:ext>
    </p:extLst>
  </p:cSld>
  <p:clrMapOvr>
    <a:masterClrMapping/>
  </p:clrMapOvr>
  <p:hf sldNum="0"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Statement Page 5">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4"/>
          </a:solidFill>
          <a:ln>
            <a:noFill/>
          </a:ln>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a:latin typeface="Ericsson Hilda Light" panose="00000400000000000000" pitchFamily="2" charset="0"/>
            </a:endParaRPr>
          </a:p>
        </p:txBody>
      </p:sp>
      <p:sp>
        <p:nvSpPr>
          <p:cNvPr id="12" name="Title_TM">
            <a:extLst>
              <a:ext uri="{FF2B5EF4-FFF2-40B4-BE49-F238E27FC236}">
                <a16:creationId xmlns:a16="http://schemas.microsoft.com/office/drawing/2014/main" id="{93CB56C1-2916-4C60-8532-A023564D2C57}"/>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3" name="SubTitle_TM">
            <a:extLst>
              <a:ext uri="{FF2B5EF4-FFF2-40B4-BE49-F238E27FC236}">
                <a16:creationId xmlns:a16="http://schemas.microsoft.com/office/drawing/2014/main" id="{61DC6511-5700-4E95-89CA-81484C248C03}"/>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a16="http://schemas.microsoft.com/office/drawing/2014/main" id="{34B7B746-B315-4EB5-B3A2-CA259B065B9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4136202525"/>
      </p:ext>
    </p:extLst>
  </p:cSld>
  <p:clrMapOvr>
    <a:masterClrMapping/>
  </p:clrMapOvr>
  <p:hf sldNum="0"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tatement Page 6">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6"/>
          </a:solidFill>
          <a:ln>
            <a:noFill/>
          </a:ln>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a:latin typeface="Ericsson Hilda Light" panose="00000400000000000000" pitchFamily="2" charset="0"/>
            </a:endParaRPr>
          </a:p>
        </p:txBody>
      </p:sp>
      <p:sp>
        <p:nvSpPr>
          <p:cNvPr id="12" name="Title_TM">
            <a:extLst>
              <a:ext uri="{FF2B5EF4-FFF2-40B4-BE49-F238E27FC236}">
                <a16:creationId xmlns:a16="http://schemas.microsoft.com/office/drawing/2014/main" id="{93CB56C1-2916-4C60-8532-A023564D2C57}"/>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3" name="SubTitle_TM">
            <a:extLst>
              <a:ext uri="{FF2B5EF4-FFF2-40B4-BE49-F238E27FC236}">
                <a16:creationId xmlns:a16="http://schemas.microsoft.com/office/drawing/2014/main" id="{61DC6511-5700-4E95-89CA-81484C248C03}"/>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a16="http://schemas.microsoft.com/office/drawing/2014/main" id="{6096BBFC-712A-429D-9C0A-7743993E7FC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1267818655"/>
      </p:ext>
    </p:extLst>
  </p:cSld>
  <p:clrMapOvr>
    <a:masterClrMapping/>
  </p:clrMapOvr>
  <p:hf sldNum="0" hdr="0" ftr="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tatement Page 7">
    <p:spTree>
      <p:nvGrpSpPr>
        <p:cNvPr id="1" name=""/>
        <p:cNvGrpSpPr/>
        <p:nvPr/>
      </p:nvGrpSpPr>
      <p:grpSpPr>
        <a:xfrm>
          <a:off x="0" y="0"/>
          <a:ext cx="0" cy="0"/>
          <a:chOff x="0" y="0"/>
          <a:chExt cx="0" cy="0"/>
        </a:xfrm>
      </p:grpSpPr>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tx1"/>
                </a:solidFill>
              </a:defRPr>
            </a:lvl1pPr>
          </a:lstStyle>
          <a:p>
            <a:pPr lvl="0"/>
            <a:r>
              <a:rPr lang="en-US"/>
              <a:t>Chapter/section divider or Statement/fact/quote, </a:t>
            </a:r>
            <a:br>
              <a:rPr lang="en-US"/>
            </a:br>
            <a:r>
              <a:rPr lang="en-US"/>
              <a:t>Ericsson Hilda Light 60pt, </a:t>
            </a:r>
            <a:br>
              <a:rPr lang="en-US"/>
            </a:br>
            <a:r>
              <a:rPr lang="en-US"/>
              <a:t>Ericsson Black, </a:t>
            </a:r>
            <a:br>
              <a:rPr lang="en-US"/>
            </a:br>
            <a:r>
              <a:rPr lang="en-US"/>
              <a:t>max 5-lines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5" y="4149725"/>
            <a:ext cx="5472114"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Statement/quote source, </a:t>
            </a:r>
          </a:p>
          <a:p>
            <a:r>
              <a:rPr lang="en-US"/>
              <a:t>Ericsson Black, Ericsson Hilda 20pt</a:t>
            </a:r>
          </a:p>
        </p:txBody>
      </p:sp>
    </p:spTree>
    <p:extLst>
      <p:ext uri="{BB962C8B-B14F-4D97-AF65-F5344CB8AC3E}">
        <p14:creationId xmlns:p14="http://schemas.microsoft.com/office/powerpoint/2010/main" val="3355176887"/>
      </p:ext>
    </p:extLst>
  </p:cSld>
  <p:clrMapOvr>
    <a:masterClrMapping/>
  </p:clrMapOvr>
  <p:hf sldNum="0" hdr="0" ftr="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pter/Section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1"/>
            <a:ext cx="8353425" cy="3457574"/>
          </a:xfrm>
          <a:noFill/>
          <a:ln w="9525">
            <a:noFill/>
            <a:miter lim="800000"/>
            <a:headEnd/>
            <a:tailEnd/>
          </a:ln>
        </p:spPr>
        <p:txBody>
          <a:bodyPr/>
          <a:lstStyle>
            <a:lvl1pPr>
              <a:defRPr lang="en-US" sz="6000" b="0" baseline="0" dirty="0">
                <a:solidFill>
                  <a:schemeClr val="tx1"/>
                </a:solidFill>
              </a:defRPr>
            </a:lvl1pPr>
          </a:lstStyle>
          <a:p>
            <a:pPr lvl="0"/>
            <a:r>
              <a:rPr lang="en-US"/>
              <a:t>Chapter/section, </a:t>
            </a:r>
            <a:br>
              <a:rPr lang="en-US"/>
            </a:br>
            <a:r>
              <a:rPr lang="en-US"/>
              <a:t>Ericsson Hilda Light 60pt, Ericsson Black, </a:t>
            </a:r>
            <a:br>
              <a:rPr lang="en-US"/>
            </a:br>
            <a:r>
              <a:rPr lang="en-US"/>
              <a:t>max 4-lines</a:t>
            </a:r>
          </a:p>
        </p:txBody>
      </p:sp>
    </p:spTree>
    <p:extLst>
      <p:ext uri="{BB962C8B-B14F-4D97-AF65-F5344CB8AC3E}">
        <p14:creationId xmlns:p14="http://schemas.microsoft.com/office/powerpoint/2010/main" val="1793964376"/>
      </p:ext>
    </p:extLst>
  </p:cSld>
  <p:clrMapOvr>
    <a:masterClrMapping/>
  </p:clrMapOvr>
  <p:hf sldNum="0" hdr="0" ftr="0"/>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9332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34154561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0613FB31-E723-434D-8FBC-0054A541634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5517331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2"/>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82EAEE37-7D1D-49D7-BEC8-7A88843E383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16739243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3"/>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A44C7C5B-04BF-4F0E-888E-CE87D0EF1DA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15265974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Page w. Bright Photo">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9A763E3F-D546-48DC-86FC-898851FBC7BD}"/>
              </a:ext>
            </a:extLst>
          </p:cNvPr>
          <p:cNvSpPr>
            <a:spLocks noGrp="1"/>
          </p:cNvSpPr>
          <p:nvPr>
            <p:ph type="pic" sz="quarter" idx="13" hasCustomPrompt="1"/>
          </p:nvPr>
        </p:nvSpPr>
        <p:spPr>
          <a:xfrm>
            <a:off x="1" y="0"/>
            <a:ext cx="12192000" cy="6858000"/>
          </a:xfrm>
          <a:prstGeom prst="rect">
            <a:avLst/>
          </a:prstGeom>
          <a:solidFill>
            <a:schemeClr val="tx1">
              <a:lumMod val="10000"/>
              <a:lumOff val="90000"/>
            </a:schemeClr>
          </a:solidFill>
        </p:spPr>
        <p:txBody>
          <a:bodyPr anchor="ctr"/>
          <a:lstStyle>
            <a:lvl1pPr marL="0" indent="0" algn="ctr">
              <a:buNone/>
              <a:defRPr/>
            </a:lvl1pPr>
          </a:lstStyle>
          <a:p>
            <a:r>
              <a:rPr lang="en-US"/>
              <a:t>                                                                         Click icon to add a bright image</a:t>
            </a:r>
          </a:p>
        </p:txBody>
      </p:sp>
      <p:sp>
        <p:nvSpPr>
          <p:cNvPr id="22531" name="Title_TM"/>
          <p:cNvSpPr>
            <a:spLocks noGrp="1" noChangeArrowheads="1"/>
          </p:cNvSpPr>
          <p:nvPr>
            <p:ph type="ctrTitle" hasCustomPrompt="1"/>
          </p:nvPr>
        </p:nvSpPr>
        <p:spPr>
          <a:xfrm>
            <a:off x="479425" y="476250"/>
            <a:ext cx="8353426" cy="2330958"/>
          </a:xfrm>
        </p:spPr>
        <p:txBody>
          <a:bodyPr/>
          <a:lstStyle>
            <a:lvl1pPr>
              <a:lnSpc>
                <a:spcPct val="85000"/>
              </a:lnSpc>
              <a:defRPr sz="6000" b="0" kern="1400" spc="-160" baseline="0">
                <a:latin typeface="+mj-lt"/>
              </a:defRPr>
            </a:lvl1pPr>
          </a:lstStyle>
          <a:p>
            <a:r>
              <a:rPr lang="en-US"/>
              <a:t>Presentation title,</a:t>
            </a:r>
            <a:br>
              <a:rPr lang="en-US"/>
            </a:br>
            <a:r>
              <a:rPr lang="en-US"/>
              <a:t>Ericsson Hilda Light 60pt,</a:t>
            </a:r>
            <a:br>
              <a:rPr lang="en-US"/>
            </a:br>
            <a:r>
              <a:rPr lang="en-US"/>
              <a:t>Ericsson Black,</a:t>
            </a:r>
            <a:br>
              <a:rPr lang="en-US"/>
            </a:br>
            <a:r>
              <a:rPr lang="en-US"/>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Presentation description/subtitle</a:t>
            </a:r>
            <a:br>
              <a:rPr lang="en-US"/>
            </a:br>
            <a:r>
              <a:rPr lang="en-US"/>
              <a:t>Ericsson Hilda 20pt</a:t>
            </a:r>
          </a:p>
        </p:txBody>
      </p:sp>
      <p:pic>
        <p:nvPicPr>
          <p:cNvPr id="9" name="Graphic 8">
            <a:extLst>
              <a:ext uri="{FF2B5EF4-FFF2-40B4-BE49-F238E27FC236}">
                <a16:creationId xmlns:a16="http://schemas.microsoft.com/office/drawing/2014/main" id="{6E03516D-EC68-4282-84F4-9729304A51D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90452" y="476250"/>
            <a:ext cx="256032" cy="256032"/>
          </a:xfrm>
          <a:prstGeom prst="rect">
            <a:avLst/>
          </a:prstGeom>
        </p:spPr>
      </p:pic>
      <p:sp>
        <p:nvSpPr>
          <p:cNvPr id="10" name="Content Placeholder 2">
            <a:extLst>
              <a:ext uri="{FF2B5EF4-FFF2-40B4-BE49-F238E27FC236}">
                <a16:creationId xmlns:a16="http://schemas.microsoft.com/office/drawing/2014/main" id="{C3D47211-FF10-4DFA-A5AF-8E0A63463B47}"/>
              </a:ext>
            </a:extLst>
          </p:cNvPr>
          <p:cNvSpPr>
            <a:spLocks noGrp="1"/>
          </p:cNvSpPr>
          <p:nvPr>
            <p:ph sz="quarter" idx="10" hasCustomPrompt="1"/>
          </p:nvPr>
        </p:nvSpPr>
        <p:spPr>
          <a:xfrm>
            <a:off x="6240463" y="6237288"/>
            <a:ext cx="1910479" cy="287336"/>
          </a:xfrm>
          <a:prstGeom prst="rect">
            <a:avLst/>
          </a:prstGeom>
        </p:spPr>
        <p:txBody>
          <a:bodyPr wrap="none" anchor="b"/>
          <a:lstStyle>
            <a:lvl1pPr marL="0" indent="0" algn="r">
              <a:buNone/>
              <a:defRPr sz="1200">
                <a:latin typeface="+mn-lt"/>
              </a:defRPr>
            </a:lvl1pPr>
          </a:lstStyle>
          <a:p>
            <a:r>
              <a:rPr lang="en-US"/>
              <a:t>Speaker name</a:t>
            </a:r>
          </a:p>
        </p:txBody>
      </p:sp>
      <p:sp>
        <p:nvSpPr>
          <p:cNvPr id="11" name="Content Placeholder 11">
            <a:extLst>
              <a:ext uri="{FF2B5EF4-FFF2-40B4-BE49-F238E27FC236}">
                <a16:creationId xmlns:a16="http://schemas.microsoft.com/office/drawing/2014/main" id="{0E57E58D-AC34-4A4B-A5B1-CE1B53ABBDA9}"/>
              </a:ext>
            </a:extLst>
          </p:cNvPr>
          <p:cNvSpPr>
            <a:spLocks noGrp="1"/>
          </p:cNvSpPr>
          <p:nvPr>
            <p:ph sz="quarter" idx="11" hasCustomPrompt="1"/>
          </p:nvPr>
        </p:nvSpPr>
        <p:spPr>
          <a:xfrm>
            <a:off x="8229600" y="6237287"/>
            <a:ext cx="2515041" cy="287337"/>
          </a:xfrm>
          <a:prstGeom prst="rect">
            <a:avLst/>
          </a:prstGeom>
          <a:noFill/>
          <a:ln w="9525">
            <a:noFill/>
            <a:miter lim="800000"/>
            <a:headEnd/>
            <a:tailEnd/>
          </a:ln>
        </p:spPr>
        <p:txBody>
          <a:bodyPr tIns="0" rIns="0" anchor="b"/>
          <a:lstStyle>
            <a:lvl1pPr marL="0" indent="0" algn="ctr">
              <a:buNone/>
              <a:defRPr lang="en-US" sz="1200" dirty="0">
                <a:latin typeface="+mn-lt"/>
              </a:defRPr>
            </a:lvl1pPr>
          </a:lstStyle>
          <a:p>
            <a:r>
              <a:rPr lang="en-US"/>
              <a:t>Organization</a:t>
            </a:r>
          </a:p>
        </p:txBody>
      </p:sp>
      <p:sp>
        <p:nvSpPr>
          <p:cNvPr id="13" name="Content Placeholder 11">
            <a:extLst>
              <a:ext uri="{FF2B5EF4-FFF2-40B4-BE49-F238E27FC236}">
                <a16:creationId xmlns:a16="http://schemas.microsoft.com/office/drawing/2014/main" id="{A4CC6AB0-560E-4AE0-A93D-9C1C64F05440}"/>
              </a:ext>
            </a:extLst>
          </p:cNvPr>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latin typeface="+mn-lt"/>
              </a:defRPr>
            </a:lvl1pPr>
          </a:lstStyle>
          <a:p>
            <a:pPr lvl="0"/>
            <a:r>
              <a:rPr lang="en-US"/>
              <a:t>YYYY-MM-DD</a:t>
            </a:r>
          </a:p>
        </p:txBody>
      </p:sp>
    </p:spTree>
    <p:extLst>
      <p:ext uri="{BB962C8B-B14F-4D97-AF65-F5344CB8AC3E}">
        <p14:creationId xmlns:p14="http://schemas.microsoft.com/office/powerpoint/2010/main" val="3999758604"/>
      </p:ext>
    </p:extLst>
  </p:cSld>
  <p:clrMapOvr>
    <a:masterClrMapping/>
  </p:clrMapOvr>
  <p:hf sldNum="0" hdr="0" ftr="0"/>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4"/>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765A3682-3283-4350-B37F-DCABDCB15F6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4768382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5"/>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6B1A279A-6DFF-44E2-AFD5-C14BD71050E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5011406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6"/>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DC9C0052-7A7B-40FB-AF90-CA9C4B79D2E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40944647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Graphic heavy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tx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7D510456-FEBC-46FA-B25A-B809F2C18A6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7451379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93316775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1 smaller column">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360799952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5" name="Title_SM">
            <a:extLst>
              <a:ext uri="{FF2B5EF4-FFF2-40B4-BE49-F238E27FC236}">
                <a16:creationId xmlns:a16="http://schemas.microsoft.com/office/drawing/2014/main" id="{AC5B9436-E3EB-4A3D-BE6B-EFFF8123DE9D}"/>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41146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p:cNvSpPr>
            <a:spLocks noGrp="1" noChangeArrowheads="1"/>
          </p:cNvSpPr>
          <p:nvPr>
            <p:ph type="title" hasCustomPrompt="1"/>
          </p:nvPr>
        </p:nvSpPr>
        <p:spPr bwMode="auto">
          <a:xfrm>
            <a:off x="479425" y="476250"/>
            <a:ext cx="5472113"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 Hilda Light 40pt, </a:t>
            </a:r>
            <a:r>
              <a:rPr lang="en-US" err="1"/>
              <a:t>Eri</a:t>
            </a:r>
            <a:r>
              <a:rPr lang="en-US"/>
              <a:t>. Black, max 2-lines</a:t>
            </a:r>
          </a:p>
        </p:txBody>
      </p:sp>
      <p:sp>
        <p:nvSpPr>
          <p:cNvPr id="3" name="Picture Placeholder 2">
            <a:extLst>
              <a:ext uri="{FF2B5EF4-FFF2-40B4-BE49-F238E27FC236}">
                <a16:creationId xmlns:a16="http://schemas.microsoft.com/office/drawing/2014/main" id="{2F5F844D-0CF3-4814-B0DE-3D27A83936FD}"/>
              </a:ext>
            </a:extLst>
          </p:cNvPr>
          <p:cNvSpPr>
            <a:spLocks noGrp="1"/>
          </p:cNvSpPr>
          <p:nvPr>
            <p:ph type="pic" sz="quarter" idx="11" hasCustomPrompt="1"/>
          </p:nvPr>
        </p:nvSpPr>
        <p:spPr>
          <a:xfrm>
            <a:off x="6096000" y="0"/>
            <a:ext cx="6096000" cy="6858000"/>
          </a:xfrm>
          <a:prstGeom prst="rect">
            <a:avLst/>
          </a:prstGeom>
        </p:spPr>
        <p:txBody>
          <a:bodyPr anchor="ctr"/>
          <a:lstStyle>
            <a:lvl1pPr marL="0" indent="0">
              <a:buNone/>
              <a:defRPr/>
            </a:lvl1pPr>
          </a:lstStyle>
          <a:p>
            <a:r>
              <a:rPr lang="en-US"/>
              <a:t>     Click icon to add picture</a:t>
            </a:r>
          </a:p>
        </p:txBody>
      </p:sp>
    </p:spTree>
    <p:extLst>
      <p:ext uri="{BB962C8B-B14F-4D97-AF65-F5344CB8AC3E}">
        <p14:creationId xmlns:p14="http://schemas.microsoft.com/office/powerpoint/2010/main" val="58434728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240463" y="1844675"/>
            <a:ext cx="5472112"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5" name="Title_SM">
            <a:extLst>
              <a:ext uri="{FF2B5EF4-FFF2-40B4-BE49-F238E27FC236}">
                <a16:creationId xmlns:a16="http://schemas.microsoft.com/office/drawing/2014/main" id="{4ACB62A1-CC4A-4B59-B1D8-ED86B77D9A3A}"/>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252237355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240463" y="1844675"/>
            <a:ext cx="5472112"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p:cNvSpPr>
            <a:spLocks noGrp="1" noChangeArrowheads="1"/>
          </p:cNvSpPr>
          <p:nvPr>
            <p:ph type="title" hasCustomPrompt="1"/>
          </p:nvPr>
        </p:nvSpPr>
        <p:spPr bwMode="auto">
          <a:xfrm>
            <a:off x="6240463" y="476250"/>
            <a:ext cx="4924362"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max 2-lines</a:t>
            </a:r>
          </a:p>
        </p:txBody>
      </p:sp>
      <p:sp>
        <p:nvSpPr>
          <p:cNvPr id="3" name="Picture Placeholder 2">
            <a:extLst>
              <a:ext uri="{FF2B5EF4-FFF2-40B4-BE49-F238E27FC236}">
                <a16:creationId xmlns:a16="http://schemas.microsoft.com/office/drawing/2014/main" id="{B0349585-9F54-46CC-8CEC-052CD1853EC5}"/>
              </a:ext>
            </a:extLst>
          </p:cNvPr>
          <p:cNvSpPr>
            <a:spLocks noGrp="1"/>
          </p:cNvSpPr>
          <p:nvPr>
            <p:ph type="pic" sz="quarter" idx="11" hasCustomPrompt="1"/>
          </p:nvPr>
        </p:nvSpPr>
        <p:spPr>
          <a:xfrm>
            <a:off x="0" y="0"/>
            <a:ext cx="6096000" cy="6858000"/>
          </a:xfrm>
          <a:prstGeom prst="rect">
            <a:avLst/>
          </a:prstGeom>
        </p:spPr>
        <p:txBody>
          <a:bodyPr anchor="ctr"/>
          <a:lstStyle>
            <a:lvl1pPr marL="0" indent="0">
              <a:buNone/>
              <a:defRPr/>
            </a:lvl1pPr>
          </a:lstStyle>
          <a:p>
            <a:r>
              <a:rPr lang="en-US"/>
              <a:t>      Click icon to add picture</a:t>
            </a:r>
          </a:p>
        </p:txBody>
      </p:sp>
    </p:spTree>
    <p:extLst>
      <p:ext uri="{BB962C8B-B14F-4D97-AF65-F5344CB8AC3E}">
        <p14:creationId xmlns:p14="http://schemas.microsoft.com/office/powerpoint/2010/main" val="27319818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Page w. Dark Photo">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FAD780AD-21B6-4312-96C4-9E36B1648871}"/>
              </a:ext>
            </a:extLst>
          </p:cNvPr>
          <p:cNvSpPr>
            <a:spLocks noGrp="1"/>
          </p:cNvSpPr>
          <p:nvPr>
            <p:ph type="pic" sz="quarter" idx="13" hasCustomPrompt="1"/>
          </p:nvPr>
        </p:nvSpPr>
        <p:spPr>
          <a:xfrm>
            <a:off x="1" y="0"/>
            <a:ext cx="12192000" cy="6858000"/>
          </a:xfrm>
          <a:prstGeom prst="rect">
            <a:avLst/>
          </a:prstGeom>
          <a:solidFill>
            <a:schemeClr val="tx1"/>
          </a:solidFill>
        </p:spPr>
        <p:txBody>
          <a:bodyPr anchor="ctr"/>
          <a:lstStyle>
            <a:lvl1pPr marL="0" indent="0" algn="ctr">
              <a:buNone/>
              <a:defRPr>
                <a:solidFill>
                  <a:schemeClr val="bg1"/>
                </a:solidFill>
              </a:defRPr>
            </a:lvl1pPr>
          </a:lstStyle>
          <a:p>
            <a:r>
              <a:rPr lang="en-US"/>
              <a:t>                                                                         Click icon to add a dark  image</a:t>
            </a:r>
          </a:p>
        </p:txBody>
      </p:sp>
      <p:sp>
        <p:nvSpPr>
          <p:cNvPr id="22531" name="Title_TM"/>
          <p:cNvSpPr>
            <a:spLocks noGrp="1" noChangeArrowheads="1"/>
          </p:cNvSpPr>
          <p:nvPr>
            <p:ph type="ctrTitle" hasCustomPrompt="1"/>
          </p:nvPr>
        </p:nvSpPr>
        <p:spPr>
          <a:xfrm>
            <a:off x="479425" y="476250"/>
            <a:ext cx="8353426" cy="2330958"/>
          </a:xfrm>
        </p:spPr>
        <p:txBody>
          <a:bodyPr/>
          <a:lstStyle>
            <a:lvl1pPr>
              <a:lnSpc>
                <a:spcPct val="85000"/>
              </a:lnSpc>
              <a:defRPr sz="6000" b="0" kern="1400" spc="-160" baseline="0">
                <a:solidFill>
                  <a:schemeClr val="bg1"/>
                </a:solidFill>
                <a:latin typeface="+mj-lt"/>
              </a:defRPr>
            </a:lvl1pPr>
          </a:lstStyle>
          <a:p>
            <a:r>
              <a:rPr lang="en-US"/>
              <a:t>Presentation title,</a:t>
            </a:r>
            <a:br>
              <a:rPr lang="en-US"/>
            </a:br>
            <a:r>
              <a:rPr lang="en-US"/>
              <a:t>Ericsson Hilda Light 60pt,</a:t>
            </a:r>
            <a:br>
              <a:rPr lang="en-US"/>
            </a:br>
            <a:r>
              <a:rPr lang="en-US"/>
              <a:t>Ericsson White,</a:t>
            </a:r>
            <a:br>
              <a:rPr lang="en-US"/>
            </a:br>
            <a:r>
              <a:rPr lang="en-US"/>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Presentation description/subtitle</a:t>
            </a:r>
            <a:br>
              <a:rPr lang="en-US"/>
            </a:br>
            <a:r>
              <a:rPr lang="en-US"/>
              <a:t>Ericsson Hilda 20pt</a:t>
            </a:r>
          </a:p>
        </p:txBody>
      </p:sp>
      <p:pic>
        <p:nvPicPr>
          <p:cNvPr id="10" name="Graphic 9">
            <a:extLst>
              <a:ext uri="{FF2B5EF4-FFF2-40B4-BE49-F238E27FC236}">
                <a16:creationId xmlns:a16="http://schemas.microsoft.com/office/drawing/2014/main" id="{E29FEEAB-1C1F-4153-BC50-6FCDEAC19C8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9" name="Content Placeholder 2">
            <a:extLst>
              <a:ext uri="{FF2B5EF4-FFF2-40B4-BE49-F238E27FC236}">
                <a16:creationId xmlns:a16="http://schemas.microsoft.com/office/drawing/2014/main" id="{07AC4DB9-933C-4680-A281-C11929BCC2F5}"/>
              </a:ext>
            </a:extLst>
          </p:cNvPr>
          <p:cNvSpPr>
            <a:spLocks noGrp="1"/>
          </p:cNvSpPr>
          <p:nvPr>
            <p:ph sz="quarter" idx="10" hasCustomPrompt="1"/>
          </p:nvPr>
        </p:nvSpPr>
        <p:spPr>
          <a:xfrm>
            <a:off x="6240463" y="6237288"/>
            <a:ext cx="1910479" cy="287336"/>
          </a:xfrm>
          <a:prstGeom prst="rect">
            <a:avLst/>
          </a:prstGeom>
        </p:spPr>
        <p:txBody>
          <a:bodyPr wrap="none" anchor="b"/>
          <a:lstStyle>
            <a:lvl1pPr marL="0" indent="0" algn="r">
              <a:buNone/>
              <a:defRPr sz="1200">
                <a:solidFill>
                  <a:schemeClr val="bg1"/>
                </a:solidFill>
                <a:latin typeface="+mn-lt"/>
              </a:defRPr>
            </a:lvl1pPr>
          </a:lstStyle>
          <a:p>
            <a:r>
              <a:rPr lang="en-US"/>
              <a:t>Speaker name</a:t>
            </a:r>
          </a:p>
        </p:txBody>
      </p:sp>
      <p:sp>
        <p:nvSpPr>
          <p:cNvPr id="11" name="Content Placeholder 11">
            <a:extLst>
              <a:ext uri="{FF2B5EF4-FFF2-40B4-BE49-F238E27FC236}">
                <a16:creationId xmlns:a16="http://schemas.microsoft.com/office/drawing/2014/main" id="{7B568BB6-C8A4-4545-B025-7D97CC4692BC}"/>
              </a:ext>
            </a:extLst>
          </p:cNvPr>
          <p:cNvSpPr>
            <a:spLocks noGrp="1"/>
          </p:cNvSpPr>
          <p:nvPr>
            <p:ph sz="quarter" idx="11" hasCustomPrompt="1"/>
          </p:nvPr>
        </p:nvSpPr>
        <p:spPr>
          <a:xfrm>
            <a:off x="8229600" y="6237287"/>
            <a:ext cx="2515041" cy="287337"/>
          </a:xfrm>
          <a:prstGeom prst="rect">
            <a:avLst/>
          </a:prstGeom>
          <a:noFill/>
          <a:ln w="9525">
            <a:noFill/>
            <a:miter lim="800000"/>
            <a:headEnd/>
            <a:tailEnd/>
          </a:ln>
        </p:spPr>
        <p:txBody>
          <a:bodyPr tIns="0" rIns="0" anchor="b"/>
          <a:lstStyle>
            <a:lvl1pPr marL="0" indent="0" algn="ctr">
              <a:buNone/>
              <a:defRPr lang="en-US" sz="1200" dirty="0">
                <a:solidFill>
                  <a:schemeClr val="bg1"/>
                </a:solidFill>
                <a:latin typeface="+mn-lt"/>
              </a:defRPr>
            </a:lvl1pPr>
          </a:lstStyle>
          <a:p>
            <a:r>
              <a:rPr lang="en-US"/>
              <a:t>Organization</a:t>
            </a:r>
          </a:p>
        </p:txBody>
      </p:sp>
      <p:sp>
        <p:nvSpPr>
          <p:cNvPr id="13" name="Content Placeholder 11">
            <a:extLst>
              <a:ext uri="{FF2B5EF4-FFF2-40B4-BE49-F238E27FC236}">
                <a16:creationId xmlns:a16="http://schemas.microsoft.com/office/drawing/2014/main" id="{D51585B7-9911-4BC2-ACC7-3D991408BDDF}"/>
              </a:ext>
            </a:extLst>
          </p:cNvPr>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solidFill>
                  <a:schemeClr val="bg1"/>
                </a:solidFill>
                <a:latin typeface="+mn-lt"/>
              </a:defRPr>
            </a:lvl1pPr>
          </a:lstStyle>
          <a:p>
            <a:pPr lvl="0"/>
            <a:r>
              <a:rPr lang="en-US"/>
              <a:t>YYYY-MM-DD</a:t>
            </a:r>
          </a:p>
        </p:txBody>
      </p:sp>
    </p:spTree>
    <p:extLst>
      <p:ext uri="{BB962C8B-B14F-4D97-AF65-F5344CB8AC3E}">
        <p14:creationId xmlns:p14="http://schemas.microsoft.com/office/powerpoint/2010/main" val="787326472"/>
      </p:ext>
    </p:extLst>
  </p:cSld>
  <p:clrMapOvr>
    <a:masterClrMapping/>
  </p:clrMapOvr>
  <p:hf sldNum="0" hdr="0" ftr="0"/>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67588381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2 narrow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9120188" y="1844674"/>
            <a:ext cx="2592387"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6240463" y="1844674"/>
            <a:ext cx="2592388"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7" name="Title_SM">
            <a:extLst>
              <a:ext uri="{FF2B5EF4-FFF2-40B4-BE49-F238E27FC236}">
                <a16:creationId xmlns:a16="http://schemas.microsoft.com/office/drawing/2014/main" id="{B1CFD82C-8968-4B87-A964-6288AF293D7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922214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Header, right image with two contents">
    <p:spTree>
      <p:nvGrpSpPr>
        <p:cNvPr id="1" name=""/>
        <p:cNvGrpSpPr/>
        <p:nvPr/>
      </p:nvGrpSpPr>
      <p:grpSpPr>
        <a:xfrm>
          <a:off x="0" y="0"/>
          <a:ext cx="0" cy="0"/>
          <a:chOff x="0" y="0"/>
          <a:chExt cx="0" cy="0"/>
        </a:xfrm>
      </p:grpSpPr>
      <p:sp>
        <p:nvSpPr>
          <p:cNvPr id="5" name="Content Placeholder 2"/>
          <p:cNvSpPr>
            <a:spLocks noGrp="1"/>
          </p:cNvSpPr>
          <p:nvPr>
            <p:ph sz="quarter" idx="10" hasCustomPrompt="1"/>
          </p:nvPr>
        </p:nvSpPr>
        <p:spPr>
          <a:xfrm>
            <a:off x="479424" y="1844675"/>
            <a:ext cx="5472113" cy="2089150"/>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3" name="Content Placeholder 1"/>
          <p:cNvSpPr>
            <a:spLocks noGrp="1"/>
          </p:cNvSpPr>
          <p:nvPr>
            <p:ph idx="1" hasCustomPrompt="1"/>
          </p:nvPr>
        </p:nvSpPr>
        <p:spPr>
          <a:xfrm>
            <a:off x="479425" y="4149724"/>
            <a:ext cx="5472113"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a:extLst>
              <a:ext uri="{FF2B5EF4-FFF2-40B4-BE49-F238E27FC236}">
                <a16:creationId xmlns:a16="http://schemas.microsoft.com/office/drawing/2014/main" id="{A05AB2F5-3C8F-45BD-81CB-45EC98D4284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6312020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Header, left image with two contents">
    <p:spTree>
      <p:nvGrpSpPr>
        <p:cNvPr id="1" name=""/>
        <p:cNvGrpSpPr/>
        <p:nvPr/>
      </p:nvGrpSpPr>
      <p:grpSpPr>
        <a:xfrm>
          <a:off x="0" y="0"/>
          <a:ext cx="0" cy="0"/>
          <a:chOff x="0" y="0"/>
          <a:chExt cx="0" cy="0"/>
        </a:xfrm>
      </p:grpSpPr>
      <p:sp>
        <p:nvSpPr>
          <p:cNvPr id="5" name="Content Placeholder 2"/>
          <p:cNvSpPr>
            <a:spLocks noGrp="1"/>
          </p:cNvSpPr>
          <p:nvPr>
            <p:ph sz="quarter" idx="10" hasCustomPrompt="1"/>
          </p:nvPr>
        </p:nvSpPr>
        <p:spPr>
          <a:xfrm>
            <a:off x="6240463" y="1844674"/>
            <a:ext cx="5472112" cy="2089151"/>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3" name="Content Placeholder 1"/>
          <p:cNvSpPr>
            <a:spLocks noGrp="1"/>
          </p:cNvSpPr>
          <p:nvPr>
            <p:ph idx="1" hasCustomPrompt="1"/>
          </p:nvPr>
        </p:nvSpPr>
        <p:spPr>
          <a:xfrm>
            <a:off x="6240463" y="4149724"/>
            <a:ext cx="5472112"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a:extLst>
              <a:ext uri="{FF2B5EF4-FFF2-40B4-BE49-F238E27FC236}">
                <a16:creationId xmlns:a16="http://schemas.microsoft.com/office/drawing/2014/main" id="{524C71C0-9908-4C8C-97CC-AA201198D2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850641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Header, two horizontal contents">
    <p:spTree>
      <p:nvGrpSpPr>
        <p:cNvPr id="1" name=""/>
        <p:cNvGrpSpPr/>
        <p:nvPr/>
      </p:nvGrpSpPr>
      <p:grpSpPr>
        <a:xfrm>
          <a:off x="0" y="0"/>
          <a:ext cx="0" cy="0"/>
          <a:chOff x="0" y="0"/>
          <a:chExt cx="0" cy="0"/>
        </a:xfrm>
      </p:grpSpPr>
      <p:sp>
        <p:nvSpPr>
          <p:cNvPr id="7" name="Content Placeholder 2"/>
          <p:cNvSpPr>
            <a:spLocks noGrp="1"/>
          </p:cNvSpPr>
          <p:nvPr>
            <p:ph sz="quarter" idx="11" hasCustomPrompt="1"/>
          </p:nvPr>
        </p:nvSpPr>
        <p:spPr>
          <a:xfrm>
            <a:off x="3359150" y="4149724"/>
            <a:ext cx="8353425"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5" name="Content Placeholder 1"/>
          <p:cNvSpPr>
            <a:spLocks noGrp="1"/>
          </p:cNvSpPr>
          <p:nvPr>
            <p:ph sz="quarter" idx="10" hasCustomPrompt="1"/>
          </p:nvPr>
        </p:nvSpPr>
        <p:spPr>
          <a:xfrm>
            <a:off x="3359150" y="1844675"/>
            <a:ext cx="8353425" cy="2089150"/>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a:extLst>
              <a:ext uri="{FF2B5EF4-FFF2-40B4-BE49-F238E27FC236}">
                <a16:creationId xmlns:a16="http://schemas.microsoft.com/office/drawing/2014/main" id="{0114795F-6AFF-421E-BA39-763FAD29FC16}"/>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397728657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Header, Image over two content parts">
    <p:spTree>
      <p:nvGrpSpPr>
        <p:cNvPr id="1" name=""/>
        <p:cNvGrpSpPr/>
        <p:nvPr/>
      </p:nvGrpSpPr>
      <p:grpSpPr>
        <a:xfrm>
          <a:off x="0" y="0"/>
          <a:ext cx="0" cy="0"/>
          <a:chOff x="0" y="0"/>
          <a:chExt cx="0" cy="0"/>
        </a:xfrm>
      </p:grpSpPr>
      <p:sp>
        <p:nvSpPr>
          <p:cNvPr id="7" name="Content Placeholder 3"/>
          <p:cNvSpPr>
            <a:spLocks noGrp="1"/>
          </p:cNvSpPr>
          <p:nvPr>
            <p:ph sz="quarter" idx="11" hasCustomPrompt="1"/>
          </p:nvPr>
        </p:nvSpPr>
        <p:spPr>
          <a:xfrm>
            <a:off x="6240463" y="4149724"/>
            <a:ext cx="5472112"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Content Placeholder 2"/>
          <p:cNvSpPr>
            <a:spLocks noGrp="1"/>
          </p:cNvSpPr>
          <p:nvPr>
            <p:ph sz="quarter" idx="12" hasCustomPrompt="1"/>
          </p:nvPr>
        </p:nvSpPr>
        <p:spPr>
          <a:xfrm>
            <a:off x="479425" y="4149724"/>
            <a:ext cx="5472113" cy="2087563"/>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a:extLst>
              <a:ext uri="{FF2B5EF4-FFF2-40B4-BE49-F238E27FC236}">
                <a16:creationId xmlns:a16="http://schemas.microsoft.com/office/drawing/2014/main" id="{A14F6E09-C956-49B3-8E41-DBD053DF768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76254620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8184575" y="1844675"/>
            <a:ext cx="3528000"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4332000" y="1844673"/>
            <a:ext cx="3528000"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7" name="Content Placeholder 1">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479425" y="1844674"/>
            <a:ext cx="3528000"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10" name="Title_SM">
            <a:extLst>
              <a:ext uri="{FF2B5EF4-FFF2-40B4-BE49-F238E27FC236}">
                <a16:creationId xmlns:a16="http://schemas.microsoft.com/office/drawing/2014/main" id="{6B686A21-AA96-4B0A-B7CE-F4C6D5D31B32}"/>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354572533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3 narrow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9121776" y="1844674"/>
            <a:ext cx="2590799"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6240464" y="1844674"/>
            <a:ext cx="2592386"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4" name="Content Placeholder 1"/>
          <p:cNvSpPr>
            <a:spLocks noGrp="1"/>
          </p:cNvSpPr>
          <p:nvPr>
            <p:ph sz="quarter" idx="10" hasCustomPrompt="1"/>
          </p:nvPr>
        </p:nvSpPr>
        <p:spPr>
          <a:xfrm>
            <a:off x="3359149" y="1844674"/>
            <a:ext cx="2592389"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7" name="Title_SM">
            <a:extLst>
              <a:ext uri="{FF2B5EF4-FFF2-40B4-BE49-F238E27FC236}">
                <a16:creationId xmlns:a16="http://schemas.microsoft.com/office/drawing/2014/main" id="{7EEF5633-BC13-4AEA-AEF5-CE2675504D30}"/>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89606870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4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lvl1pPr>
            <a:lvl2pPr>
              <a:defRPr/>
            </a:lvl2pPr>
            <a:lvl3pPr>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lvl1pPr>
            <a:lvl2pPr>
              <a:defRPr/>
            </a:lvl2pPr>
            <a:lvl3pPr>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9" name="Content Placeholder 3"/>
          <p:cNvSpPr>
            <a:spLocks noGrp="1"/>
          </p:cNvSpPr>
          <p:nvPr>
            <p:ph sz="quarter" idx="13" hasCustomPrompt="1"/>
          </p:nvPr>
        </p:nvSpPr>
        <p:spPr>
          <a:xfrm>
            <a:off x="9120188" y="1844674"/>
            <a:ext cx="2592387" cy="4392613"/>
          </a:xfrm>
          <a:prstGeom prst="rect">
            <a:avLst/>
          </a:prstGeom>
        </p:spPr>
        <p:txBody>
          <a:bodyPr/>
          <a:lstStyle>
            <a:lvl1pPr>
              <a:defRPr/>
            </a:lvl1pPr>
            <a:lvl2pPr>
              <a:defRPr/>
            </a:lvl2pPr>
            <a:lvl3pPr>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7" name="Title_SM">
            <a:extLst>
              <a:ext uri="{FF2B5EF4-FFF2-40B4-BE49-F238E27FC236}">
                <a16:creationId xmlns:a16="http://schemas.microsoft.com/office/drawing/2014/main" id="{F4D71A67-F349-4E68-B7B8-D53CE323A764}"/>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227589923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Preamb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4149724"/>
            <a:ext cx="2592388" cy="2087563"/>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6" name="Content Placeholder 2"/>
          <p:cNvSpPr>
            <a:spLocks noGrp="1"/>
          </p:cNvSpPr>
          <p:nvPr>
            <p:ph sz="quarter" idx="11" hasCustomPrompt="1"/>
          </p:nvPr>
        </p:nvSpPr>
        <p:spPr>
          <a:xfrm>
            <a:off x="3359150" y="4149725"/>
            <a:ext cx="2592388" cy="2087562"/>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4" name="Content Placeholder 1"/>
          <p:cNvSpPr>
            <a:spLocks noGrp="1"/>
          </p:cNvSpPr>
          <p:nvPr>
            <p:ph sz="quarter" idx="10" hasCustomPrompt="1"/>
          </p:nvPr>
        </p:nvSpPr>
        <p:spPr>
          <a:xfrm>
            <a:off x="479425" y="1844675"/>
            <a:ext cx="2592388" cy="4392612"/>
          </a:xfrm>
          <a:prstGeom prst="rect">
            <a:avLst/>
          </a:prstGeom>
        </p:spPr>
        <p:txBody>
          <a:bodyPr/>
          <a:lstStyle>
            <a:lvl1pPr marL="0" indent="0">
              <a:buFont typeface="Ericsson Hilda Light" panose="020B0604020202020204" pitchFamily="34" charset="0"/>
              <a:buNone/>
              <a:defRPr sz="2500">
                <a:latin typeface="+mn-lt"/>
              </a:defRPr>
            </a:lvl1pPr>
            <a:lvl2pPr marL="0" indent="0">
              <a:buFont typeface="Ericsson Hilda Light" panose="020B0604020202020204" pitchFamily="34" charset="0"/>
              <a:buNone/>
              <a:defRPr sz="2500">
                <a:latin typeface="+mj-lt"/>
              </a:defRPr>
            </a:lvl2pPr>
            <a:lvl3pPr marL="342900" indent="0">
              <a:buFont typeface="Ericsson Hilda Light" panose="020B0604020202020204" pitchFamily="34" charset="0"/>
              <a:buNone/>
              <a:defRPr sz="2500">
                <a:latin typeface="+mj-lt"/>
              </a:defRPr>
            </a:lvl3pPr>
            <a:lvl4pPr marL="685800" indent="0">
              <a:buFont typeface="Ericsson Hilda Light" panose="020B0604020202020204" pitchFamily="34" charset="0"/>
              <a:buNone/>
              <a:defRPr sz="2500">
                <a:latin typeface="+mj-lt"/>
              </a:defRPr>
            </a:lvl4pPr>
            <a:lvl5pPr marL="1028700" indent="0">
              <a:buFont typeface="Ericsson Hilda Light" panose="020B0604020202020204" pitchFamily="34" charset="0"/>
              <a:buNone/>
              <a:defRPr sz="2500">
                <a:latin typeface="+mj-lt"/>
              </a:defRPr>
            </a:lvl5pPr>
          </a:lstStyle>
          <a:p>
            <a:pPr lvl="0"/>
            <a:r>
              <a:rPr kumimoji="0" lang="en-US" sz="2500" b="0" i="0" u="none" strike="noStrike" kern="1200" cap="none" spc="0" normalizeH="0" baseline="0" noProof="0">
                <a:ln>
                  <a:noFill/>
                </a:ln>
                <a:solidFill>
                  <a:srgbClr val="181818"/>
                </a:solidFill>
                <a:effectLst/>
                <a:uLnTx/>
                <a:uFillTx/>
                <a:ea typeface="+mn-ea"/>
                <a:cs typeface="Ericsson Hilda Light" panose="020B0604020202020204" pitchFamily="34" charset="0"/>
              </a:rPr>
              <a:t>Preamble text, </a:t>
            </a:r>
            <a:r>
              <a:rPr lang="en-US"/>
              <a:t>Ericsson </a:t>
            </a:r>
            <a:r>
              <a:rPr kumimoji="0" lang="en-US" sz="2500" b="0" i="0" u="none" strike="noStrike" kern="1200" cap="none" spc="0" normalizeH="0" baseline="0" noProof="0">
                <a:ln>
                  <a:noFill/>
                </a:ln>
                <a:solidFill>
                  <a:srgbClr val="181818"/>
                </a:solidFill>
                <a:effectLst/>
                <a:uLnTx/>
                <a:uFillTx/>
                <a:ea typeface="+mn-ea"/>
                <a:cs typeface="Ericsson Hilda Light" panose="020B0604020202020204" pitchFamily="34" charset="0"/>
              </a:rPr>
              <a:t>Hilda 25pt, Ericsson Black</a:t>
            </a:r>
            <a:endParaRPr lang="en-US"/>
          </a:p>
        </p:txBody>
      </p:sp>
      <p:sp>
        <p:nvSpPr>
          <p:cNvPr id="9" name="Content Placeholder 3"/>
          <p:cNvSpPr>
            <a:spLocks noGrp="1"/>
          </p:cNvSpPr>
          <p:nvPr>
            <p:ph sz="quarter" idx="13" hasCustomPrompt="1"/>
          </p:nvPr>
        </p:nvSpPr>
        <p:spPr>
          <a:xfrm>
            <a:off x="9120188" y="4149724"/>
            <a:ext cx="2592387" cy="2087563"/>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7" name="Title_SM">
            <a:extLst>
              <a:ext uri="{FF2B5EF4-FFF2-40B4-BE49-F238E27FC236}">
                <a16:creationId xmlns:a16="http://schemas.microsoft.com/office/drawing/2014/main" id="{CD0BB64A-768A-4118-B3E5-52B98C693831}"/>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5090902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Keynote Cover Page">
    <p:spTree>
      <p:nvGrpSpPr>
        <p:cNvPr id="1" name=""/>
        <p:cNvGrpSpPr/>
        <p:nvPr/>
      </p:nvGrpSpPr>
      <p:grpSpPr>
        <a:xfrm>
          <a:off x="0" y="0"/>
          <a:ext cx="0" cy="0"/>
          <a:chOff x="0" y="0"/>
          <a:chExt cx="0" cy="0"/>
        </a:xfrm>
      </p:grpSpPr>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nchor="t"/>
          <a:lstStyle>
            <a:lvl1pPr>
              <a:defRPr lang="en-US" sz="6000" b="0" dirty="0">
                <a:solidFill>
                  <a:schemeClr val="tx1"/>
                </a:solidFill>
                <a:latin typeface="+mj-lt"/>
              </a:defRPr>
            </a:lvl1pPr>
          </a:lstStyle>
          <a:p>
            <a:pPr lvl="0"/>
            <a:r>
              <a:rPr lang="en-US"/>
              <a:t>Keynote cover page, </a:t>
            </a:r>
            <a:br>
              <a:rPr lang="en-US"/>
            </a:br>
            <a:r>
              <a:rPr lang="en-US"/>
              <a:t>Ericsson Hilda Light 60pt, </a:t>
            </a:r>
            <a:br>
              <a:rPr lang="en-US"/>
            </a:br>
            <a:r>
              <a:rPr lang="en-US"/>
              <a:t>Ericsson Black, </a:t>
            </a:r>
            <a:br>
              <a:rPr lang="en-US"/>
            </a:br>
            <a:r>
              <a:rPr lang="en-US"/>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5" y="4149726"/>
            <a:ext cx="5472112" cy="2087562"/>
          </a:xfrm>
          <a:prstGeom prst="rect">
            <a:avLst/>
          </a:prstGeom>
        </p:spPr>
        <p:txBody>
          <a:bodyPr rIns="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Speaker,</a:t>
            </a:r>
            <a:br>
              <a:rPr lang="en-US"/>
            </a:br>
            <a:r>
              <a:rPr lang="en-US"/>
              <a:t>Ericsson Black, Ericsson Hilda 20pt</a:t>
            </a:r>
          </a:p>
        </p:txBody>
      </p:sp>
    </p:spTree>
    <p:extLst>
      <p:ext uri="{BB962C8B-B14F-4D97-AF65-F5344CB8AC3E}">
        <p14:creationId xmlns:p14="http://schemas.microsoft.com/office/powerpoint/2010/main" val="1085322578"/>
      </p:ext>
    </p:extLst>
  </p:cSld>
  <p:clrMapOvr>
    <a:masterClrMapping/>
  </p:clrMapOvr>
  <p:hf sldNum="0" hdr="0" ftr="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4 columns with visual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4149724"/>
            <a:ext cx="2592388"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6" name="Content Placeholder 2"/>
          <p:cNvSpPr>
            <a:spLocks noGrp="1"/>
          </p:cNvSpPr>
          <p:nvPr>
            <p:ph sz="quarter" idx="11" hasCustomPrompt="1"/>
          </p:nvPr>
        </p:nvSpPr>
        <p:spPr>
          <a:xfrm>
            <a:off x="3359149" y="4149724"/>
            <a:ext cx="259238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4" name="Content Placeholder 1"/>
          <p:cNvSpPr>
            <a:spLocks noGrp="1"/>
          </p:cNvSpPr>
          <p:nvPr>
            <p:ph sz="quarter" idx="10" hasCustomPrompt="1"/>
          </p:nvPr>
        </p:nvSpPr>
        <p:spPr>
          <a:xfrm>
            <a:off x="479425" y="4149724"/>
            <a:ext cx="2592388"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9" name="Content Placeholder 3"/>
          <p:cNvSpPr>
            <a:spLocks noGrp="1"/>
          </p:cNvSpPr>
          <p:nvPr>
            <p:ph sz="quarter" idx="13" hasCustomPrompt="1"/>
          </p:nvPr>
        </p:nvSpPr>
        <p:spPr>
          <a:xfrm>
            <a:off x="9121776" y="4149724"/>
            <a:ext cx="259079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7" name="Title_SM">
            <a:extLst>
              <a:ext uri="{FF2B5EF4-FFF2-40B4-BE49-F238E27FC236}">
                <a16:creationId xmlns:a16="http://schemas.microsoft.com/office/drawing/2014/main" id="{F83268EB-5955-4A3F-8B85-E7C084E6FAF5}"/>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310069583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6" name="Content Placeholder 4"/>
          <p:cNvSpPr>
            <a:spLocks noGrp="1"/>
          </p:cNvSpPr>
          <p:nvPr>
            <p:ph sz="quarter" idx="4" hasCustomPrompt="1"/>
          </p:nvPr>
        </p:nvSpPr>
        <p:spPr>
          <a:xfrm>
            <a:off x="6240462" y="4149724"/>
            <a:ext cx="5472113"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4" name="Content Placeholder 2"/>
          <p:cNvSpPr>
            <a:spLocks noGrp="1"/>
          </p:cNvSpPr>
          <p:nvPr>
            <p:ph sz="quarter" idx="2" hasCustomPrompt="1"/>
          </p:nvPr>
        </p:nvSpPr>
        <p:spPr>
          <a:xfrm>
            <a:off x="6240462" y="1844674"/>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3" name="Content Placeholder 1"/>
          <p:cNvSpPr>
            <a:spLocks noGrp="1"/>
          </p:cNvSpPr>
          <p:nvPr>
            <p:ph sz="quarter" idx="1" hasCustomPrompt="1"/>
          </p:nvPr>
        </p:nvSpPr>
        <p:spPr>
          <a:xfrm>
            <a:off x="479425" y="1844674"/>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7" name="Content Placeholder 1">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79425" y="4149725"/>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9" name="Title_SM">
            <a:extLst>
              <a:ext uri="{FF2B5EF4-FFF2-40B4-BE49-F238E27FC236}">
                <a16:creationId xmlns:a16="http://schemas.microsoft.com/office/drawing/2014/main" id="{2C948968-FB06-45CC-8259-6BDE4430EACB}"/>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254861200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6" name="Content Placeholder 4"/>
          <p:cNvSpPr>
            <a:spLocks noGrp="1"/>
          </p:cNvSpPr>
          <p:nvPr>
            <p:ph sz="quarter" idx="4" hasCustomPrompt="1"/>
          </p:nvPr>
        </p:nvSpPr>
        <p:spPr>
          <a:xfrm>
            <a:off x="6240463" y="4150995"/>
            <a:ext cx="2592387" cy="2086292"/>
          </a:xfrm>
          <a:prstGeom prst="rect">
            <a:avLst/>
          </a:prstGeom>
        </p:spPr>
        <p:txBody>
          <a:bodyPr lIns="72000" tIns="36000"/>
          <a:lstStyle>
            <a:lvl1pPr>
              <a:defRPr sz="2000"/>
            </a:lvl1pPr>
            <a:lvl2pPr>
              <a:defRPr sz="2000"/>
            </a:lvl2pPr>
            <a:lvl3pPr>
              <a:defRPr sz="2000"/>
            </a:lvl3pPr>
            <a:lvl4pPr>
              <a:defRPr sz="2000"/>
            </a:lvl4pPr>
            <a:lvl5pPr marL="1028700" indent="0">
              <a:buNone/>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5" name="Content Placeholder 3"/>
          <p:cNvSpPr>
            <a:spLocks noGrp="1"/>
          </p:cNvSpPr>
          <p:nvPr>
            <p:ph sz="quarter" idx="3" hasCustomPrompt="1"/>
          </p:nvPr>
        </p:nvSpPr>
        <p:spPr>
          <a:xfrm>
            <a:off x="479424" y="4149724"/>
            <a:ext cx="259238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4" name="Content Placeholder 2"/>
          <p:cNvSpPr>
            <a:spLocks noGrp="1"/>
          </p:cNvSpPr>
          <p:nvPr>
            <p:ph sz="quarter" idx="2" hasCustomPrompt="1"/>
          </p:nvPr>
        </p:nvSpPr>
        <p:spPr>
          <a:xfrm>
            <a:off x="6240463" y="1844675"/>
            <a:ext cx="2592387"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a:p>
            <a:pPr lvl="3"/>
            <a:endParaRPr lang="en-US"/>
          </a:p>
        </p:txBody>
      </p:sp>
      <p:sp>
        <p:nvSpPr>
          <p:cNvPr id="3" name="Content Placeholder 1"/>
          <p:cNvSpPr>
            <a:spLocks noGrp="1"/>
          </p:cNvSpPr>
          <p:nvPr>
            <p:ph sz="quarter" idx="1" hasCustomPrompt="1"/>
          </p:nvPr>
        </p:nvSpPr>
        <p:spPr>
          <a:xfrm>
            <a:off x="479424" y="1844675"/>
            <a:ext cx="2592389"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8" name="Content Placeholder 3"/>
          <p:cNvSpPr>
            <a:spLocks noGrp="1"/>
          </p:cNvSpPr>
          <p:nvPr>
            <p:ph sz="quarter" idx="10" hasCustomPrompt="1"/>
          </p:nvPr>
        </p:nvSpPr>
        <p:spPr>
          <a:xfrm>
            <a:off x="3359151" y="4149724"/>
            <a:ext cx="2592387"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9" name="Content Placeholder 1"/>
          <p:cNvSpPr>
            <a:spLocks noGrp="1"/>
          </p:cNvSpPr>
          <p:nvPr>
            <p:ph sz="quarter" idx="11" hasCustomPrompt="1"/>
          </p:nvPr>
        </p:nvSpPr>
        <p:spPr>
          <a:xfrm>
            <a:off x="3359151" y="1844675"/>
            <a:ext cx="2592388"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10" name="Content Placeholder 4"/>
          <p:cNvSpPr>
            <a:spLocks noGrp="1"/>
          </p:cNvSpPr>
          <p:nvPr>
            <p:ph sz="quarter" idx="12" hasCustomPrompt="1"/>
          </p:nvPr>
        </p:nvSpPr>
        <p:spPr>
          <a:xfrm>
            <a:off x="9120188" y="4149725"/>
            <a:ext cx="2592387" cy="2087562"/>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11" name="Content Placeholder 2"/>
          <p:cNvSpPr>
            <a:spLocks noGrp="1"/>
          </p:cNvSpPr>
          <p:nvPr>
            <p:ph sz="quarter" idx="13" hasCustomPrompt="1"/>
          </p:nvPr>
        </p:nvSpPr>
        <p:spPr>
          <a:xfrm>
            <a:off x="9120188" y="1844674"/>
            <a:ext cx="2592387" cy="2089151"/>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a:p>
            <a:pPr lvl="3"/>
            <a:endParaRPr lang="en-US"/>
          </a:p>
        </p:txBody>
      </p:sp>
      <p:sp>
        <p:nvSpPr>
          <p:cNvPr id="13" name="Title_SM">
            <a:extLst>
              <a:ext uri="{FF2B5EF4-FFF2-40B4-BE49-F238E27FC236}">
                <a16:creationId xmlns:a16="http://schemas.microsoft.com/office/drawing/2014/main" id="{99858DC4-E787-41D2-A613-961D60F8911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43698819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Black logo end slide">
    <p:spTree>
      <p:nvGrpSpPr>
        <p:cNvPr id="1" name=""/>
        <p:cNvGrpSpPr/>
        <p:nvPr/>
      </p:nvGrpSpPr>
      <p:grpSpPr>
        <a:xfrm>
          <a:off x="0" y="0"/>
          <a:ext cx="0" cy="0"/>
          <a:chOff x="0" y="0"/>
          <a:chExt cx="0" cy="0"/>
        </a:xfrm>
      </p:grpSpPr>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153259"/>
            <a:ext cx="6048375" cy="347472"/>
          </a:xfrm>
          <a:prstGeom prst="rect">
            <a:avLst/>
          </a:prstGeom>
        </p:spPr>
        <p:txBody>
          <a:bodyPr rIns="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a:t>ericsson.com/related-</a:t>
            </a:r>
            <a:r>
              <a:rPr lang="en-US" err="1"/>
              <a:t>url</a:t>
            </a:r>
            <a:endParaRPr lang="en-US"/>
          </a:p>
        </p:txBody>
      </p:sp>
      <p:pic>
        <p:nvPicPr>
          <p:cNvPr id="6" name="Graphic 5">
            <a:extLst>
              <a:ext uri="{FF2B5EF4-FFF2-40B4-BE49-F238E27FC236}">
                <a16:creationId xmlns:a16="http://schemas.microsoft.com/office/drawing/2014/main" id="{8979B00C-7C1F-4F17-8D52-31D787A1234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6895" y="2854112"/>
            <a:ext cx="1163145" cy="1163145"/>
          </a:xfrm>
          <a:prstGeom prst="rect">
            <a:avLst/>
          </a:prstGeom>
        </p:spPr>
      </p:pic>
    </p:spTree>
    <p:extLst>
      <p:ext uri="{BB962C8B-B14F-4D97-AF65-F5344CB8AC3E}">
        <p14:creationId xmlns:p14="http://schemas.microsoft.com/office/powerpoint/2010/main" val="57616851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White logo end slide ">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AEBC62E-40C0-43CF-98DC-55F7A1D1FD31}"/>
              </a:ext>
            </a:extLst>
          </p:cNvPr>
          <p:cNvSpPr/>
          <p:nvPr userDrawn="1"/>
        </p:nvSpPr>
        <p:spPr bwMode="auto">
          <a:xfrm>
            <a:off x="0" y="0"/>
            <a:ext cx="12192000" cy="6858000"/>
          </a:xfrm>
          <a:prstGeom prst="rect">
            <a:avLst/>
          </a:prstGeom>
          <a:solidFill>
            <a:schemeClr val="tx1"/>
          </a:solidFill>
          <a:ln w="127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err="1">
              <a:ln>
                <a:noFill/>
              </a:ln>
              <a:solidFill>
                <a:schemeClr val="bg1"/>
              </a:solidFill>
              <a:effectLst/>
              <a:latin typeface="+mn-lt"/>
            </a:endParaRPr>
          </a:p>
        </p:txBody>
      </p:sp>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153259"/>
            <a:ext cx="6048375" cy="347472"/>
          </a:xfrm>
          <a:prstGeom prst="rect">
            <a:avLst/>
          </a:prstGeom>
        </p:spPr>
        <p:txBody>
          <a:bodyPr rIns="0" anchor="ctr"/>
          <a:lstStyle>
            <a:lvl1pPr marL="0" indent="0" algn="ctr">
              <a:lnSpc>
                <a:spcPct val="100000"/>
              </a:lnSpc>
              <a:spcBef>
                <a:spcPts val="0"/>
              </a:spcBef>
              <a:buFont typeface="Ericsson Hilda Light" charset="0"/>
              <a:buNone/>
              <a:defRPr sz="2000" baseline="0">
                <a:solidFill>
                  <a:schemeClr val="bg1"/>
                </a:solidFill>
                <a:latin typeface="+mn-lt"/>
              </a:defRPr>
            </a:lvl1pPr>
          </a:lstStyle>
          <a:p>
            <a:r>
              <a:rPr lang="en-US"/>
              <a:t>ericsson.com/related-</a:t>
            </a:r>
            <a:r>
              <a:rPr lang="en-US" err="1"/>
              <a:t>url</a:t>
            </a:r>
            <a:endParaRPr lang="en-US"/>
          </a:p>
        </p:txBody>
      </p:sp>
      <p:pic>
        <p:nvPicPr>
          <p:cNvPr id="4" name="Graphic 3">
            <a:extLst>
              <a:ext uri="{FF2B5EF4-FFF2-40B4-BE49-F238E27FC236}">
                <a16:creationId xmlns:a16="http://schemas.microsoft.com/office/drawing/2014/main" id="{ACE90D21-D589-4F0A-88B0-94229A40F01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8509" y="2842270"/>
            <a:ext cx="1174987" cy="1174987"/>
          </a:xfrm>
          <a:prstGeom prst="rect">
            <a:avLst/>
          </a:prstGeom>
        </p:spPr>
      </p:pic>
    </p:spTree>
    <p:extLst>
      <p:ext uri="{BB962C8B-B14F-4D97-AF65-F5344CB8AC3E}">
        <p14:creationId xmlns:p14="http://schemas.microsoft.com/office/powerpoint/2010/main" val="68536104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Embedded characters">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F35DD-3E5E-42CB-AFA5-5E09E14F72A4}"/>
              </a:ext>
            </a:extLst>
          </p:cNvPr>
          <p:cNvSpPr txBox="1"/>
          <p:nvPr userDrawn="1"/>
        </p:nvSpPr>
        <p:spPr bwMode="auto">
          <a:xfrm>
            <a:off x="479425" y="142897"/>
            <a:ext cx="11233149" cy="6715103"/>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indent="0">
              <a:buClr>
                <a:schemeClr val="tx1"/>
              </a:buClr>
              <a:buFont typeface="Ericsson Hilda Light" panose="00000400000000000000" pitchFamily="2" charset="0"/>
              <a:buNone/>
            </a:pPr>
            <a:r>
              <a:rPr lang="en-US" sz="1400" b="1">
                <a:solidFill>
                  <a:schemeClr val="tx1"/>
                </a:solidFill>
              </a:rPr>
              <a:t>This Master Slide is to ensure that all our characters are embedded with the presentation. Should not be used in a presentation.</a:t>
            </a:r>
          </a:p>
          <a:p>
            <a:pPr marL="0" indent="0">
              <a:buClr>
                <a:schemeClr val="tx1"/>
              </a:buClr>
              <a:buFont typeface="Ericsson Hilda Light" panose="00000400000000000000" pitchFamily="2" charset="0"/>
              <a:buNone/>
            </a:pPr>
            <a:endParaRPr lang="en-US" sz="1400" b="1">
              <a:solidFill>
                <a:schemeClr val="tx1"/>
              </a:solidFill>
            </a:endParaRPr>
          </a:p>
          <a:p>
            <a:pPr marL="0" indent="0">
              <a:buClr>
                <a:schemeClr val="tx1"/>
              </a:buClr>
              <a:buFont typeface="Ericsson Hilda Light" panose="00000400000000000000" pitchFamily="2" charset="0"/>
              <a:buNone/>
            </a:pPr>
            <a:r>
              <a:rPr lang="en-US" sz="1400">
                <a:solidFill>
                  <a:schemeClr val="tx1"/>
                </a:solidFill>
              </a:rPr>
              <a:t>!"#$%&amp;'()*+,./0123456789:;&lt;=&gt;?@ABCDEFGHIJKLMNOPQRSTUVWXYZ[\]^_`</a:t>
            </a:r>
            <a:r>
              <a:rPr lang="en-US" sz="1400" err="1">
                <a:solidFill>
                  <a:schemeClr val="tx1"/>
                </a:solidFill>
              </a:rPr>
              <a:t>abcdefghijklmnopqrstuvwxyz</a:t>
            </a:r>
            <a:r>
              <a:rPr lang="en-US" sz="1400">
                <a:solidFill>
                  <a:schemeClr val="tx1"/>
                </a:solidFill>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400" err="1">
                <a:solidFill>
                  <a:schemeClr val="tx1"/>
                </a:solidFill>
              </a:rPr>
              <a:t>ẀẁẃẄẅỲỳ</a:t>
            </a:r>
            <a:r>
              <a:rPr lang="en-US" sz="1400">
                <a:solidFill>
                  <a:schemeClr val="tx1"/>
                </a:solidFill>
              </a:rPr>
              <a:t>‘’‚“”„†‡•…‰‹›⁄€™ĀĀĂĂĄĄĆĆĊĊČČĎĎĐĐĒĒĖĖĘĘĚĚĞĞĠĠĢĢĪĪĮĮİĶĶĹĹĻĻĽĽŃŃŅŅŇŇŌŌŐŐŔŔŖŖŘŘŚŚŞŞŢŢŤŤŪŪŮŮŰŰŲŲŴŴŶŶŹŹŻŻȘș−≤≥</a:t>
            </a:r>
            <a:r>
              <a:rPr lang="en-US" sz="1400" err="1">
                <a:solidFill>
                  <a:schemeClr val="tx1"/>
                </a:solidFill>
              </a:rPr>
              <a:t>ﬁﬂΆΈΉΊΌΎΏΐΑΒΓΕΖΗΘΙΚΛΜΝΞΟΠΡΣΤΥΦΧΨΪΫΆΈΉΊΰ</a:t>
            </a:r>
            <a:r>
              <a:rPr lang="en-US" sz="1400">
                <a:solidFill>
                  <a:schemeClr val="tx1"/>
                </a:solidFill>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a:solidFill>
                  <a:schemeClr val="tx1"/>
                </a:solidFill>
              </a:rPr>
              <a:t>!"#$%&amp;'()*+,./0123456789:;&lt;=&gt;?@ABCDEFGHIJKLMNOPQRSTUVWXYZ[\]^_`</a:t>
            </a:r>
            <a:r>
              <a:rPr lang="en-US" sz="1400" b="1" err="1">
                <a:solidFill>
                  <a:schemeClr val="tx1"/>
                </a:solidFill>
              </a:rPr>
              <a:t>abcdefghijklmnopqrstuvwxyz</a:t>
            </a:r>
            <a:r>
              <a:rPr lang="en-US" sz="1400" b="1">
                <a:solidFill>
                  <a:schemeClr val="tx1"/>
                </a:solidFill>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400" b="1" err="1">
                <a:solidFill>
                  <a:schemeClr val="tx1"/>
                </a:solidFill>
              </a:rPr>
              <a:t>ẀẁẃẄẅỲỳ</a:t>
            </a:r>
            <a:r>
              <a:rPr lang="en-US" sz="1400" b="1">
                <a:solidFill>
                  <a:schemeClr val="tx1"/>
                </a:solidFill>
              </a:rPr>
              <a:t>‘’‚“”„†‡•…‰‹›⁄€™ĀĀĂĂĄĄĆĆĊĊČČĎĎĐĐĒĒĖĖĘĘĚĚĞĞĠĠĢĢĪĪĮĮİĶĶĹĹĻĻĽĽŃŃŅŅŇŇŌŌŐŐŔŔŖŖŘŘŚŚŞŞŢŢŤŤŪŪŮŮŰŰŲŲŴŴŶŶŹŹŻŻȘș−≤≥</a:t>
            </a:r>
            <a:r>
              <a:rPr lang="en-US" sz="1400" b="1" err="1">
                <a:solidFill>
                  <a:schemeClr val="tx1"/>
                </a:solidFill>
              </a:rPr>
              <a:t>ﬁﬂΆΈΉΊΌΎΏΐΑΒΓΕΖΗΘΙΚΛΜΝΞΟΠΡΣΤΥΦΧΨΪΫΆΈΉΊΰ</a:t>
            </a:r>
            <a:r>
              <a:rPr lang="en-US" sz="1400" b="1">
                <a:solidFill>
                  <a:schemeClr val="tx1"/>
                </a:solidFill>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a:solidFill>
                  <a:schemeClr val="tx1"/>
                </a:solidFill>
                <a:latin typeface="+mj-lt"/>
              </a:rPr>
              <a:t>!"#$%&amp;'()*+,./0123456789:;&lt;=&gt;?@ABCDEFGHIJKLMNOPQRSTUVWXYZ[\]^_`</a:t>
            </a:r>
            <a:r>
              <a:rPr lang="en-US" sz="1400" err="1">
                <a:solidFill>
                  <a:schemeClr val="tx1"/>
                </a:solidFill>
                <a:latin typeface="+mj-lt"/>
              </a:rPr>
              <a:t>abcdefghijklmnopqrstuvwxyz</a:t>
            </a:r>
            <a:r>
              <a:rPr lang="en-US" sz="1400">
                <a:solidFill>
                  <a:schemeClr val="tx1"/>
                </a:solidFill>
                <a:latin typeface="+mj-lt"/>
              </a:rPr>
              <a:t>{|}~¡¢£¤¥¦§¨©ª«¬®¯°±²³´¶·¸¹º»¼½ÀÁÂÃÄÅÆÇÈËÌÍÎÏÐÑÒÓÔÕÖ×ØÙÚÛÜÝÞßàáâãäåæçèéêëìíîïðñòóôõö÷øùúûüýþÿĀāĂăąĆćĊċ</a:t>
            </a:r>
            <a:r>
              <a:rPr lang="en-US" sz="1400" kern="1200">
                <a:solidFill>
                  <a:schemeClr val="tx1"/>
                </a:solidFill>
                <a:latin typeface="+mn-lt"/>
                <a:ea typeface="+mn-ea"/>
                <a:cs typeface="+mn-cs"/>
              </a:rPr>
              <a:t>Čč</a:t>
            </a:r>
            <a:r>
              <a:rPr lang="en-US" sz="1400">
                <a:solidFill>
                  <a:schemeClr val="tx1"/>
                </a:solidFill>
                <a:latin typeface="+mj-lt"/>
              </a:rPr>
              <a:t>ĎďĐđĒĖėĘęĚěĞğĠġĢģĪīĮįİıĶķĹĺĻļĽľŁłŃńŅņŇňŌŐőŒœŔŕŖŗŘřŚśŞşŠšŢţŤťŪūŮůŰűŲųŴŵŶŷŸŹźŻżŽžƒȘșˆˇ˘˙˚˛˜˝</a:t>
            </a:r>
            <a:r>
              <a:rPr lang="en-US" sz="1400" err="1">
                <a:solidFill>
                  <a:schemeClr val="tx1"/>
                </a:solidFill>
                <a:latin typeface="+mj-lt"/>
              </a:rPr>
              <a:t>ẀẁẃẄẅỲỳ</a:t>
            </a:r>
            <a:r>
              <a:rPr lang="en-US" sz="1400">
                <a:solidFill>
                  <a:schemeClr val="tx1"/>
                </a:solidFill>
                <a:latin typeface="+mj-lt"/>
              </a:rPr>
              <a:t>‘’‚“”„†‡•…‰‹›⁄€™ĀĀĂĂĄĄĆĆĊĊČČĎĎĐĐĒĒĖĖĘĘĚĚĞĞĠĠĢĢĪĪĮĮİĶĶĹĹĻĻĽĽŃŃŅŅŇŇŌŌŐŐŔŔŖŖŘŘŚŚŞŞŢŢŤŤŪŪŮŮŰŰŲŲŴŴŶŶŹŹŻŻȘș−≤≥</a:t>
            </a:r>
            <a:r>
              <a:rPr lang="en-US" sz="1400" err="1">
                <a:solidFill>
                  <a:schemeClr val="tx1"/>
                </a:solidFill>
                <a:latin typeface="+mj-lt"/>
              </a:rPr>
              <a:t>ﬁﬂΆΈΉΊΌΎΏΐΑΒΓΕΖΗΘΙΚΛΜΝΞΟΠΡΣΤΥΦΧΨΪΫΆΈΉΊΰ</a:t>
            </a:r>
            <a:r>
              <a:rPr lang="en-US" sz="140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a:solidFill>
                  <a:schemeClr val="tx1"/>
                </a:solidFill>
                <a:latin typeface="+mj-lt"/>
              </a:rPr>
              <a:t>!"#$%&amp;'()*+,./0123456789:;&lt;=&gt;?@ABCDEFGHIJKLMNOPQRSTUVWXYZ[\]^_`</a:t>
            </a:r>
            <a:r>
              <a:rPr lang="en-US" sz="1400" b="1" err="1">
                <a:solidFill>
                  <a:schemeClr val="tx1"/>
                </a:solidFill>
                <a:latin typeface="+mj-lt"/>
              </a:rPr>
              <a:t>abcdefghijklmnopqrstuvwxyz</a:t>
            </a:r>
            <a:r>
              <a:rPr lang="en-US" sz="1400" b="1">
                <a:solidFill>
                  <a:schemeClr val="tx1"/>
                </a:solidFill>
                <a:latin typeface="+mj-lt"/>
              </a:rPr>
              <a:t>{|}~¡¢£¤¥¦§¨©ª«¬®¯°±²³´¶·¸¹º»¼½ÀÁÂÃÄÅÆÇÈËÌÍÎÏÐÑÒÓÔÕÖ×ØÙÚÛÜÝÞßàáâãäåæçèéêëìíîïðñòóôõö÷øùúûüýþÿĀāĂăąĆćĊċ</a:t>
            </a:r>
            <a:r>
              <a:rPr lang="en-US" sz="1400" b="1" kern="1200">
                <a:solidFill>
                  <a:schemeClr val="tx1"/>
                </a:solidFill>
                <a:latin typeface="+mn-lt"/>
                <a:ea typeface="+mn-ea"/>
                <a:cs typeface="+mn-cs"/>
              </a:rPr>
              <a:t>Čč</a:t>
            </a:r>
            <a:r>
              <a:rPr lang="en-US" sz="1400" b="1">
                <a:solidFill>
                  <a:schemeClr val="tx1"/>
                </a:solidFill>
                <a:latin typeface="+mj-lt"/>
              </a:rPr>
              <a:t>ĎďĐđĒĖėĘęĚěĞğĠġĢģĪīĮįİıĶķĹĺĻļĽľŁłŃńŅņŇňŌŐőŒœŔŕŖŗŘřŚśŞşŠšŢţŤťŪūŮůŰűŲųŴŵŶŷŸŹźŻżŽžƒȘșˆˇ˘˙˚˛˜˝</a:t>
            </a:r>
            <a:r>
              <a:rPr lang="en-US" sz="1400" b="1" err="1">
                <a:solidFill>
                  <a:schemeClr val="tx1"/>
                </a:solidFill>
                <a:latin typeface="+mj-lt"/>
              </a:rPr>
              <a:t>ẀẁẃẄẅỲỳ</a:t>
            </a:r>
            <a:r>
              <a:rPr lang="en-US" sz="1400" b="1">
                <a:solidFill>
                  <a:schemeClr val="tx1"/>
                </a:solidFill>
                <a:latin typeface="+mj-lt"/>
              </a:rPr>
              <a:t>‘’‚“”„†‡•…‰‹›⁄€™ĀĀĂĂĄĄĆĆĊĊČČĎĎĐĐĒĒĖĖĘĘĚĚĞĞĠĠĢĢĪĪĮĮİĶĶĹĹĻĻĽĽŃŃŅŅŇŇŌŌŐŐŔŔŖŖŘŘŚŚŞŞŢŢŤŤŪŪŮŮŰŰŲŲŴŴŶŶŹŹŻŻȘș−≤≥</a:t>
            </a:r>
            <a:r>
              <a:rPr lang="en-US" sz="1400" b="1" err="1">
                <a:solidFill>
                  <a:schemeClr val="tx1"/>
                </a:solidFill>
                <a:latin typeface="+mj-lt"/>
              </a:rPr>
              <a:t>ﬁﬂΆΈΉΊΌΎΏΐΑΒΓΕΖΗΘΙΚΛΜΝΞΟΠΡΣΤΥΦΧΨΪΫΆΈΉΊΰ</a:t>
            </a:r>
            <a:r>
              <a:rPr lang="en-US" sz="1400" b="1">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b="1">
              <a:solidFill>
                <a:schemeClr val="tx1"/>
              </a:solidFill>
              <a:latin typeface="Ericsson Technical Icons" panose="00000500000000000000" pitchFamily="2" charset="0"/>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a:solidFill>
                  <a:schemeClr val="tx1"/>
                </a:solidFill>
                <a:latin typeface="Ericsson Technical Icons" panose="00000500000000000000" pitchFamily="2" charset="0"/>
              </a:rPr>
              <a:t>B C D F G H I L M O P R S W X b c d f g h I l m o p r s w x</a:t>
            </a:r>
            <a:endParaRPr lang="en-US" sz="1400" b="1">
              <a:solidFill>
                <a:schemeClr val="tx1"/>
              </a:solidFill>
              <a:latin typeface="+mj-lt"/>
            </a:endParaRPr>
          </a:p>
        </p:txBody>
      </p:sp>
    </p:spTree>
    <p:extLst>
      <p:ext uri="{BB962C8B-B14F-4D97-AF65-F5344CB8AC3E}">
        <p14:creationId xmlns:p14="http://schemas.microsoft.com/office/powerpoint/2010/main" val="141047059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CF6704-186D-4307-9201-33C0BF4492D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sv-SE"/>
          </a:p>
        </p:txBody>
      </p:sp>
      <p:sp>
        <p:nvSpPr>
          <p:cNvPr id="3" name="Subtitle 2">
            <a:extLst>
              <a:ext uri="{FF2B5EF4-FFF2-40B4-BE49-F238E27FC236}">
                <a16:creationId xmlns:a16="http://schemas.microsoft.com/office/drawing/2014/main" id="{D1F812EF-B313-4749-BDF4-6190D29EB68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sv-SE"/>
          </a:p>
        </p:txBody>
      </p:sp>
      <p:sp>
        <p:nvSpPr>
          <p:cNvPr id="4" name="Date Placeholder 3">
            <a:extLst>
              <a:ext uri="{FF2B5EF4-FFF2-40B4-BE49-F238E27FC236}">
                <a16:creationId xmlns:a16="http://schemas.microsoft.com/office/drawing/2014/main" id="{B17B9E58-06A3-4030-9294-0B729702FDCC}"/>
              </a:ext>
            </a:extLst>
          </p:cNvPr>
          <p:cNvSpPr>
            <a:spLocks noGrp="1"/>
          </p:cNvSpPr>
          <p:nvPr>
            <p:ph type="dt" sz="half" idx="10"/>
          </p:nvPr>
        </p:nvSpPr>
        <p:spPr/>
        <p:txBody>
          <a:bodyPr/>
          <a:lstStyle/>
          <a:p>
            <a:fld id="{D65B110F-F7D6-4AB5-8A16-5D3D00B96C6B}" type="datetimeFigureOut">
              <a:rPr lang="sv-SE" smtClean="0"/>
              <a:t>2024-12-03</a:t>
            </a:fld>
            <a:endParaRPr lang="sv-SE"/>
          </a:p>
        </p:txBody>
      </p:sp>
      <p:sp>
        <p:nvSpPr>
          <p:cNvPr id="5" name="Footer Placeholder 4">
            <a:extLst>
              <a:ext uri="{FF2B5EF4-FFF2-40B4-BE49-F238E27FC236}">
                <a16:creationId xmlns:a16="http://schemas.microsoft.com/office/drawing/2014/main" id="{0F2AC60E-E579-46A5-86B4-2A31256B0B95}"/>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2FA52D1D-2FE4-4383-BFB8-38438495107A}"/>
              </a:ext>
            </a:extLst>
          </p:cNvPr>
          <p:cNvSpPr>
            <a:spLocks noGrp="1"/>
          </p:cNvSpPr>
          <p:nvPr>
            <p:ph type="sldNum" sz="quarter" idx="12"/>
          </p:nvPr>
        </p:nvSpPr>
        <p:spPr/>
        <p:txBody>
          <a:bodyPr/>
          <a:lstStyle/>
          <a:p>
            <a:fld id="{157D544A-E307-4D36-B802-F293B7E72A38}" type="slidenum">
              <a:rPr lang="sv-SE" smtClean="0"/>
              <a:t>‹#›</a:t>
            </a:fld>
            <a:endParaRPr lang="sv-SE"/>
          </a:p>
        </p:txBody>
      </p:sp>
    </p:spTree>
    <p:extLst>
      <p:ext uri="{BB962C8B-B14F-4D97-AF65-F5344CB8AC3E}">
        <p14:creationId xmlns:p14="http://schemas.microsoft.com/office/powerpoint/2010/main" val="41376283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w. Bright Photo">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368127A-B068-4F16-BC03-AF06DDDB17AE}"/>
              </a:ext>
            </a:extLst>
          </p:cNvPr>
          <p:cNvSpPr>
            <a:spLocks noGrp="1"/>
          </p:cNvSpPr>
          <p:nvPr>
            <p:ph type="pic" sz="quarter" idx="10" hasCustomPrompt="1"/>
          </p:nvPr>
        </p:nvSpPr>
        <p:spPr>
          <a:xfrm>
            <a:off x="1" y="0"/>
            <a:ext cx="12192000" cy="6858000"/>
          </a:xfrm>
          <a:prstGeom prst="rect">
            <a:avLst/>
          </a:prstGeom>
          <a:solidFill>
            <a:schemeClr val="tx1">
              <a:lumMod val="10000"/>
              <a:lumOff val="90000"/>
            </a:schemeClr>
          </a:solidFill>
        </p:spPr>
        <p:txBody>
          <a:bodyPr anchor="ctr"/>
          <a:lstStyle>
            <a:lvl1pPr marL="0" indent="0" algn="ctr">
              <a:buNone/>
              <a:defRPr/>
            </a:lvl1pPr>
          </a:lstStyle>
          <a:p>
            <a:r>
              <a:rPr lang="en-US"/>
              <a:t>                                                                         Click icon to add a bright image</a:t>
            </a:r>
          </a:p>
        </p:txBody>
      </p:sp>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2288721"/>
          </a:xfrm>
          <a:noFill/>
          <a:ln w="9525">
            <a:noFill/>
            <a:miter lim="800000"/>
            <a:headEnd/>
            <a:tailEnd/>
          </a:ln>
        </p:spPr>
        <p:txBody>
          <a:bodyPr anchor="t"/>
          <a:lstStyle>
            <a:lvl1pPr>
              <a:defRPr lang="en-US" sz="6000" b="0" dirty="0">
                <a:solidFill>
                  <a:schemeClr val="tx1"/>
                </a:solidFill>
              </a:defRPr>
            </a:lvl1pPr>
          </a:lstStyle>
          <a:p>
            <a:pPr lvl="0"/>
            <a:r>
              <a:rPr lang="en-US"/>
              <a:t>Keynote cover page, </a:t>
            </a:r>
            <a:br>
              <a:rPr lang="en-US"/>
            </a:br>
            <a:r>
              <a:rPr lang="en-US"/>
              <a:t>Ericsson Hilda Light 60pt, </a:t>
            </a:r>
            <a:br>
              <a:rPr lang="en-US"/>
            </a:br>
            <a:r>
              <a:rPr lang="en-US"/>
              <a:t>Ericsson Black, </a:t>
            </a:r>
            <a:br>
              <a:rPr lang="en-US"/>
            </a:br>
            <a:r>
              <a:rPr lang="en-US"/>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4" y="4149725"/>
            <a:ext cx="5472113" cy="2087563"/>
          </a:xfrm>
          <a:prstGeom prst="rect">
            <a:avLst/>
          </a:prstGeom>
        </p:spPr>
        <p:txBody>
          <a:bodyPr rIns="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Speaker,</a:t>
            </a:r>
            <a:br>
              <a:rPr lang="en-US"/>
            </a:br>
            <a:r>
              <a:rPr lang="en-US"/>
              <a:t>Ericsson Black, Ericsson Hilda 20pt</a:t>
            </a:r>
          </a:p>
        </p:txBody>
      </p:sp>
      <p:pic>
        <p:nvPicPr>
          <p:cNvPr id="6" name="Graphic 5">
            <a:extLst>
              <a:ext uri="{FF2B5EF4-FFF2-40B4-BE49-F238E27FC236}">
                <a16:creationId xmlns:a16="http://schemas.microsoft.com/office/drawing/2014/main" id="{E0F7625D-2507-407E-B5D2-5964ED88BA9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90452" y="476250"/>
            <a:ext cx="256032" cy="256032"/>
          </a:xfrm>
          <a:prstGeom prst="rect">
            <a:avLst/>
          </a:prstGeom>
        </p:spPr>
      </p:pic>
    </p:spTree>
    <p:extLst>
      <p:ext uri="{BB962C8B-B14F-4D97-AF65-F5344CB8AC3E}">
        <p14:creationId xmlns:p14="http://schemas.microsoft.com/office/powerpoint/2010/main" val="1177055427"/>
      </p:ext>
    </p:extLst>
  </p:cSld>
  <p:clrMapOvr>
    <a:masterClrMapping/>
  </p:clrMapOvr>
  <p:hf sldNum="0" hdr="0" ftr="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w. Dark Photo">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368127A-B068-4F16-BC03-AF06DDDB17AE}"/>
              </a:ext>
            </a:extLst>
          </p:cNvPr>
          <p:cNvSpPr>
            <a:spLocks noGrp="1"/>
          </p:cNvSpPr>
          <p:nvPr>
            <p:ph type="pic" sz="quarter" idx="10" hasCustomPrompt="1"/>
          </p:nvPr>
        </p:nvSpPr>
        <p:spPr>
          <a:xfrm>
            <a:off x="1" y="0"/>
            <a:ext cx="12192000" cy="6858000"/>
          </a:xfrm>
          <a:prstGeom prst="rect">
            <a:avLst/>
          </a:prstGeom>
          <a:solidFill>
            <a:schemeClr val="tx1"/>
          </a:solidFill>
        </p:spPr>
        <p:txBody>
          <a:bodyPr anchor="ctr"/>
          <a:lstStyle>
            <a:lvl1pPr marL="0" indent="0" algn="ctr">
              <a:buNone/>
              <a:defRPr>
                <a:solidFill>
                  <a:schemeClr val="bg1"/>
                </a:solidFill>
              </a:defRPr>
            </a:lvl1pPr>
          </a:lstStyle>
          <a:p>
            <a:r>
              <a:rPr lang="en-US"/>
              <a:t>                                                                      Click icon to add a dark image</a:t>
            </a:r>
          </a:p>
        </p:txBody>
      </p:sp>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2288721"/>
          </a:xfrm>
          <a:noFill/>
          <a:ln w="9525">
            <a:noFill/>
            <a:miter lim="800000"/>
            <a:headEnd/>
            <a:tailEnd/>
          </a:ln>
        </p:spPr>
        <p:txBody>
          <a:bodyPr anchor="t"/>
          <a:lstStyle>
            <a:lvl1pPr>
              <a:defRPr lang="en-US" sz="6000" b="0" dirty="0">
                <a:solidFill>
                  <a:schemeClr val="bg1"/>
                </a:solidFill>
              </a:defRPr>
            </a:lvl1pPr>
          </a:lstStyle>
          <a:p>
            <a:pPr lvl="0"/>
            <a:r>
              <a:rPr lang="en-US"/>
              <a:t>Keynote cover cage, </a:t>
            </a:r>
            <a:br>
              <a:rPr lang="en-US"/>
            </a:br>
            <a:r>
              <a:rPr lang="en-US"/>
              <a:t>Ericsson Hilda Light 60pt, </a:t>
            </a:r>
            <a:br>
              <a:rPr lang="en-US"/>
            </a:br>
            <a:r>
              <a:rPr lang="en-US"/>
              <a:t>Ericsson White, </a:t>
            </a:r>
            <a:br>
              <a:rPr lang="en-US"/>
            </a:br>
            <a:r>
              <a:rPr lang="en-US"/>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4" y="4149725"/>
            <a:ext cx="5472113" cy="2087563"/>
          </a:xfrm>
          <a:prstGeom prst="rect">
            <a:avLst/>
          </a:prstGeom>
        </p:spPr>
        <p:txBody>
          <a:bodyPr rIns="0" anchor="t"/>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Speaker,</a:t>
            </a:r>
            <a:br>
              <a:rPr lang="en-US"/>
            </a:br>
            <a:r>
              <a:rPr lang="en-US"/>
              <a:t>Ericsson Black, Ericsson Hilda 20pt</a:t>
            </a:r>
          </a:p>
        </p:txBody>
      </p:sp>
      <p:pic>
        <p:nvPicPr>
          <p:cNvPr id="7" name="Graphic 6">
            <a:extLst>
              <a:ext uri="{FF2B5EF4-FFF2-40B4-BE49-F238E27FC236}">
                <a16:creationId xmlns:a16="http://schemas.microsoft.com/office/drawing/2014/main" id="{7753C092-06FE-4B22-BAB1-EBEB69074D0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064663325"/>
      </p:ext>
    </p:extLst>
  </p:cSld>
  <p:clrMapOvr>
    <a:masterClrMapping/>
  </p:clrMapOvr>
  <p:hf sldNum="0" hdr="0" ftr="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tatement Page 1">
    <p:spTree>
      <p:nvGrpSpPr>
        <p:cNvPr id="1" name=""/>
        <p:cNvGrpSpPr/>
        <p:nvPr/>
      </p:nvGrpSpPr>
      <p:grpSpPr>
        <a:xfrm>
          <a:off x="0" y="0"/>
          <a:ext cx="0" cy="0"/>
          <a:chOff x="0" y="0"/>
          <a:chExt cx="0" cy="0"/>
        </a:xfrm>
      </p:grpSpPr>
      <p:sp>
        <p:nvSpPr>
          <p:cNvPr id="4" name="Rectangle 3"/>
          <p:cNvSpPr/>
          <p:nvPr userDrawn="1"/>
        </p:nvSpPr>
        <p:spPr bwMode="auto">
          <a:xfrm>
            <a:off x="0" y="0"/>
            <a:ext cx="12192000" cy="6858000"/>
          </a:xfrm>
          <a:prstGeom prst="rect">
            <a:avLst/>
          </a:prstGeom>
          <a:solidFill>
            <a:schemeClr val="accent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11" name="Title_TM">
            <a:extLst>
              <a:ext uri="{FF2B5EF4-FFF2-40B4-BE49-F238E27FC236}">
                <a16:creationId xmlns:a16="http://schemas.microsoft.com/office/drawing/2014/main" id="{48FE7FF9-3930-4C4A-8BC6-EB9A286812D4}"/>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2" name="SubTitle_TM">
            <a:extLst>
              <a:ext uri="{FF2B5EF4-FFF2-40B4-BE49-F238E27FC236}">
                <a16:creationId xmlns:a16="http://schemas.microsoft.com/office/drawing/2014/main" id="{A60848B0-180A-4C02-A8B3-E172AF538B61}"/>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a16="http://schemas.microsoft.com/office/drawing/2014/main" id="{5035D0DD-E99D-4FBA-B8C0-65E91EC0492B}"/>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108219646"/>
      </p:ext>
    </p:extLst>
  </p:cSld>
  <p:clrMapOvr>
    <a:masterClrMapping/>
  </p:clrMapOvr>
  <p:hf sldNum="0" hdr="0" ftr="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tatement Page 2">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2"/>
          </a:solidFill>
          <a:ln>
            <a:noFill/>
          </a:ln>
          <a:extLst>
            <a:ext uri="{91240B29-F687-4F45-9708-019B960494DF}">
              <a14:hiddenLine xmlns:a14="http://schemas.microsoft.com/office/drawing/2010/main" w="12700" algn="ctr">
                <a:solidFill>
                  <a:srgbClr val="000000"/>
                </a:solidFill>
                <a:round/>
                <a:headEnd/>
                <a:tailEnd/>
              </a14:hiddenLine>
            </a:ext>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a:latin typeface="Ericsson Hilda Light" panose="00000400000000000000" pitchFamily="2" charset="0"/>
            </a:endParaRPr>
          </a:p>
        </p:txBody>
      </p:sp>
      <p:sp>
        <p:nvSpPr>
          <p:cNvPr id="10" name="Title_TM">
            <a:extLst>
              <a:ext uri="{FF2B5EF4-FFF2-40B4-BE49-F238E27FC236}">
                <a16:creationId xmlns:a16="http://schemas.microsoft.com/office/drawing/2014/main" id="{4F3FE80A-6B53-492B-8FC1-A575806A0D00}"/>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1" name="SubTitle_TM">
            <a:extLst>
              <a:ext uri="{FF2B5EF4-FFF2-40B4-BE49-F238E27FC236}">
                <a16:creationId xmlns:a16="http://schemas.microsoft.com/office/drawing/2014/main" id="{3AECA499-20B0-4F79-85A2-1C9D1BFBB0C0}"/>
              </a:ext>
            </a:extLst>
          </p:cNvPr>
          <p:cNvSpPr>
            <a:spLocks noGrp="1" noChangeArrowheads="1"/>
          </p:cNvSpPr>
          <p:nvPr>
            <p:ph type="subTitle" idx="1" hasCustomPrompt="1"/>
          </p:nvPr>
        </p:nvSpPr>
        <p:spPr>
          <a:xfrm>
            <a:off x="479424"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a16="http://schemas.microsoft.com/office/drawing/2014/main" id="{BB77A080-9B1F-4D75-A79E-8C7540FBB16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99406540"/>
      </p:ext>
    </p:extLst>
  </p:cSld>
  <p:clrMapOvr>
    <a:masterClrMapping/>
  </p:clrMapOvr>
  <p:hf sldNum="0" hdr="0" ftr="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tatement Page 3">
    <p:spTree>
      <p:nvGrpSpPr>
        <p:cNvPr id="1" name=""/>
        <p:cNvGrpSpPr/>
        <p:nvPr/>
      </p:nvGrpSpPr>
      <p:grpSpPr>
        <a:xfrm>
          <a:off x="0" y="0"/>
          <a:ext cx="0" cy="0"/>
          <a:chOff x="0" y="0"/>
          <a:chExt cx="0" cy="0"/>
        </a:xfrm>
      </p:grpSpPr>
      <p:sp>
        <p:nvSpPr>
          <p:cNvPr id="4" name="Rectangle 3"/>
          <p:cNvSpPr/>
          <p:nvPr userDrawn="1"/>
        </p:nvSpPr>
        <p:spPr bwMode="auto">
          <a:xfrm>
            <a:off x="0" y="0"/>
            <a:ext cx="12192000" cy="6858000"/>
          </a:xfrm>
          <a:prstGeom prst="rect">
            <a:avLst/>
          </a:prstGeom>
          <a:solidFill>
            <a:schemeClr val="accent3"/>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10" name="Title_TM">
            <a:extLst>
              <a:ext uri="{FF2B5EF4-FFF2-40B4-BE49-F238E27FC236}">
                <a16:creationId xmlns:a16="http://schemas.microsoft.com/office/drawing/2014/main" id="{6AB007D5-DA18-4842-9C2D-8C72512602C0}"/>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1" name="SubTitle_TM">
            <a:extLst>
              <a:ext uri="{FF2B5EF4-FFF2-40B4-BE49-F238E27FC236}">
                <a16:creationId xmlns:a16="http://schemas.microsoft.com/office/drawing/2014/main" id="{0D3699C9-F9CA-4781-89C3-F0A901D1F1AF}"/>
              </a:ext>
            </a:extLst>
          </p:cNvPr>
          <p:cNvSpPr>
            <a:spLocks noGrp="1" noChangeArrowheads="1"/>
          </p:cNvSpPr>
          <p:nvPr>
            <p:ph type="subTitle" idx="1" hasCustomPrompt="1"/>
          </p:nvPr>
        </p:nvSpPr>
        <p:spPr>
          <a:xfrm>
            <a:off x="479424"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a16="http://schemas.microsoft.com/office/drawing/2014/main" id="{01042C2C-5CDA-4F99-B59E-8CE43FEF21B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450366910"/>
      </p:ext>
    </p:extLst>
  </p:cSld>
  <p:clrMapOvr>
    <a:masterClrMapping/>
  </p:clrMapOvr>
  <p:hf sldNum="0" hdr="0" ftr="0"/>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image" Target="../media/image2.sv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image" Target="../media/image1.pn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7" name="Content_SM"/>
          <p:cNvSpPr>
            <a:spLocks noGrp="1" noChangeArrowheads="1"/>
          </p:cNvSpPr>
          <p:nvPr>
            <p:ph type="body" idx="1"/>
          </p:nvPr>
        </p:nvSpPr>
        <p:spPr bwMode="auto">
          <a:xfrm>
            <a:off x="479425" y="1844675"/>
            <a:ext cx="11233150" cy="4392612"/>
          </a:xfrm>
          <a:prstGeom prst="rect">
            <a:avLst/>
          </a:prstGeom>
          <a:noFill/>
          <a:ln w="9525">
            <a:noFill/>
            <a:miter lim="800000"/>
            <a:headEnd/>
            <a:tailEnd/>
          </a:ln>
        </p:spPr>
        <p:txBody>
          <a:bodyPr vert="horz" wrap="square" lIns="72000" tIns="36000" rIns="73152" bIns="36576" numCol="1" anchor="t" anchorCtr="0" compatLnSpc="1">
            <a:prstTxWarp prst="textNoShape">
              <a:avLst/>
            </a:prstTxWarp>
          </a:body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a:p>
            <a:pPr lvl="4"/>
            <a:r>
              <a:rPr lang="en-US"/>
              <a:t>Fifths level</a:t>
            </a:r>
          </a:p>
        </p:txBody>
      </p:sp>
      <p:sp>
        <p:nvSpPr>
          <p:cNvPr id="21506" name="Title_SM"/>
          <p:cNvSpPr>
            <a:spLocks noGrp="1" noChangeArrowheads="1"/>
          </p:cNvSpPr>
          <p:nvPr>
            <p:ph type="title"/>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p>
            <a:pPr lvl="0"/>
            <a:r>
              <a:rPr lang="en-US"/>
              <a:t>Slide title, Ericsson Hilda Light 40pt, Ericsson Black, max 2-lines</a:t>
            </a:r>
          </a:p>
        </p:txBody>
      </p:sp>
      <p:sp>
        <p:nvSpPr>
          <p:cNvPr id="2" name="txtfooterCopy">
            <a:extLst>
              <a:ext uri="{FF2B5EF4-FFF2-40B4-BE49-F238E27FC236}">
                <a16:creationId xmlns:a16="http://schemas.microsoft.com/office/drawing/2014/main" id="{B5D66844-3D70-468C-AC9F-76DF3D537153}"/>
              </a:ext>
            </a:extLst>
          </p:cNvPr>
          <p:cNvSpPr txBox="1"/>
          <p:nvPr userDrawn="1"/>
        </p:nvSpPr>
        <p:spPr>
          <a:xfrm>
            <a:off x="527050" y="6524625"/>
            <a:ext cx="9865783" cy="215900"/>
          </a:xfrm>
          <a:prstGeom prst="rect">
            <a:avLst/>
          </a:prstGeom>
          <a:noFill/>
        </p:spPr>
        <p:txBody>
          <a:bodyPr vert="horz" wrap="none" lIns="0" tIns="0" rIns="0" bIns="0" rtlCol="0">
            <a:noAutofit/>
          </a:bodyPr>
          <a:lstStyle/>
          <a:p>
            <a:pPr algn="l"/>
            <a:r>
              <a:rPr lang="en-US" sz="800" b="0" i="0" u="none">
                <a:solidFill>
                  <a:schemeClr val="bg1"/>
                </a:solidFill>
                <a:latin typeface="+mn-lt"/>
              </a:rPr>
              <a:t>Ericsson Internal  |  2018-02-21</a:t>
            </a:r>
          </a:p>
        </p:txBody>
      </p:sp>
      <p:pic>
        <p:nvPicPr>
          <p:cNvPr id="6" name="Graphic 5">
            <a:extLst>
              <a:ext uri="{FF2B5EF4-FFF2-40B4-BE49-F238E27FC236}">
                <a16:creationId xmlns:a16="http://schemas.microsoft.com/office/drawing/2014/main" id="{DE25556D-527C-4037-A1EA-D4D374B5DCA7}"/>
              </a:ext>
            </a:extLst>
          </p:cNvPr>
          <p:cNvPicPr>
            <a:picLocks noChangeAspect="1"/>
          </p:cNvPicPr>
          <p:nvPr userDrawn="1"/>
        </p:nvPicPr>
        <p:blipFill>
          <a:blip r:embed="rId48">
            <a:extLst>
              <a:ext uri="{28A0092B-C50C-407E-A947-70E740481C1C}">
                <a14:useLocalDpi xmlns:a14="http://schemas.microsoft.com/office/drawing/2010/main" val="0"/>
              </a:ext>
              <a:ext uri="{96DAC541-7B7A-43D3-8B79-37D633B846F1}">
                <asvg:svgBlip xmlns:asvg="http://schemas.microsoft.com/office/drawing/2016/SVG/main" r:embed="rId49"/>
              </a:ext>
            </a:extLst>
          </a:blip>
          <a:stretch>
            <a:fillRect/>
          </a:stretch>
        </p:blipFill>
        <p:spPr>
          <a:xfrm>
            <a:off x="11490452" y="476250"/>
            <a:ext cx="256032" cy="256032"/>
          </a:xfrm>
          <a:prstGeom prst="rect">
            <a:avLst/>
          </a:prstGeom>
        </p:spPr>
      </p:pic>
    </p:spTree>
    <p:extLst>
      <p:ext uri="{BB962C8B-B14F-4D97-AF65-F5344CB8AC3E}">
        <p14:creationId xmlns:p14="http://schemas.microsoft.com/office/powerpoint/2010/main" val="2523064765"/>
      </p:ext>
    </p:extLst>
  </p:cSld>
  <p:clrMap bg1="lt1" tx1="dk1" bg2="lt2" tx2="dk2" accent1="accent1" accent2="accent2" accent3="accent3" accent4="accent4" accent5="accent5" accent6="accent6" hlink="hlink" folHlink="folHlink"/>
  <p:sldLayoutIdLst>
    <p:sldLayoutId id="2147483661" r:id="rId1"/>
    <p:sldLayoutId id="2147483695" r:id="rId2"/>
    <p:sldLayoutId id="2147483693"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91" r:id="rId15"/>
    <p:sldLayoutId id="2147483673" r:id="rId16"/>
    <p:sldLayoutId id="2147483697" r:id="rId17"/>
    <p:sldLayoutId id="2147483698" r:id="rId18"/>
    <p:sldLayoutId id="2147483699" r:id="rId19"/>
    <p:sldLayoutId id="2147483700" r:id="rId20"/>
    <p:sldLayoutId id="2147483701" r:id="rId21"/>
    <p:sldLayoutId id="2147483702" r:id="rId22"/>
    <p:sldLayoutId id="2147483703" r:id="rId23"/>
    <p:sldLayoutId id="2147483674" r:id="rId24"/>
    <p:sldLayoutId id="2147483694" r:id="rId25"/>
    <p:sldLayoutId id="2147483682" r:id="rId26"/>
    <p:sldLayoutId id="2147483683" r:id="rId27"/>
    <p:sldLayoutId id="2147483684" r:id="rId28"/>
    <p:sldLayoutId id="2147483685" r:id="rId29"/>
    <p:sldLayoutId id="2147483675" r:id="rId30"/>
    <p:sldLayoutId id="2147483676" r:id="rId31"/>
    <p:sldLayoutId id="2147483686" r:id="rId32"/>
    <p:sldLayoutId id="2147483687" r:id="rId33"/>
    <p:sldLayoutId id="2147483688" r:id="rId34"/>
    <p:sldLayoutId id="2147483689" r:id="rId35"/>
    <p:sldLayoutId id="2147483696" r:id="rId36"/>
    <p:sldLayoutId id="2147483677" r:id="rId37"/>
    <p:sldLayoutId id="2147483678" r:id="rId38"/>
    <p:sldLayoutId id="2147483679" r:id="rId39"/>
    <p:sldLayoutId id="2147483680" r:id="rId40"/>
    <p:sldLayoutId id="2147483690" r:id="rId41"/>
    <p:sldLayoutId id="2147483681" r:id="rId42"/>
    <p:sldLayoutId id="2147483692" r:id="rId43"/>
    <p:sldLayoutId id="2147483704" r:id="rId44"/>
    <p:sldLayoutId id="2147483705" r:id="rId45"/>
    <p:sldLayoutId id="2147483706" r:id="rId46"/>
  </p:sldLayoutIdLst>
  <p:hf sldNum="0" hdr="0" ftr="0" dt="0"/>
  <p:txStyles>
    <p:title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p:titleStyle>
    <p:body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0">
          <p15:clr>
            <a:srgbClr val="A4A3A4"/>
          </p15:clr>
        </p15:guide>
        <p15:guide id="2" pos="302">
          <p15:clr>
            <a:srgbClr val="A4A3A4"/>
          </p15:clr>
        </p15:guide>
        <p15:guide id="3" pos="1935">
          <p15:clr>
            <a:srgbClr val="A4A3A4"/>
          </p15:clr>
        </p15:guide>
        <p15:guide id="4" orient="horz" pos="981">
          <p15:clr>
            <a:srgbClr val="A4A3A4"/>
          </p15:clr>
        </p15:guide>
        <p15:guide id="6" pos="2116">
          <p15:clr>
            <a:srgbClr val="A4A3A4"/>
          </p15:clr>
        </p15:guide>
        <p15:guide id="7" pos="3931">
          <p15:clr>
            <a:srgbClr val="A4A3A4"/>
          </p15:clr>
        </p15:guide>
        <p15:guide id="9" pos="3749">
          <p15:clr>
            <a:srgbClr val="A4A3A4"/>
          </p15:clr>
        </p15:guide>
        <p15:guide id="10" pos="5564">
          <p15:clr>
            <a:srgbClr val="A4A3A4"/>
          </p15:clr>
        </p15:guide>
        <p15:guide id="12" pos="5745">
          <p15:clr>
            <a:srgbClr val="A4A3A4"/>
          </p15:clr>
        </p15:guide>
        <p15:guide id="13" pos="7378">
          <p15:clr>
            <a:srgbClr val="A4A3A4"/>
          </p15:clr>
        </p15:guide>
        <p15:guide id="16" orient="horz" pos="2478">
          <p15:clr>
            <a:srgbClr val="A4A3A4"/>
          </p15:clr>
        </p15:guide>
        <p15:guide id="17" orient="horz" pos="2614">
          <p15:clr>
            <a:srgbClr val="A4A3A4"/>
          </p15:clr>
        </p15:guide>
        <p15:guide id="18" orient="horz" pos="3929">
          <p15:clr>
            <a:srgbClr val="A4A3A4"/>
          </p15:clr>
        </p15:guide>
        <p15:guide id="19" orient="horz" pos="4110">
          <p15:clr>
            <a:srgbClr val="A4A3A4"/>
          </p15:clr>
        </p15:guide>
        <p15:guide id="20" orient="horz" pos="1162">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09C6C2-BE62-4343-85FB-AF94732C2436}"/>
              </a:ext>
            </a:extLst>
          </p:cNvPr>
          <p:cNvSpPr>
            <a:spLocks noGrp="1"/>
          </p:cNvSpPr>
          <p:nvPr>
            <p:ph type="ctrTitle"/>
          </p:nvPr>
        </p:nvSpPr>
        <p:spPr>
          <a:xfrm>
            <a:off x="1578186" y="1655162"/>
            <a:ext cx="8710507" cy="1941477"/>
          </a:xfrm>
        </p:spPr>
        <p:txBody>
          <a:bodyPr/>
          <a:lstStyle/>
          <a:p>
            <a:r>
              <a:rPr lang="en-US"/>
              <a:t>Rel-20 Mobility enhancements</a:t>
            </a:r>
            <a:endParaRPr lang="sv-SE"/>
          </a:p>
        </p:txBody>
      </p:sp>
      <p:sp>
        <p:nvSpPr>
          <p:cNvPr id="3" name="Subtitle 2">
            <a:extLst>
              <a:ext uri="{FF2B5EF4-FFF2-40B4-BE49-F238E27FC236}">
                <a16:creationId xmlns:a16="http://schemas.microsoft.com/office/drawing/2014/main" id="{5E292CD8-FDCA-4849-BCA4-C507C9513116}"/>
              </a:ext>
            </a:extLst>
          </p:cNvPr>
          <p:cNvSpPr>
            <a:spLocks noGrp="1"/>
          </p:cNvSpPr>
          <p:nvPr>
            <p:ph type="subTitle" idx="1"/>
          </p:nvPr>
        </p:nvSpPr>
        <p:spPr>
          <a:xfrm>
            <a:off x="4064000" y="4241024"/>
            <a:ext cx="3596640" cy="516149"/>
          </a:xfrm>
        </p:spPr>
        <p:txBody>
          <a:bodyPr/>
          <a:lstStyle/>
          <a:p>
            <a:r>
              <a:rPr lang="sv-SE" dirty="0"/>
              <a:t>Ericsson, Verizon, Docomo</a:t>
            </a:r>
          </a:p>
        </p:txBody>
      </p:sp>
      <p:sp>
        <p:nvSpPr>
          <p:cNvPr id="4" name="Google Shape;87;p13">
            <a:extLst>
              <a:ext uri="{FF2B5EF4-FFF2-40B4-BE49-F238E27FC236}">
                <a16:creationId xmlns:a16="http://schemas.microsoft.com/office/drawing/2014/main" id="{2375DAB2-590C-4938-8058-2B80E2AC3929}"/>
              </a:ext>
            </a:extLst>
          </p:cNvPr>
          <p:cNvSpPr/>
          <p:nvPr/>
        </p:nvSpPr>
        <p:spPr>
          <a:xfrm>
            <a:off x="0" y="0"/>
            <a:ext cx="6096000" cy="1200329"/>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None/>
            </a:pPr>
            <a:r>
              <a:rPr lang="en-US" sz="1800" b="0" i="0" u="none" strike="noStrike" cap="none">
                <a:solidFill>
                  <a:schemeClr val="dk1"/>
                </a:solidFill>
                <a:latin typeface="Calibri"/>
                <a:ea typeface="Calibri"/>
                <a:cs typeface="Calibri"/>
                <a:sym typeface="Calibri"/>
              </a:rPr>
              <a:t>3GPP TSG RAN#106</a:t>
            </a:r>
            <a:endParaRPr/>
          </a:p>
          <a:p>
            <a:pPr lvl="0"/>
            <a:r>
              <a:rPr lang="en-US" sz="1800">
                <a:solidFill>
                  <a:schemeClr val="dk1"/>
                </a:solidFill>
                <a:latin typeface="Calibri"/>
                <a:ea typeface="Calibri"/>
                <a:cs typeface="Calibri"/>
                <a:sym typeface="Calibri"/>
              </a:rPr>
              <a:t>Madrid, ES</a:t>
            </a:r>
          </a:p>
          <a:p>
            <a:pPr lvl="0"/>
            <a:r>
              <a:rPr lang="en-US" sz="1800">
                <a:solidFill>
                  <a:schemeClr val="dk1"/>
                </a:solidFill>
                <a:latin typeface="Calibri"/>
                <a:ea typeface="Calibri"/>
                <a:cs typeface="Calibri"/>
                <a:sym typeface="Calibri"/>
              </a:rPr>
              <a:t>2024-12-09 - 2024-12-12</a:t>
            </a:r>
          </a:p>
          <a:p>
            <a:pPr lvl="0"/>
            <a:r>
              <a:rPr lang="en-US" sz="1800">
                <a:solidFill>
                  <a:schemeClr val="dk1"/>
                </a:solidFill>
                <a:latin typeface="Calibri"/>
                <a:ea typeface="Calibri"/>
                <a:cs typeface="Calibri"/>
                <a:sym typeface="Calibri"/>
              </a:rPr>
              <a:t>Agenda Item: 15.2</a:t>
            </a:r>
            <a:endParaRPr lang="en-US" sz="1800" b="0" i="0" u="none" strike="noStrike" cap="none">
              <a:solidFill>
                <a:schemeClr val="dk1"/>
              </a:solidFill>
              <a:latin typeface="Calibri"/>
              <a:ea typeface="Calibri"/>
              <a:cs typeface="Calibri"/>
              <a:sym typeface="Calibri"/>
            </a:endParaRPr>
          </a:p>
        </p:txBody>
      </p:sp>
      <p:sp>
        <p:nvSpPr>
          <p:cNvPr id="6" name="Google Shape;86;p13">
            <a:extLst>
              <a:ext uri="{FF2B5EF4-FFF2-40B4-BE49-F238E27FC236}">
                <a16:creationId xmlns:a16="http://schemas.microsoft.com/office/drawing/2014/main" id="{7D93193D-CEB5-4A27-9F29-EA8F160B6877}"/>
              </a:ext>
            </a:extLst>
          </p:cNvPr>
          <p:cNvSpPr txBox="1"/>
          <p:nvPr/>
        </p:nvSpPr>
        <p:spPr>
          <a:xfrm>
            <a:off x="10016128" y="183461"/>
            <a:ext cx="1907752" cy="251814"/>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lvl="0" algn="r"/>
            <a:r>
              <a:rPr lang="sv-SE" b="1"/>
              <a:t>RP-242848</a:t>
            </a:r>
            <a:endParaRPr lang="sv-SE"/>
          </a:p>
        </p:txBody>
      </p:sp>
    </p:spTree>
    <p:extLst>
      <p:ext uri="{BB962C8B-B14F-4D97-AF65-F5344CB8AC3E}">
        <p14:creationId xmlns:p14="http://schemas.microsoft.com/office/powerpoint/2010/main" val="12188554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39287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E7D814-BAC5-9512-EEF3-E4FB20620EC0}"/>
              </a:ext>
            </a:extLst>
          </p:cNvPr>
          <p:cNvSpPr>
            <a:spLocks noGrp="1"/>
          </p:cNvSpPr>
          <p:nvPr>
            <p:ph type="title"/>
          </p:nvPr>
        </p:nvSpPr>
        <p:spPr/>
        <p:txBody>
          <a:bodyPr/>
          <a:lstStyle/>
          <a:p>
            <a:r>
              <a:rPr lang="en-US"/>
              <a:t>Rel-20 Mobility enhancements</a:t>
            </a:r>
            <a:br>
              <a:rPr lang="en-US"/>
            </a:br>
            <a:r>
              <a:rPr lang="en-US"/>
              <a:t>Overview of proposed enhancements</a:t>
            </a:r>
            <a:endParaRPr lang="en-SE"/>
          </a:p>
        </p:txBody>
      </p:sp>
      <p:sp>
        <p:nvSpPr>
          <p:cNvPr id="3" name="Content Placeholder 2">
            <a:extLst>
              <a:ext uri="{FF2B5EF4-FFF2-40B4-BE49-F238E27FC236}">
                <a16:creationId xmlns:a16="http://schemas.microsoft.com/office/drawing/2014/main" id="{60844D54-7E5B-7038-C172-4F5496BE54F9}"/>
              </a:ext>
            </a:extLst>
          </p:cNvPr>
          <p:cNvSpPr>
            <a:spLocks noGrp="1"/>
          </p:cNvSpPr>
          <p:nvPr>
            <p:ph sz="quarter" idx="10"/>
          </p:nvPr>
        </p:nvSpPr>
        <p:spPr/>
        <p:txBody>
          <a:bodyPr/>
          <a:lstStyle/>
          <a:p>
            <a:endParaRPr lang="en-US"/>
          </a:p>
          <a:p>
            <a:r>
              <a:rPr lang="en-US"/>
              <a:t>Improved SCell handling in LTM </a:t>
            </a:r>
          </a:p>
          <a:p>
            <a:r>
              <a:rPr lang="en-US"/>
              <a:t>Support for L1-SINR measurement quantity for LTM</a:t>
            </a:r>
          </a:p>
          <a:p>
            <a:r>
              <a:rPr lang="en-US"/>
              <a:t>Coexistence of LTM and RedCap</a:t>
            </a:r>
          </a:p>
          <a:p>
            <a:r>
              <a:rPr lang="en-US"/>
              <a:t>Inter-CU Conditional LTM</a:t>
            </a:r>
          </a:p>
          <a:p>
            <a:r>
              <a:rPr lang="en-US"/>
              <a:t>N2/NG-based LTM</a:t>
            </a:r>
          </a:p>
          <a:p>
            <a:r>
              <a:rPr lang="en-US"/>
              <a:t>Steering stationary and low mobility UEs to frequencies and bands</a:t>
            </a:r>
          </a:p>
        </p:txBody>
      </p:sp>
    </p:spTree>
    <p:extLst>
      <p:ext uri="{BB962C8B-B14F-4D97-AF65-F5344CB8AC3E}">
        <p14:creationId xmlns:p14="http://schemas.microsoft.com/office/powerpoint/2010/main" val="26570781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834BED-6AC6-6AB3-873B-33D43423CD18}"/>
              </a:ext>
            </a:extLst>
          </p:cNvPr>
          <p:cNvSpPr>
            <a:spLocks noGrp="1"/>
          </p:cNvSpPr>
          <p:nvPr>
            <p:ph type="title"/>
          </p:nvPr>
        </p:nvSpPr>
        <p:spPr/>
        <p:txBody>
          <a:bodyPr/>
          <a:lstStyle/>
          <a:p>
            <a:r>
              <a:rPr lang="en-US"/>
              <a:t>Improved SCell handling in LTM</a:t>
            </a:r>
            <a:br>
              <a:rPr lang="en-US"/>
            </a:br>
            <a:endParaRPr lang="en-SE"/>
          </a:p>
        </p:txBody>
      </p:sp>
      <p:sp>
        <p:nvSpPr>
          <p:cNvPr id="3" name="Content Placeholder 2">
            <a:extLst>
              <a:ext uri="{FF2B5EF4-FFF2-40B4-BE49-F238E27FC236}">
                <a16:creationId xmlns:a16="http://schemas.microsoft.com/office/drawing/2014/main" id="{66A48218-F126-892D-BBC5-961CD321ED56}"/>
              </a:ext>
            </a:extLst>
          </p:cNvPr>
          <p:cNvSpPr>
            <a:spLocks noGrp="1"/>
          </p:cNvSpPr>
          <p:nvPr>
            <p:ph sz="quarter" idx="10"/>
          </p:nvPr>
        </p:nvSpPr>
        <p:spPr/>
        <p:txBody>
          <a:bodyPr>
            <a:normAutofit fontScale="92500" lnSpcReduction="20000"/>
          </a:bodyPr>
          <a:lstStyle/>
          <a:p>
            <a:r>
              <a:rPr lang="en-US"/>
              <a:t>Justification </a:t>
            </a:r>
          </a:p>
          <a:p>
            <a:pPr lvl="1"/>
            <a:r>
              <a:rPr lang="en-US"/>
              <a:t>Rel-18/19 LTM provides basic support for carrier aggregation. SCells may be included in an LTM candidate configuration and may therefore be part of the target cell group configuration the UE applies at an LTM cell switch. </a:t>
            </a:r>
          </a:p>
          <a:p>
            <a:pPr lvl="1"/>
            <a:r>
              <a:rPr lang="en-US"/>
              <a:t>However, this typically means the SCells are configured in RRC as deactivated and then activated in the target cell only </a:t>
            </a:r>
            <a:r>
              <a:rPr lang="en-US" b="1"/>
              <a:t>after</a:t>
            </a:r>
            <a:r>
              <a:rPr lang="en-US"/>
              <a:t> the switch (or possibly the other way around). </a:t>
            </a:r>
          </a:p>
          <a:p>
            <a:pPr lvl="1"/>
            <a:r>
              <a:rPr lang="en-US"/>
              <a:t>This causes a delay before CA can be used in the target which reduces data throughput and frequency offloading, especially at frequent LTM cell switches for a UE dependent on CA for its services.</a:t>
            </a:r>
          </a:p>
          <a:p>
            <a:endParaRPr lang="en-US"/>
          </a:p>
          <a:p>
            <a:r>
              <a:rPr lang="en-US"/>
              <a:t>Objective</a:t>
            </a:r>
          </a:p>
          <a:p>
            <a:pPr lvl="1"/>
            <a:r>
              <a:rPr lang="en-US"/>
              <a:t>Specify support for dynamic activation/deactivation of SCells during LTM cell switch, including</a:t>
            </a:r>
          </a:p>
          <a:p>
            <a:pPr lvl="2"/>
            <a:r>
              <a:rPr lang="en-US"/>
              <a:t>L1 measurements and event-triggered MAC CE reporting on SpCells and SCells, including currently deactivated SCells [RAN1, RAN2, RAN4]</a:t>
            </a:r>
          </a:p>
          <a:p>
            <a:pPr lvl="2"/>
            <a:r>
              <a:rPr lang="en-US"/>
              <a:t>Activation/deactivation of SCells of the target LTM candidate cell configuration via the LTM cell switch MAC CE [RAN2, RAN4]</a:t>
            </a:r>
          </a:p>
          <a:p>
            <a:pPr lvl="2"/>
            <a:r>
              <a:rPr lang="en-US"/>
              <a:t>Inter-node network signalling to support the above [RAN3]</a:t>
            </a:r>
          </a:p>
          <a:p>
            <a:pPr lvl="2"/>
            <a:r>
              <a:rPr lang="en-US"/>
              <a:t>Note: Supported scenarios include those already supported as of Rel-19</a:t>
            </a:r>
          </a:p>
          <a:p>
            <a:pPr marL="0" indent="0">
              <a:buNone/>
            </a:pPr>
            <a:endParaRPr lang="en-SE"/>
          </a:p>
        </p:txBody>
      </p:sp>
    </p:spTree>
    <p:extLst>
      <p:ext uri="{BB962C8B-B14F-4D97-AF65-F5344CB8AC3E}">
        <p14:creationId xmlns:p14="http://schemas.microsoft.com/office/powerpoint/2010/main" val="37362491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B68260-306A-B9A2-D4D0-BDEFB4C11651}"/>
              </a:ext>
            </a:extLst>
          </p:cNvPr>
          <p:cNvSpPr>
            <a:spLocks noGrp="1"/>
          </p:cNvSpPr>
          <p:nvPr>
            <p:ph type="title"/>
          </p:nvPr>
        </p:nvSpPr>
        <p:spPr/>
        <p:txBody>
          <a:bodyPr/>
          <a:lstStyle/>
          <a:p>
            <a:r>
              <a:rPr lang="en-US"/>
              <a:t>Support for L1-SINR measurement quantity for LTM</a:t>
            </a:r>
            <a:endParaRPr lang="en-SE"/>
          </a:p>
        </p:txBody>
      </p:sp>
      <p:sp>
        <p:nvSpPr>
          <p:cNvPr id="3" name="Content Placeholder 2">
            <a:extLst>
              <a:ext uri="{FF2B5EF4-FFF2-40B4-BE49-F238E27FC236}">
                <a16:creationId xmlns:a16="http://schemas.microsoft.com/office/drawing/2014/main" id="{C411BBC4-7F65-DF95-BA08-9A2D60679A92}"/>
              </a:ext>
            </a:extLst>
          </p:cNvPr>
          <p:cNvSpPr>
            <a:spLocks noGrp="1"/>
          </p:cNvSpPr>
          <p:nvPr>
            <p:ph sz="quarter" idx="10"/>
          </p:nvPr>
        </p:nvSpPr>
        <p:spPr/>
        <p:txBody>
          <a:bodyPr>
            <a:normAutofit fontScale="92500" lnSpcReduction="20000"/>
          </a:bodyPr>
          <a:lstStyle/>
          <a:p>
            <a:r>
              <a:rPr lang="en-US"/>
              <a:t>Justification</a:t>
            </a:r>
          </a:p>
          <a:p>
            <a:pPr lvl="1"/>
            <a:r>
              <a:rPr lang="en-US"/>
              <a:t>The L1-RSRP for a candidate cell resource may be high and yet the channel conditions are bad due to noise and interference.  Between frequency layers the interference and noise levels are normally different. Hence, especially for inter-frequency </a:t>
            </a:r>
            <a:r>
              <a:rPr lang="en-US" err="1"/>
              <a:t>neighbours</a:t>
            </a:r>
            <a:r>
              <a:rPr lang="en-US"/>
              <a:t>, L1-SINR can be a good compliment to L1-RSRP as a basis for LTM execution decisions, for example that both L1-SINR and L1-RSRP are sufficiently good.</a:t>
            </a:r>
          </a:p>
          <a:p>
            <a:pPr lvl="1"/>
            <a:r>
              <a:rPr lang="en-US"/>
              <a:t>To add support for L1-SINR measurement quantity for LTM was discussed in Rel-19 but was not agreed due to concerns with high workload.</a:t>
            </a:r>
          </a:p>
          <a:p>
            <a:endParaRPr lang="en-US"/>
          </a:p>
          <a:p>
            <a:r>
              <a:rPr lang="en-US"/>
              <a:t>Objective</a:t>
            </a:r>
          </a:p>
          <a:p>
            <a:pPr lvl="1"/>
            <a:r>
              <a:rPr lang="en-US"/>
              <a:t>Specify support for L1-SINR measurement quantity for L1 measurements for LTM [RAN1, RAN2, RAN3, RAN4]</a:t>
            </a:r>
          </a:p>
          <a:p>
            <a:pPr lvl="2"/>
            <a:r>
              <a:rPr lang="en-US"/>
              <a:t>L1-SINR measurements to be included L1 measurement reports, MAC CE event triggered reporting and used for triggering conditional LTM</a:t>
            </a:r>
          </a:p>
          <a:p>
            <a:pPr lvl="2"/>
            <a:r>
              <a:rPr lang="en-US"/>
              <a:t>Support for inter-frequency and SSB has high priority</a:t>
            </a:r>
          </a:p>
          <a:p>
            <a:pPr lvl="2"/>
            <a:r>
              <a:rPr lang="en-US"/>
              <a:t>Support for intra-frequency and CSI-RS has lower priority</a:t>
            </a:r>
            <a:endParaRPr lang="en-SE"/>
          </a:p>
          <a:p>
            <a:pPr lvl="1"/>
            <a:endParaRPr lang="en-US"/>
          </a:p>
          <a:p>
            <a:endParaRPr lang="en-SE"/>
          </a:p>
        </p:txBody>
      </p:sp>
    </p:spTree>
    <p:extLst>
      <p:ext uri="{BB962C8B-B14F-4D97-AF65-F5344CB8AC3E}">
        <p14:creationId xmlns:p14="http://schemas.microsoft.com/office/powerpoint/2010/main" val="40478725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1E78B1-CDA8-EC78-6078-DA2DE79D4632}"/>
              </a:ext>
            </a:extLst>
          </p:cNvPr>
          <p:cNvSpPr>
            <a:spLocks noGrp="1"/>
          </p:cNvSpPr>
          <p:nvPr>
            <p:ph type="title"/>
          </p:nvPr>
        </p:nvSpPr>
        <p:spPr/>
        <p:txBody>
          <a:bodyPr/>
          <a:lstStyle/>
          <a:p>
            <a:r>
              <a:rPr lang="en-US"/>
              <a:t>Coexistence of LTM and RedCap</a:t>
            </a:r>
          </a:p>
        </p:txBody>
      </p:sp>
      <p:sp>
        <p:nvSpPr>
          <p:cNvPr id="3" name="Content Placeholder 2">
            <a:extLst>
              <a:ext uri="{FF2B5EF4-FFF2-40B4-BE49-F238E27FC236}">
                <a16:creationId xmlns:a16="http://schemas.microsoft.com/office/drawing/2014/main" id="{AD09E2FF-0268-FBB6-F8AF-6867EA50A7D9}"/>
              </a:ext>
            </a:extLst>
          </p:cNvPr>
          <p:cNvSpPr>
            <a:spLocks noGrp="1"/>
          </p:cNvSpPr>
          <p:nvPr>
            <p:ph sz="quarter" idx="10"/>
          </p:nvPr>
        </p:nvSpPr>
        <p:spPr/>
        <p:txBody>
          <a:bodyPr>
            <a:normAutofit/>
          </a:bodyPr>
          <a:lstStyle/>
          <a:p>
            <a:r>
              <a:rPr lang="en-US"/>
              <a:t>Justification</a:t>
            </a:r>
          </a:p>
          <a:p>
            <a:pPr lvl="1"/>
            <a:r>
              <a:rPr lang="en-US"/>
              <a:t>In Rel-19, support for coexistence of LTM and (e)RedCap is being discussed in RAN2 </a:t>
            </a:r>
          </a:p>
          <a:p>
            <a:pPr lvl="1"/>
            <a:r>
              <a:rPr lang="en-US"/>
              <a:t>However, even if it would be supported in Rel-19 from RAN2 point of view, the RAN4 requirements would need to be specified for this combination. But the current RAN4 workload does not allow to complete also the RAN4 part in the Rel-19 timeframe.</a:t>
            </a:r>
          </a:p>
          <a:p>
            <a:pPr lvl="1"/>
            <a:endParaRPr lang="en-US"/>
          </a:p>
          <a:p>
            <a:r>
              <a:rPr lang="en-US"/>
              <a:t>Objective</a:t>
            </a:r>
          </a:p>
          <a:p>
            <a:pPr lvl="1"/>
            <a:r>
              <a:rPr lang="en-US"/>
              <a:t>Specify RAN4 requirements for coexistence of LTM and (e)RedCap [RAN4]</a:t>
            </a:r>
          </a:p>
        </p:txBody>
      </p:sp>
    </p:spTree>
    <p:extLst>
      <p:ext uri="{BB962C8B-B14F-4D97-AF65-F5344CB8AC3E}">
        <p14:creationId xmlns:p14="http://schemas.microsoft.com/office/powerpoint/2010/main" val="34292295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BFCBFE-6557-D517-1716-5181C5AD60B4}"/>
              </a:ext>
            </a:extLst>
          </p:cNvPr>
          <p:cNvSpPr>
            <a:spLocks noGrp="1"/>
          </p:cNvSpPr>
          <p:nvPr>
            <p:ph type="title"/>
          </p:nvPr>
        </p:nvSpPr>
        <p:spPr/>
        <p:txBody>
          <a:bodyPr/>
          <a:lstStyle/>
          <a:p>
            <a:r>
              <a:rPr lang="en-US"/>
              <a:t>Conditional LTM enhancements</a:t>
            </a:r>
            <a:endParaRPr lang="en-SE"/>
          </a:p>
        </p:txBody>
      </p:sp>
      <p:sp>
        <p:nvSpPr>
          <p:cNvPr id="3" name="Content Placeholder 2">
            <a:extLst>
              <a:ext uri="{FF2B5EF4-FFF2-40B4-BE49-F238E27FC236}">
                <a16:creationId xmlns:a16="http://schemas.microsoft.com/office/drawing/2014/main" id="{82C9E1A2-6A81-6CF6-E678-6EE47A2FE186}"/>
              </a:ext>
            </a:extLst>
          </p:cNvPr>
          <p:cNvSpPr>
            <a:spLocks noGrp="1"/>
          </p:cNvSpPr>
          <p:nvPr>
            <p:ph sz="quarter" idx="10"/>
          </p:nvPr>
        </p:nvSpPr>
        <p:spPr/>
        <p:txBody>
          <a:bodyPr>
            <a:normAutofit fontScale="92500" lnSpcReduction="10000"/>
          </a:bodyPr>
          <a:lstStyle/>
          <a:p>
            <a:r>
              <a:rPr lang="en-US"/>
              <a:t>Justification</a:t>
            </a:r>
          </a:p>
          <a:p>
            <a:pPr lvl="1"/>
            <a:r>
              <a:rPr lang="en-US"/>
              <a:t>Conditional LTM being specified in Rel-19 is limited to intra-CU and non-DC scenarios and does not support security key change</a:t>
            </a:r>
          </a:p>
          <a:p>
            <a:pPr lvl="1"/>
            <a:r>
              <a:rPr lang="en-US"/>
              <a:t>Inter-gNB mobility is an important scenario for combined mobility robustness and short interruption that remains to be specified</a:t>
            </a:r>
          </a:p>
          <a:p>
            <a:pPr lvl="1"/>
            <a:r>
              <a:rPr lang="en-US"/>
              <a:t>NR-DC scenarios for intra-CU conditional LTM would likely not be supported in Rel-19 (subject to checkpoint at RAN#107)</a:t>
            </a:r>
          </a:p>
          <a:p>
            <a:endParaRPr lang="en-US"/>
          </a:p>
          <a:p>
            <a:r>
              <a:rPr lang="en-US"/>
              <a:t>Objectives</a:t>
            </a:r>
          </a:p>
          <a:p>
            <a:pPr lvl="1"/>
            <a:r>
              <a:rPr lang="en-US"/>
              <a:t>Specify support for inter-CU conditional LTM [RAN2, RAN3, RAN4]</a:t>
            </a:r>
          </a:p>
          <a:p>
            <a:pPr lvl="2"/>
            <a:r>
              <a:rPr lang="en-US"/>
              <a:t>Prioritize the cases when DC is not configured and when CU is acting as MN when DC is configured</a:t>
            </a:r>
          </a:p>
          <a:p>
            <a:pPr lvl="2"/>
            <a:r>
              <a:rPr lang="en-US"/>
              <a:t>Note: Security aspects to be coordinated with SA3</a:t>
            </a:r>
          </a:p>
          <a:p>
            <a:pPr lvl="1"/>
            <a:r>
              <a:rPr lang="en-US"/>
              <a:t>Specify support for NR-DC with intra-CU conditional LTM [RAN2, RAN3, RAN4]</a:t>
            </a:r>
          </a:p>
          <a:p>
            <a:pPr lvl="2"/>
            <a:r>
              <a:rPr lang="en-US"/>
              <a:t>Prioritized scenario is CU is acting as MN when DC is configured</a:t>
            </a:r>
          </a:p>
          <a:p>
            <a:pPr lvl="1"/>
            <a:endParaRPr lang="en-US"/>
          </a:p>
          <a:p>
            <a:pPr lvl="1"/>
            <a:endParaRPr lang="en-SE"/>
          </a:p>
        </p:txBody>
      </p:sp>
    </p:spTree>
    <p:extLst>
      <p:ext uri="{BB962C8B-B14F-4D97-AF65-F5344CB8AC3E}">
        <p14:creationId xmlns:p14="http://schemas.microsoft.com/office/powerpoint/2010/main" val="23938257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834BED-6AC6-6AB3-873B-33D43423CD18}"/>
              </a:ext>
            </a:extLst>
          </p:cNvPr>
          <p:cNvSpPr>
            <a:spLocks noGrp="1"/>
          </p:cNvSpPr>
          <p:nvPr>
            <p:ph type="title"/>
          </p:nvPr>
        </p:nvSpPr>
        <p:spPr/>
        <p:txBody>
          <a:bodyPr/>
          <a:lstStyle/>
          <a:p>
            <a:r>
              <a:rPr lang="en-US"/>
              <a:t>N2/NG-based LTM</a:t>
            </a:r>
            <a:br>
              <a:rPr lang="en-US"/>
            </a:br>
            <a:endParaRPr lang="en-SE"/>
          </a:p>
        </p:txBody>
      </p:sp>
      <p:sp>
        <p:nvSpPr>
          <p:cNvPr id="3" name="Content Placeholder 2">
            <a:extLst>
              <a:ext uri="{FF2B5EF4-FFF2-40B4-BE49-F238E27FC236}">
                <a16:creationId xmlns:a16="http://schemas.microsoft.com/office/drawing/2014/main" id="{66A48218-F126-892D-BBC5-961CD321ED56}"/>
              </a:ext>
            </a:extLst>
          </p:cNvPr>
          <p:cNvSpPr>
            <a:spLocks noGrp="1"/>
          </p:cNvSpPr>
          <p:nvPr>
            <p:ph sz="quarter" idx="10"/>
          </p:nvPr>
        </p:nvSpPr>
        <p:spPr/>
        <p:txBody>
          <a:bodyPr>
            <a:normAutofit fontScale="77500" lnSpcReduction="20000"/>
          </a:bodyPr>
          <a:lstStyle/>
          <a:p>
            <a:r>
              <a:rPr lang="en-US"/>
              <a:t>Justification</a:t>
            </a:r>
          </a:p>
          <a:p>
            <a:pPr lvl="1"/>
            <a:r>
              <a:rPr lang="en-US"/>
              <a:t>Rel-19 inter-CU LTM relies on an Xn link between source gNB and target gNB. It does not support LTM preparation or execution via the core network. </a:t>
            </a:r>
          </a:p>
          <a:p>
            <a:pPr lvl="1"/>
            <a:r>
              <a:rPr lang="en-US"/>
              <a:t>This means that currently, LTM cannot be used in scenarios like:</a:t>
            </a:r>
          </a:p>
          <a:p>
            <a:pPr lvl="2"/>
            <a:r>
              <a:rPr lang="en-US"/>
              <a:t>there is no Xn connectivity between source gNB and target gNB (at the time of preparation, early sync and/or execution)</a:t>
            </a:r>
          </a:p>
          <a:p>
            <a:pPr lvl="2"/>
            <a:r>
              <a:rPr lang="en-US"/>
              <a:t>the core network needs to be involved at LTM preparation, e.g. at change of AMF, PLMN or slice, or, possibly, to retrieve security information from the AMF</a:t>
            </a:r>
          </a:p>
          <a:p>
            <a:pPr lvl="1"/>
            <a:r>
              <a:rPr lang="en-US"/>
              <a:t>In the above cases, the network is forced to use L3 HO via the core network, even for a UE configured with LTM. This results in longer interruption time and the UE need to be configured for L3 RRM measurement reporting for triggering L3 handover, in additional to those needed for LTM preparation and execution.</a:t>
            </a:r>
          </a:p>
          <a:p>
            <a:pPr lvl="1"/>
            <a:r>
              <a:rPr lang="en-US"/>
              <a:t>To support LTM configuration and execution via N2/NG will be a natural next step making LTM on par with L3 HO on supported scenarios. </a:t>
            </a:r>
          </a:p>
          <a:p>
            <a:endParaRPr lang="en-US"/>
          </a:p>
          <a:p>
            <a:r>
              <a:rPr lang="en-US"/>
              <a:t>Objective</a:t>
            </a:r>
          </a:p>
          <a:p>
            <a:pPr lvl="1"/>
            <a:r>
              <a:rPr lang="en-US"/>
              <a:t>Specify support for NG/N2 based LTM, including</a:t>
            </a:r>
          </a:p>
          <a:p>
            <a:pPr lvl="2"/>
            <a:r>
              <a:rPr lang="en-US"/>
              <a:t>Configuration of LTM candidate cells via 5GC [RAN2, RAN3]</a:t>
            </a:r>
          </a:p>
          <a:p>
            <a:pPr lvl="3"/>
            <a:r>
              <a:rPr lang="en-US"/>
              <a:t>Note: Security aspects to be coordinated with SA3</a:t>
            </a:r>
          </a:p>
          <a:p>
            <a:pPr lvl="2"/>
            <a:r>
              <a:rPr lang="en-US"/>
              <a:t>LTM execution via 5GC, including packet forwarding [RAN2, RAN3]</a:t>
            </a:r>
          </a:p>
          <a:p>
            <a:endParaRPr lang="en-US"/>
          </a:p>
          <a:p>
            <a:endParaRPr lang="en-US"/>
          </a:p>
          <a:p>
            <a:endParaRPr lang="en-US"/>
          </a:p>
          <a:p>
            <a:endParaRPr lang="en-SE"/>
          </a:p>
        </p:txBody>
      </p:sp>
    </p:spTree>
    <p:extLst>
      <p:ext uri="{BB962C8B-B14F-4D97-AF65-F5344CB8AC3E}">
        <p14:creationId xmlns:p14="http://schemas.microsoft.com/office/powerpoint/2010/main" val="32933060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DF605A-7E5C-C2EF-5160-2FD29C32D255}"/>
              </a:ext>
            </a:extLst>
          </p:cNvPr>
          <p:cNvSpPr>
            <a:spLocks noGrp="1"/>
          </p:cNvSpPr>
          <p:nvPr>
            <p:ph type="title"/>
          </p:nvPr>
        </p:nvSpPr>
        <p:spPr>
          <a:xfrm>
            <a:off x="479424" y="476250"/>
            <a:ext cx="10313621" cy="1081088"/>
          </a:xfrm>
        </p:spPr>
        <p:txBody>
          <a:bodyPr/>
          <a:lstStyle/>
          <a:p>
            <a:r>
              <a:rPr lang="en-US"/>
              <a:t>Steering stationary and low mobility UEs to frequencies and bands</a:t>
            </a:r>
            <a:br>
              <a:rPr lang="en-US"/>
            </a:br>
            <a:endParaRPr lang="en-SE"/>
          </a:p>
        </p:txBody>
      </p:sp>
      <p:sp>
        <p:nvSpPr>
          <p:cNvPr id="3" name="Content Placeholder 2">
            <a:extLst>
              <a:ext uri="{FF2B5EF4-FFF2-40B4-BE49-F238E27FC236}">
                <a16:creationId xmlns:a16="http://schemas.microsoft.com/office/drawing/2014/main" id="{0B83308D-2132-81E5-8E74-2BA42987B941}"/>
              </a:ext>
            </a:extLst>
          </p:cNvPr>
          <p:cNvSpPr>
            <a:spLocks noGrp="1"/>
          </p:cNvSpPr>
          <p:nvPr>
            <p:ph sz="quarter" idx="10"/>
          </p:nvPr>
        </p:nvSpPr>
        <p:spPr/>
        <p:txBody>
          <a:bodyPr>
            <a:normAutofit fontScale="92500" lnSpcReduction="20000"/>
          </a:bodyPr>
          <a:lstStyle/>
          <a:p>
            <a:r>
              <a:rPr lang="en-US"/>
              <a:t>Justification</a:t>
            </a:r>
          </a:p>
          <a:p>
            <a:pPr lvl="1"/>
            <a:r>
              <a:rPr lang="en-US"/>
              <a:t>Mobility in higher frequencies, such as FR2, is quite challenging due large propagation loss and fast fading effects.</a:t>
            </a:r>
          </a:p>
          <a:p>
            <a:pPr lvl="1"/>
            <a:r>
              <a:rPr lang="en-US"/>
              <a:t>A stationary UE, though, would benefit from a PCell on higher frequency bands, such as in FR2, as it allows for higher capacity but also helps the network to offload lower frequency bands (e.g., FR1).</a:t>
            </a:r>
          </a:p>
          <a:p>
            <a:pPr lvl="1"/>
            <a:r>
              <a:rPr lang="en-US"/>
              <a:t>The current mechanisms, e.g. performing inter-band handover or providing UE dedicated cell reselection priorities per frequency in RRC Release, are not reliable unless the network knows, with a high degree of certainty, that the UE will be stationary or with low mobility, e.g. based on subscription or other stable/static information about the UE. This means that a UE which is stationary or with low mobility, even for a long time, would often be kept on lower frequencies even if it would benefit from being moved to higher frequency bands.</a:t>
            </a:r>
          </a:p>
          <a:p>
            <a:endParaRPr lang="en-US"/>
          </a:p>
          <a:p>
            <a:r>
              <a:rPr lang="en-US"/>
              <a:t>Objective</a:t>
            </a:r>
          </a:p>
          <a:p>
            <a:pPr lvl="1"/>
            <a:r>
              <a:rPr lang="en-US"/>
              <a:t>Specify a </a:t>
            </a:r>
            <a:r>
              <a:rPr lang="en-US" sz="2000">
                <a:effectLst/>
                <a:latin typeface="Ericsson Hilda" panose="00000500000000000000" pitchFamily="2" charset="0"/>
                <a:ea typeface="Ericsson Hilda" panose="00000500000000000000" pitchFamily="2" charset="0"/>
                <a:cs typeface="Verdana" panose="020B0604030504040204" pitchFamily="34" charset="0"/>
              </a:rPr>
              <a:t>mobility evaluation criteria for </a:t>
            </a:r>
            <a:r>
              <a:rPr lang="en-US"/>
              <a:t>stationary and low mobility UEs, to be used for cell reselection priorities per frequency. [RAN2, RAN4]</a:t>
            </a:r>
          </a:p>
          <a:p>
            <a:pPr lvl="2"/>
            <a:r>
              <a:rPr lang="en-US"/>
              <a:t>Note: The solution should </a:t>
            </a:r>
            <a:r>
              <a:rPr lang="en-US">
                <a:effectLst/>
                <a:latin typeface="Ericsson Hilda" panose="00000500000000000000" pitchFamily="2" charset="0"/>
                <a:ea typeface="Ericsson Hilda" panose="00000500000000000000" pitchFamily="2" charset="0"/>
                <a:cs typeface="Verdana" panose="020B0604030504040204" pitchFamily="34" charset="0"/>
              </a:rPr>
              <a:t>be similar to the existing low-mobility criteria for RRM measurement relaxation</a:t>
            </a:r>
            <a:r>
              <a:rPr lang="en-US"/>
              <a:t>.</a:t>
            </a:r>
          </a:p>
        </p:txBody>
      </p:sp>
    </p:spTree>
    <p:extLst>
      <p:ext uri="{BB962C8B-B14F-4D97-AF65-F5344CB8AC3E}">
        <p14:creationId xmlns:p14="http://schemas.microsoft.com/office/powerpoint/2010/main" val="35028373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3A0677-40F1-FC13-A48E-EBEA86D094C3}"/>
              </a:ext>
            </a:extLst>
          </p:cNvPr>
          <p:cNvSpPr>
            <a:spLocks noGrp="1"/>
          </p:cNvSpPr>
          <p:nvPr>
            <p:ph type="title"/>
          </p:nvPr>
        </p:nvSpPr>
        <p:spPr>
          <a:xfrm>
            <a:off x="479425" y="476250"/>
            <a:ext cx="10549646" cy="1081088"/>
          </a:xfrm>
        </p:spPr>
        <p:txBody>
          <a:bodyPr/>
          <a:lstStyle/>
          <a:p>
            <a:r>
              <a:rPr lang="en-US"/>
              <a:t>Steering stationary and low mobility UEs to frequencies and bands – more detailed justification</a:t>
            </a:r>
            <a:endParaRPr lang="en-SE"/>
          </a:p>
        </p:txBody>
      </p:sp>
      <p:sp>
        <p:nvSpPr>
          <p:cNvPr id="3" name="Content Placeholder 2">
            <a:extLst>
              <a:ext uri="{FF2B5EF4-FFF2-40B4-BE49-F238E27FC236}">
                <a16:creationId xmlns:a16="http://schemas.microsoft.com/office/drawing/2014/main" id="{F5D89D51-05D1-F46B-48DA-BB4D502DA2E2}"/>
              </a:ext>
            </a:extLst>
          </p:cNvPr>
          <p:cNvSpPr>
            <a:spLocks noGrp="1"/>
          </p:cNvSpPr>
          <p:nvPr>
            <p:ph sz="quarter" idx="10"/>
          </p:nvPr>
        </p:nvSpPr>
        <p:spPr/>
        <p:txBody>
          <a:bodyPr>
            <a:normAutofit fontScale="85000" lnSpcReduction="20000"/>
          </a:bodyPr>
          <a:lstStyle/>
          <a:p>
            <a:r>
              <a:rPr lang="en-US"/>
              <a:t>One of the main benefits of NR is that operators have the possibility to utilize the </a:t>
            </a:r>
            <a:r>
              <a:rPr lang="en-US" err="1"/>
              <a:t>mmWave</a:t>
            </a:r>
            <a:r>
              <a:rPr lang="en-US"/>
              <a:t> spectrum (i.e., FR2) thus allowing the UE to get better performance in terms of latency and capacity (including fast connection setup times from FR2). </a:t>
            </a:r>
          </a:p>
          <a:p>
            <a:r>
              <a:rPr lang="en-US"/>
              <a:t>Currently the higher frequency bands, such as FR2 bands, are mainly used for secondary carriers in MR-DC or CA</a:t>
            </a:r>
          </a:p>
          <a:p>
            <a:pPr lvl="1"/>
            <a:r>
              <a:rPr lang="en-US"/>
              <a:t>This enables connection robustness as the mobility in higher frequencies is quite challenging with typically high RLF/HOF probability, due to e.g. large propagation loss and quick fluctuation</a:t>
            </a:r>
          </a:p>
          <a:p>
            <a:r>
              <a:rPr lang="en-US"/>
              <a:t>In specific cases, such as when the UE is expected to be stationary or with low mobility, using higher frequency bands, including FR2 bands, for the PCell is beneficial.</a:t>
            </a:r>
          </a:p>
          <a:p>
            <a:pPr lvl="1"/>
            <a:r>
              <a:rPr lang="en-US"/>
              <a:t>Examples of stationary or low mobility use cases requiring higher data rates and traffic densities are Fixed Wireless Access (FWA), professional AV production, broadband access in a crowd (e.g. stadiums or concerts) and broadcast-like services</a:t>
            </a:r>
          </a:p>
          <a:p>
            <a:r>
              <a:rPr lang="en-US"/>
              <a:t>If a UE would already have been camping on the higher frequency in RRC_IDLE or RRC_INACTIVE, inter-band handover (such as FR1-&gt;FR2 handover) could be avoided after connection setup</a:t>
            </a:r>
          </a:p>
          <a:p>
            <a:pPr lvl="1"/>
            <a:r>
              <a:rPr lang="en-US"/>
              <a:t>This would enable better offloading of lower frequencies, higher capacity and faster transition to RRC_CONNECTED</a:t>
            </a:r>
          </a:p>
          <a:p>
            <a:r>
              <a:rPr lang="en-US"/>
              <a:t>The existing solution is to use release with redirect, but this assumes that the network can reliably identify the UE as </a:t>
            </a:r>
            <a:r>
              <a:rPr lang="en-US" sz="2000">
                <a:latin typeface="Ericsson Hilda" panose="00000500000000000000" pitchFamily="2" charset="0"/>
              </a:rPr>
              <a:t>being stationary or with low mobility for a long time (e.g. as a FWA device).</a:t>
            </a:r>
          </a:p>
          <a:p>
            <a:r>
              <a:rPr lang="en-US">
                <a:latin typeface="Ericsson Hilda" panose="00000500000000000000" pitchFamily="2" charset="0"/>
              </a:rPr>
              <a:t>There is already a low-</a:t>
            </a:r>
            <a:r>
              <a:rPr lang="en-US" sz="2000">
                <a:effectLst/>
                <a:latin typeface="Ericsson Hilda" panose="00000500000000000000" pitchFamily="2" charset="0"/>
                <a:ea typeface="Ericsson Hilda" panose="00000500000000000000" pitchFamily="2" charset="0"/>
                <a:cs typeface="Verdana" panose="020B0604030504040204" pitchFamily="34" charset="0"/>
              </a:rPr>
              <a:t>mobility criteria specified since Rel-16 for RRM measurement relaxation. This was introduced for UE power saving and RedCap UEs and can be the basis for this work. If these criteria say the UE is low/no mobility the UE can apply the alternative frequency reselection priorities.</a:t>
            </a:r>
            <a:endParaRPr lang="en-US"/>
          </a:p>
          <a:p>
            <a:endParaRPr lang="en-US"/>
          </a:p>
          <a:p>
            <a:endParaRPr lang="en-SE"/>
          </a:p>
        </p:txBody>
      </p:sp>
    </p:spTree>
    <p:extLst>
      <p:ext uri="{BB962C8B-B14F-4D97-AF65-F5344CB8AC3E}">
        <p14:creationId xmlns:p14="http://schemas.microsoft.com/office/powerpoint/2010/main" val="3220967653"/>
      </p:ext>
    </p:extLst>
  </p:cSld>
  <p:clrMapOvr>
    <a:masterClrMapping/>
  </p:clrMapOvr>
</p:sld>
</file>

<file path=ppt/theme/theme1.xml><?xml version="1.0" encoding="utf-8"?>
<a:theme xmlns:a="http://schemas.openxmlformats.org/drawingml/2006/main" name="PresentationTemplate2017">
  <a:themeElements>
    <a:clrScheme name="Custom 6">
      <a:dk1>
        <a:srgbClr val="181818"/>
      </a:dk1>
      <a:lt1>
        <a:srgbClr val="FFFFFF"/>
      </a:lt1>
      <a:dk2>
        <a:srgbClr val="181818"/>
      </a:dk2>
      <a:lt2>
        <a:srgbClr val="E0E0E0"/>
      </a:lt2>
      <a:accent1>
        <a:srgbClr val="0082F0"/>
      </a:accent1>
      <a:accent2>
        <a:srgbClr val="0FC373"/>
      </a:accent2>
      <a:accent3>
        <a:srgbClr val="AF78D2"/>
      </a:accent3>
      <a:accent4>
        <a:srgbClr val="FAD22D"/>
      </a:accent4>
      <a:accent5>
        <a:srgbClr val="FF8C0A"/>
      </a:accent5>
      <a:accent6>
        <a:srgbClr val="FF3232"/>
      </a:accent6>
      <a:hlink>
        <a:srgbClr val="0A14D2"/>
      </a:hlink>
      <a:folHlink>
        <a:srgbClr val="040969"/>
      </a:folHlink>
    </a:clrScheme>
    <a:fontScheme name="Ericsson Brand 2.0">
      <a:majorFont>
        <a:latin typeface="Ericsson Hilda Light"/>
        <a:ea typeface=""/>
        <a:cs typeface=""/>
      </a:majorFont>
      <a:minorFont>
        <a:latin typeface="Ericsson Hild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noFill/>
          <a:prstDash val="solid"/>
          <a:round/>
          <a:headEnd type="none" w="med" len="med"/>
          <a:tailEnd type="none" w="med" len="med"/>
        </a:ln>
        <a:effectLst/>
      </a:spPr>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def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defRPr kumimoji="0" sz="2000" b="0" i="0" u="none" strike="noStrike" cap="none" normalizeH="0" baseline="0" dirty="0" err="1" smtClean="0">
            <a:ln>
              <a:noFill/>
            </a:ln>
            <a:solidFill>
              <a:schemeClr val="bg1"/>
            </a:solidFill>
            <a:effectLst/>
            <a:latin typeface="+mn-lt"/>
          </a:defRPr>
        </a:defPPr>
      </a:lstStyle>
    </a:spDef>
    <a:lnDef>
      <a:spPr bwMode="auto">
        <a:solidFill>
          <a:schemeClr val="accent1"/>
        </a:solidFill>
        <a:ln w="12700" cap="flat" cmpd="sng" algn="ctr">
          <a:solidFill>
            <a:schemeClr val="tx1"/>
          </a:solidFill>
          <a:prstDash val="solid"/>
          <a:round/>
          <a:headEnd type="none" w="med" len="med"/>
          <a:tailEnd type="none"/>
        </a:ln>
        <a:effectLst/>
      </a:spPr>
      <a:bodyPr/>
      <a:lstStyle/>
    </a:lnDef>
    <a:txDef>
      <a:spPr bwMode="auto">
        <a:noFill/>
        <a:ln w="12700">
          <a:noFill/>
          <a:miter lim="800000"/>
          <a:headEnd/>
          <a:tailEnd/>
        </a:ln>
      </a:spPr>
      <a:bodyPr vert="horz" wrap="square" lIns="72000" tIns="36000" rIns="73152" bIns="36576" numCol="1" rtlCol="0" anchor="t" anchorCtr="0" compatLnSpc="1">
        <a:prstTxWarp prst="textNoShape">
          <a:avLst/>
        </a:prstTxWarp>
        <a:noAutofit/>
      </a:bodyPr>
      <a:lstStyle>
        <a:defPPr marL="344488" indent="-344488" algn="l">
          <a:buClr>
            <a:schemeClr val="tx1"/>
          </a:buClr>
          <a:buFont typeface="Ericsson Hilda Light" panose="00000400000000000000" pitchFamily="2" charset="0"/>
          <a:buChar char="—"/>
          <a:defRPr sz="2000" dirty="0" err="1" smtClean="0"/>
        </a:defPPr>
      </a:lstStyle>
    </a:tx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Template2017.potx" id="{775AD81A-0AF6-45CB-889B-779F764C8091}" vid="{622262D2-9439-4A46-819E-379D679C138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Light"/>
        <a:font script="Hebr" typeface="Ericsson Hilda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Light"/>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a:font script="Hebr" typeface="Ericsson Hilda"/>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3E9551B3FDDA24EBF0A209BAAD637CA" ma:contentTypeVersion="22" ma:contentTypeDescription="Create a new document." ma:contentTypeScope="" ma:versionID="43fd9aa8ce6bfcf943b9ec0865a326c5">
  <xsd:schema xmlns:xsd="http://www.w3.org/2001/XMLSchema" xmlns:xs="http://www.w3.org/2001/XMLSchema" xmlns:p="http://schemas.microsoft.com/office/2006/metadata/properties" xmlns:ns1="http://schemas.microsoft.com/sharepoint/v3" xmlns:ns2="2f282d3b-eb4a-4b09-b61f-b9593442e286" xmlns:ns3="9b239327-9e80-40e4-b1b7-4394fed77a33" xmlns:ns4="d8762117-8292-4133-b1c7-eab5c6487cfd" targetNamespace="http://schemas.microsoft.com/office/2006/metadata/properties" ma:root="true" ma:fieldsID="c2f5d01f1542ad6d6e0ac8608ac7d8f0" ns1:_="" ns2:_="" ns3:_="" ns4:_="">
    <xsd:import namespace="http://schemas.microsoft.com/sharepoint/v3"/>
    <xsd:import namespace="2f282d3b-eb4a-4b09-b61f-b9593442e286"/>
    <xsd:import namespace="9b239327-9e80-40e4-b1b7-4394fed77a33"/>
    <xsd:import namespace="d8762117-8292-4133-b1c7-eab5c6487cf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_Flow_SignoffStatus" minOccurs="0"/>
                <xsd:element ref="ns2:MediaServiceAutoKeyPoints" minOccurs="0"/>
                <xsd:element ref="ns2:MediaServiceKeyPoints" minOccurs="0"/>
                <xsd:element ref="ns1:_ip_UnifiedCompliancePolicyProperties" minOccurs="0"/>
                <xsd:element ref="ns1:_ip_UnifiedCompliancePolicyUIAction" minOccurs="0"/>
                <xsd:element ref="ns2:MediaLengthInSeconds" minOccurs="0"/>
                <xsd:element ref="ns2:lcf76f155ced4ddcb4097134ff3c332f" minOccurs="0"/>
                <xsd:element ref="ns4: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1" nillable="true" ma:displayName="Unified Compliance Policy Properties" ma:hidden="true" ma:internalName="_ip_UnifiedCompliancePolicyProperties">
      <xsd:simpleType>
        <xsd:restriction base="dms:Note"/>
      </xsd:simpleType>
    </xsd:element>
    <xsd:element name="_ip_UnifiedCompliancePolicyUIAction" ma:index="2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f282d3b-eb4a-4b09-b61f-b9593442e2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_Flow_SignoffStatus" ma:index="18" nillable="true" ma:displayName="Sign-off status" ma:internalName="Sign_x002d_off_x0020_status">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c3d31b72-c4b9-4223-ac69-1d9539891dc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b239327-9e80-40e4-b1b7-4394fed77a3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8762117-8292-4133-b1c7-eab5c6487cfd"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b887a991-dcc8-442b-9da6-e470cbc3e4a9}" ma:internalName="TaxCatchAll" ma:showField="CatchAllData" ma:web="9b239327-9e80-40e4-b1b7-4394fed77a3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d8762117-8292-4133-b1c7-eab5c6487cfd" xsi:nil="true"/>
    <lcf76f155ced4ddcb4097134ff3c332f xmlns="2f282d3b-eb4a-4b09-b61f-b9593442e286">
      <Terms xmlns="http://schemas.microsoft.com/office/infopath/2007/PartnerControls"/>
    </lcf76f155ced4ddcb4097134ff3c332f>
    <_ip_UnifiedCompliancePolicyUIAction xmlns="http://schemas.microsoft.com/sharepoint/v3" xsi:nil="true"/>
    <_ip_UnifiedCompliancePolicyProperties xmlns="http://schemas.microsoft.com/sharepoint/v3" xsi:nil="true"/>
    <_Flow_SignoffStatus xmlns="2f282d3b-eb4a-4b09-b61f-b9593442e286" xsi:nil="true"/>
  </documentManagement>
</p:properties>
</file>

<file path=customXml/itemProps1.xml><?xml version="1.0" encoding="utf-8"?>
<ds:datastoreItem xmlns:ds="http://schemas.openxmlformats.org/officeDocument/2006/customXml" ds:itemID="{071544C8-219D-49FD-B969-107FD52240BD}">
  <ds:schemaRefs>
    <ds:schemaRef ds:uri="2f282d3b-eb4a-4b09-b61f-b9593442e286"/>
    <ds:schemaRef ds:uri="9b239327-9e80-40e4-b1b7-4394fed77a33"/>
    <ds:schemaRef ds:uri="d8762117-8292-4133-b1c7-eab5c6487cf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E6B28F26-DA19-4986-8CB4-D1FF90EF4E21}">
  <ds:schemaRefs>
    <ds:schemaRef ds:uri="http://schemas.microsoft.com/sharepoint/v3/contenttype/forms"/>
  </ds:schemaRefs>
</ds:datastoreItem>
</file>

<file path=customXml/itemProps3.xml><?xml version="1.0" encoding="utf-8"?>
<ds:datastoreItem xmlns:ds="http://schemas.openxmlformats.org/officeDocument/2006/customXml" ds:itemID="{EE457B1A-8A8C-45CB-A3AE-8B8A34EF878D}">
  <ds:schemaRefs>
    <ds:schemaRef ds:uri="2f282d3b-eb4a-4b09-b61f-b9593442e286"/>
    <ds:schemaRef ds:uri="9b239327-9e80-40e4-b1b7-4394fed77a33"/>
    <ds:schemaRef ds:uri="d8762117-8292-4133-b1c7-eab5c6487cf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PresentationTemplate2017</Template>
  <TotalTime>0</TotalTime>
  <Words>1460</Words>
  <Application>Microsoft Office PowerPoint</Application>
  <PresentationFormat>Widescreen</PresentationFormat>
  <Paragraphs>99</Paragraphs>
  <Slides>10</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Ericsson Hilda</vt:lpstr>
      <vt:lpstr>Ericsson Hilda Light</vt:lpstr>
      <vt:lpstr>Ericsson Technical Icons</vt:lpstr>
      <vt:lpstr>Calibri</vt:lpstr>
      <vt:lpstr>PresentationTemplate2017</vt:lpstr>
      <vt:lpstr>Rel-20 Mobility enhancements</vt:lpstr>
      <vt:lpstr>Rel-20 Mobility enhancements Overview of proposed enhancements</vt:lpstr>
      <vt:lpstr>Improved SCell handling in LTM </vt:lpstr>
      <vt:lpstr>Support for L1-SINR measurement quantity for LTM</vt:lpstr>
      <vt:lpstr>Coexistence of LTM and RedCap</vt:lpstr>
      <vt:lpstr>Conditional LTM enhancements</vt:lpstr>
      <vt:lpstr>N2/NG-based LTM </vt:lpstr>
      <vt:lpstr>Steering stationary and low mobility UEs to frequencies and bands </vt:lpstr>
      <vt:lpstr>Steering stationary and low mobility UEs to frequencies and bands – more detailed justification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Rel-20</dc:title>
  <dc:creator/>
  <cp:keywords/>
  <dc:description/>
  <cp:lastModifiedBy>Mattias</cp:lastModifiedBy>
  <cp:revision>1</cp:revision>
  <dcterms:created xsi:type="dcterms:W3CDTF">2019-11-14T13:46:41Z</dcterms:created>
  <dcterms:modified xsi:type="dcterms:W3CDTF">2024-12-03T09:34:32Z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Presentation2011</vt:lpwstr>
  </property>
  <property fmtid="{D5CDD505-2E9C-101B-9397-08002B2CF9AE}" pid="3" name="TemplateName">
    <vt:lpwstr>CXC 173 2731/1</vt:lpwstr>
  </property>
  <property fmtid="{D5CDD505-2E9C-101B-9397-08002B2CF9AE}" pid="4" name="TemplateVersion">
    <vt:lpwstr>R2A</vt:lpwstr>
  </property>
  <property fmtid="{D5CDD505-2E9C-101B-9397-08002B2CF9AE}" pid="5" name="EmbeddedFonts">
    <vt:bool>false</vt:bool>
  </property>
  <property fmtid="{D5CDD505-2E9C-101B-9397-08002B2CF9AE}" pid="6" name="PackageNo">
    <vt:lpwstr>LXA 119 603</vt:lpwstr>
  </property>
  <property fmtid="{D5CDD505-2E9C-101B-9397-08002B2CF9AE}" pid="7" name="PackageVersion">
    <vt:lpwstr>R6B</vt:lpwstr>
  </property>
  <property fmtid="{D5CDD505-2E9C-101B-9397-08002B2CF9AE}" pid="8" name="TemplateName2">
    <vt:lpwstr>CXC 173 2731/1</vt:lpwstr>
  </property>
  <property fmtid="{D5CDD505-2E9C-101B-9397-08002B2CF9AE}" pid="9" name="TemplateVersion2">
    <vt:lpwstr>R2A</vt:lpwstr>
  </property>
  <property fmtid="{D5CDD505-2E9C-101B-9397-08002B2CF9AE}" pid="10" name="DocumentType2">
    <vt:lpwstr>Presentation2011</vt:lpwstr>
  </property>
  <property fmtid="{D5CDD505-2E9C-101B-9397-08002B2CF9AE}" pid="11" name="Keyword">
    <vt:lpwstr> </vt:lpwstr>
  </property>
  <property fmtid="{D5CDD505-2E9C-101B-9397-08002B2CF9AE}" pid="12" name="ContentTypeId">
    <vt:lpwstr>0x010100F3E9551B3FDDA24EBF0A209BAAD637CA</vt:lpwstr>
  </property>
  <property fmtid="{D5CDD505-2E9C-101B-9397-08002B2CF9AE}" pid="13" name="_dlc_DocIdItemGuid">
    <vt:lpwstr>1219c03d-216c-45e9-82f8-dfbafa8fef91</vt:lpwstr>
  </property>
  <property fmtid="{D5CDD505-2E9C-101B-9397-08002B2CF9AE}" pid="14" name="EriCOLLCategory">
    <vt:lpwstr/>
  </property>
  <property fmtid="{D5CDD505-2E9C-101B-9397-08002B2CF9AE}" pid="15" name="TaxKeyword">
    <vt:lpwstr/>
  </property>
  <property fmtid="{D5CDD505-2E9C-101B-9397-08002B2CF9AE}" pid="16" name="EriCOLLCountry">
    <vt:lpwstr/>
  </property>
  <property fmtid="{D5CDD505-2E9C-101B-9397-08002B2CF9AE}" pid="17" name="EriCOLLCompetence">
    <vt:lpwstr/>
  </property>
  <property fmtid="{D5CDD505-2E9C-101B-9397-08002B2CF9AE}" pid="18" name="EriCOLLOrganizationUnit">
    <vt:lpwstr/>
  </property>
  <property fmtid="{D5CDD505-2E9C-101B-9397-08002B2CF9AE}" pid="19" name="EriCOLLProducts">
    <vt:lpwstr/>
  </property>
  <property fmtid="{D5CDD505-2E9C-101B-9397-08002B2CF9AE}" pid="20" name="EriCOLLCustomer">
    <vt:lpwstr/>
  </property>
  <property fmtid="{D5CDD505-2E9C-101B-9397-08002B2CF9AE}" pid="21" name="EriCOLLProjects">
    <vt:lpwstr/>
  </property>
  <property fmtid="{D5CDD505-2E9C-101B-9397-08002B2CF9AE}" pid="22" name="EriCOLLProcess">
    <vt:lpwstr/>
  </property>
  <property fmtid="{D5CDD505-2E9C-101B-9397-08002B2CF9AE}" pid="23" name="MediaServiceImageTags">
    <vt:lpwstr/>
  </property>
</Properties>
</file>