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56" r:id="rId2"/>
    <p:sldId id="257" r:id="rId3"/>
    <p:sldId id="264" r:id="rId4"/>
    <p:sldId id="265" r:id="rId5"/>
    <p:sldId id="266" r:id="rId6"/>
    <p:sldId id="263" r:id="rId7"/>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46100" rtl="0" fontAlgn="auto" latinLnBrk="0" hangingPunct="0">
      <a:lnSpc>
        <a:spcPct val="100000"/>
      </a:lnSpc>
      <a:spcBef>
        <a:spcPts val="0"/>
      </a:spcBef>
      <a:spcAft>
        <a:spcPts val="0"/>
      </a:spcAft>
      <a:buClrTx/>
      <a:buSzTx/>
      <a:buFontTx/>
      <a:buNone/>
      <a:tabLst/>
      <a:defRPr kumimoji="0" sz="6000" b="0" i="0" u="none" strike="noStrike" cap="none" spc="0" normalizeH="0" baseline="0">
        <a:ln>
          <a:noFill/>
        </a:ln>
        <a:solidFill>
          <a:srgbClr val="0096FF"/>
        </a:solidFill>
        <a:effectLst/>
        <a:uFillTx/>
        <a:latin typeface="Helvetica Neue Light"/>
        <a:ea typeface="Helvetica Neue Light"/>
        <a:cs typeface="Helvetica Neue Light"/>
        <a:sym typeface="Helvetica Neue Light"/>
      </a:defRPr>
    </a:lvl1pPr>
    <a:lvl2pPr marL="0" marR="0" indent="228600" algn="l" defTabSz="546100" rtl="0" fontAlgn="auto" latinLnBrk="0" hangingPunct="0">
      <a:lnSpc>
        <a:spcPct val="100000"/>
      </a:lnSpc>
      <a:spcBef>
        <a:spcPts val="0"/>
      </a:spcBef>
      <a:spcAft>
        <a:spcPts val="0"/>
      </a:spcAft>
      <a:buClrTx/>
      <a:buSzTx/>
      <a:buFontTx/>
      <a:buNone/>
      <a:tabLst/>
      <a:defRPr kumimoji="0" sz="6000" b="0" i="0" u="none" strike="noStrike" cap="none" spc="0" normalizeH="0" baseline="0">
        <a:ln>
          <a:noFill/>
        </a:ln>
        <a:solidFill>
          <a:srgbClr val="0096FF"/>
        </a:solidFill>
        <a:effectLst/>
        <a:uFillTx/>
        <a:latin typeface="Helvetica Neue Light"/>
        <a:ea typeface="Helvetica Neue Light"/>
        <a:cs typeface="Helvetica Neue Light"/>
        <a:sym typeface="Helvetica Neue Light"/>
      </a:defRPr>
    </a:lvl2pPr>
    <a:lvl3pPr marL="0" marR="0" indent="457200" algn="l" defTabSz="546100" rtl="0" fontAlgn="auto" latinLnBrk="0" hangingPunct="0">
      <a:lnSpc>
        <a:spcPct val="100000"/>
      </a:lnSpc>
      <a:spcBef>
        <a:spcPts val="0"/>
      </a:spcBef>
      <a:spcAft>
        <a:spcPts val="0"/>
      </a:spcAft>
      <a:buClrTx/>
      <a:buSzTx/>
      <a:buFontTx/>
      <a:buNone/>
      <a:tabLst/>
      <a:defRPr kumimoji="0" sz="6000" b="0" i="0" u="none" strike="noStrike" cap="none" spc="0" normalizeH="0" baseline="0">
        <a:ln>
          <a:noFill/>
        </a:ln>
        <a:solidFill>
          <a:srgbClr val="0096FF"/>
        </a:solidFill>
        <a:effectLst/>
        <a:uFillTx/>
        <a:latin typeface="Helvetica Neue Light"/>
        <a:ea typeface="Helvetica Neue Light"/>
        <a:cs typeface="Helvetica Neue Light"/>
        <a:sym typeface="Helvetica Neue Light"/>
      </a:defRPr>
    </a:lvl3pPr>
    <a:lvl4pPr marL="0" marR="0" indent="685800" algn="l" defTabSz="546100" rtl="0" fontAlgn="auto" latinLnBrk="0" hangingPunct="0">
      <a:lnSpc>
        <a:spcPct val="100000"/>
      </a:lnSpc>
      <a:spcBef>
        <a:spcPts val="0"/>
      </a:spcBef>
      <a:spcAft>
        <a:spcPts val="0"/>
      </a:spcAft>
      <a:buClrTx/>
      <a:buSzTx/>
      <a:buFontTx/>
      <a:buNone/>
      <a:tabLst/>
      <a:defRPr kumimoji="0" sz="6000" b="0" i="0" u="none" strike="noStrike" cap="none" spc="0" normalizeH="0" baseline="0">
        <a:ln>
          <a:noFill/>
        </a:ln>
        <a:solidFill>
          <a:srgbClr val="0096FF"/>
        </a:solidFill>
        <a:effectLst/>
        <a:uFillTx/>
        <a:latin typeface="Helvetica Neue Light"/>
        <a:ea typeface="Helvetica Neue Light"/>
        <a:cs typeface="Helvetica Neue Light"/>
        <a:sym typeface="Helvetica Neue Light"/>
      </a:defRPr>
    </a:lvl4pPr>
    <a:lvl5pPr marL="0" marR="0" indent="914400" algn="l" defTabSz="546100" rtl="0" fontAlgn="auto" latinLnBrk="0" hangingPunct="0">
      <a:lnSpc>
        <a:spcPct val="100000"/>
      </a:lnSpc>
      <a:spcBef>
        <a:spcPts val="0"/>
      </a:spcBef>
      <a:spcAft>
        <a:spcPts val="0"/>
      </a:spcAft>
      <a:buClrTx/>
      <a:buSzTx/>
      <a:buFontTx/>
      <a:buNone/>
      <a:tabLst/>
      <a:defRPr kumimoji="0" sz="6000" b="0" i="0" u="none" strike="noStrike" cap="none" spc="0" normalizeH="0" baseline="0">
        <a:ln>
          <a:noFill/>
        </a:ln>
        <a:solidFill>
          <a:srgbClr val="0096FF"/>
        </a:solidFill>
        <a:effectLst/>
        <a:uFillTx/>
        <a:latin typeface="Helvetica Neue Light"/>
        <a:ea typeface="Helvetica Neue Light"/>
        <a:cs typeface="Helvetica Neue Light"/>
        <a:sym typeface="Helvetica Neue Light"/>
      </a:defRPr>
    </a:lvl5pPr>
    <a:lvl6pPr marL="0" marR="0" indent="1143000" algn="l" defTabSz="546100" rtl="0" fontAlgn="auto" latinLnBrk="0" hangingPunct="0">
      <a:lnSpc>
        <a:spcPct val="100000"/>
      </a:lnSpc>
      <a:spcBef>
        <a:spcPts val="0"/>
      </a:spcBef>
      <a:spcAft>
        <a:spcPts val="0"/>
      </a:spcAft>
      <a:buClrTx/>
      <a:buSzTx/>
      <a:buFontTx/>
      <a:buNone/>
      <a:tabLst/>
      <a:defRPr kumimoji="0" sz="6000" b="0" i="0" u="none" strike="noStrike" cap="none" spc="0" normalizeH="0" baseline="0">
        <a:ln>
          <a:noFill/>
        </a:ln>
        <a:solidFill>
          <a:srgbClr val="0096FF"/>
        </a:solidFill>
        <a:effectLst/>
        <a:uFillTx/>
        <a:latin typeface="Helvetica Neue Light"/>
        <a:ea typeface="Helvetica Neue Light"/>
        <a:cs typeface="Helvetica Neue Light"/>
        <a:sym typeface="Helvetica Neue Light"/>
      </a:defRPr>
    </a:lvl6pPr>
    <a:lvl7pPr marL="0" marR="0" indent="1371600" algn="l" defTabSz="546100" rtl="0" fontAlgn="auto" latinLnBrk="0" hangingPunct="0">
      <a:lnSpc>
        <a:spcPct val="100000"/>
      </a:lnSpc>
      <a:spcBef>
        <a:spcPts val="0"/>
      </a:spcBef>
      <a:spcAft>
        <a:spcPts val="0"/>
      </a:spcAft>
      <a:buClrTx/>
      <a:buSzTx/>
      <a:buFontTx/>
      <a:buNone/>
      <a:tabLst/>
      <a:defRPr kumimoji="0" sz="6000" b="0" i="0" u="none" strike="noStrike" cap="none" spc="0" normalizeH="0" baseline="0">
        <a:ln>
          <a:noFill/>
        </a:ln>
        <a:solidFill>
          <a:srgbClr val="0096FF"/>
        </a:solidFill>
        <a:effectLst/>
        <a:uFillTx/>
        <a:latin typeface="Helvetica Neue Light"/>
        <a:ea typeface="Helvetica Neue Light"/>
        <a:cs typeface="Helvetica Neue Light"/>
        <a:sym typeface="Helvetica Neue Light"/>
      </a:defRPr>
    </a:lvl7pPr>
    <a:lvl8pPr marL="0" marR="0" indent="1600200" algn="l" defTabSz="546100" rtl="0" fontAlgn="auto" latinLnBrk="0" hangingPunct="0">
      <a:lnSpc>
        <a:spcPct val="100000"/>
      </a:lnSpc>
      <a:spcBef>
        <a:spcPts val="0"/>
      </a:spcBef>
      <a:spcAft>
        <a:spcPts val="0"/>
      </a:spcAft>
      <a:buClrTx/>
      <a:buSzTx/>
      <a:buFontTx/>
      <a:buNone/>
      <a:tabLst/>
      <a:defRPr kumimoji="0" sz="6000" b="0" i="0" u="none" strike="noStrike" cap="none" spc="0" normalizeH="0" baseline="0">
        <a:ln>
          <a:noFill/>
        </a:ln>
        <a:solidFill>
          <a:srgbClr val="0096FF"/>
        </a:solidFill>
        <a:effectLst/>
        <a:uFillTx/>
        <a:latin typeface="Helvetica Neue Light"/>
        <a:ea typeface="Helvetica Neue Light"/>
        <a:cs typeface="Helvetica Neue Light"/>
        <a:sym typeface="Helvetica Neue Light"/>
      </a:defRPr>
    </a:lvl8pPr>
    <a:lvl9pPr marL="0" marR="0" indent="1828800" algn="l" defTabSz="546100" rtl="0" fontAlgn="auto" latinLnBrk="0" hangingPunct="0">
      <a:lnSpc>
        <a:spcPct val="100000"/>
      </a:lnSpc>
      <a:spcBef>
        <a:spcPts val="0"/>
      </a:spcBef>
      <a:spcAft>
        <a:spcPts val="0"/>
      </a:spcAft>
      <a:buClrTx/>
      <a:buSzTx/>
      <a:buFontTx/>
      <a:buNone/>
      <a:tabLst/>
      <a:defRPr kumimoji="0" sz="6000" b="0" i="0" u="none" strike="noStrike" cap="none" spc="0" normalizeH="0" baseline="0">
        <a:ln>
          <a:noFill/>
        </a:ln>
        <a:solidFill>
          <a:srgbClr val="0096FF"/>
        </a:solidFill>
        <a:effectLst/>
        <a:uFillTx/>
        <a:latin typeface="Helvetica Neue Light"/>
        <a:ea typeface="Helvetica Neue Light"/>
        <a:cs typeface="Helvetica Neue Light"/>
        <a:sym typeface="Helvetica Neue Light"/>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C6BE5077-4104-44CC-8115-912076CAC344}" styleName="">
    <a:tblBg/>
    <a:wholeTbl>
      <a:tcTxStyle b="off" i="off">
        <a:fontRef idx="minor">
          <a:schemeClr val="accent4">
            <a:hueOff val="9600000"/>
            <a:satOff val="22648"/>
            <a:lumOff val="42149"/>
          </a:schemeClr>
        </a:fontRef>
        <a:schemeClr val="accent4">
          <a:hueOff val="9600000"/>
          <a:satOff val="22648"/>
          <a:lumOff val="42149"/>
        </a:schemeClr>
      </a:tcTxStyle>
      <a:tcStyle>
        <a:tcBdr>
          <a:left>
            <a:ln w="12700" cap="flat">
              <a:solidFill>
                <a:srgbClr val="94A8B2"/>
              </a:solidFill>
              <a:prstDash val="solid"/>
              <a:miter lim="400000"/>
            </a:ln>
          </a:left>
          <a:right>
            <a:ln w="12700" cap="flat">
              <a:solidFill>
                <a:srgbClr val="94A8B2"/>
              </a:solidFill>
              <a:prstDash val="solid"/>
              <a:miter lim="400000"/>
            </a:ln>
          </a:right>
          <a:top>
            <a:ln w="12700" cap="flat">
              <a:solidFill>
                <a:srgbClr val="454D52"/>
              </a:solidFill>
              <a:prstDash val="solid"/>
              <a:miter lim="400000"/>
            </a:ln>
          </a:top>
          <a:bottom>
            <a:ln w="12700" cap="flat">
              <a:solidFill>
                <a:srgbClr val="454D52"/>
              </a:solidFill>
              <a:prstDash val="solid"/>
              <a:miter lim="400000"/>
            </a:ln>
          </a:bottom>
          <a:insideH>
            <a:ln w="12700" cap="flat">
              <a:solidFill>
                <a:srgbClr val="454D52"/>
              </a:solidFill>
              <a:prstDash val="solid"/>
              <a:miter lim="400000"/>
            </a:ln>
          </a:insideH>
          <a:insideV>
            <a:ln w="12700" cap="flat">
              <a:solidFill>
                <a:srgbClr val="94A8B2"/>
              </a:solidFill>
              <a:prstDash val="solid"/>
              <a:miter lim="400000"/>
            </a:ln>
          </a:insideV>
        </a:tcBdr>
        <a:fill>
          <a:solidFill>
            <a:schemeClr val="accent5">
              <a:hueOff val="12258950"/>
              <a:satOff val="-36268"/>
              <a:lumOff val="33605"/>
              <a:alpha val="15000"/>
            </a:schemeClr>
          </a:solidFill>
        </a:fill>
      </a:tcStyle>
    </a:wholeTbl>
    <a:band2H>
      <a:tcTxStyle/>
      <a:tcStyle>
        <a:tcBdr/>
        <a:fill>
          <a:solidFill>
            <a:srgbClr val="EFF1F3"/>
          </a:solidFill>
        </a:fill>
      </a:tcStyle>
    </a:band2H>
    <a:firstCol>
      <a:tcTxStyle b="on" i="off">
        <a:font>
          <a:latin typeface="Myriad Set Pro Bold"/>
          <a:ea typeface="Myriad Set Pro Bold"/>
          <a:cs typeface="Myriad Set Pro Bold"/>
        </a:font>
        <a:schemeClr val="accent4">
          <a:hueOff val="9600000"/>
          <a:satOff val="22648"/>
          <a:lumOff val="42149"/>
        </a:schemeClr>
      </a:tcTxStyle>
      <a:tcStyle>
        <a:tcBdr>
          <a:left>
            <a:ln w="12700" cap="flat">
              <a:noFill/>
              <a:miter lim="400000"/>
            </a:ln>
          </a:left>
          <a:right>
            <a:ln w="25400" cap="flat">
              <a:solidFill>
                <a:srgbClr val="6F7980"/>
              </a:solidFill>
              <a:prstDash val="solid"/>
              <a:miter lim="400000"/>
            </a:ln>
          </a:right>
          <a:top>
            <a:ln w="12700" cap="flat">
              <a:solidFill>
                <a:srgbClr val="454D52"/>
              </a:solidFill>
              <a:prstDash val="solid"/>
              <a:miter lim="400000"/>
            </a:ln>
          </a:top>
          <a:bottom>
            <a:ln w="12700" cap="flat">
              <a:solidFill>
                <a:srgbClr val="454D52"/>
              </a:solidFill>
              <a:prstDash val="solid"/>
              <a:miter lim="400000"/>
            </a:ln>
          </a:bottom>
          <a:insideH>
            <a:ln w="12700" cap="flat">
              <a:solidFill>
                <a:srgbClr val="454D52"/>
              </a:solidFill>
              <a:prstDash val="solid"/>
              <a:miter lim="400000"/>
            </a:ln>
          </a:insideH>
          <a:insideV>
            <a:ln w="12700" cap="flat">
              <a:solidFill>
                <a:srgbClr val="A3BCCC"/>
              </a:solidFill>
              <a:prstDash val="solid"/>
              <a:miter lim="400000"/>
            </a:ln>
          </a:insideV>
        </a:tcBdr>
        <a:fill>
          <a:noFill/>
        </a:fill>
      </a:tcStyle>
    </a:firstCol>
    <a:lastRow>
      <a:tcTxStyle b="on" i="off">
        <a:font>
          <a:latin typeface="Myriad Set Pro Bold"/>
          <a:ea typeface="Myriad Set Pro Bold"/>
          <a:cs typeface="Myriad Set Pro Bold"/>
        </a:font>
        <a:srgbClr val="000000"/>
      </a:tcTxStyle>
      <a:tcStyle>
        <a:tcBdr>
          <a:left>
            <a:ln w="12700" cap="flat">
              <a:solidFill>
                <a:srgbClr val="A3BCCC"/>
              </a:solidFill>
              <a:prstDash val="solid"/>
              <a:miter lim="400000"/>
            </a:ln>
          </a:left>
          <a:right>
            <a:ln w="12700" cap="flat">
              <a:solidFill>
                <a:srgbClr val="A3BCCC"/>
              </a:solidFill>
              <a:prstDash val="solid"/>
              <a:miter lim="400000"/>
            </a:ln>
          </a:right>
          <a:top>
            <a:ln w="25400" cap="flat">
              <a:solidFill>
                <a:srgbClr val="6F7980"/>
              </a:solidFill>
              <a:prstDash val="solid"/>
              <a:miter lim="400000"/>
            </a:ln>
          </a:top>
          <a:bottom>
            <a:ln w="12700" cap="flat">
              <a:noFill/>
              <a:miter lim="400000"/>
            </a:ln>
          </a:bottom>
          <a:insideH>
            <a:ln w="12700" cap="flat">
              <a:solidFill>
                <a:srgbClr val="A3BCCC"/>
              </a:solidFill>
              <a:prstDash val="solid"/>
              <a:miter lim="400000"/>
            </a:ln>
          </a:insideH>
          <a:insideV>
            <a:ln w="12700" cap="flat">
              <a:solidFill>
                <a:srgbClr val="A3BCCC"/>
              </a:solidFill>
              <a:prstDash val="solid"/>
              <a:miter lim="400000"/>
            </a:ln>
          </a:insideV>
        </a:tcBdr>
        <a:fill>
          <a:noFill/>
        </a:fill>
      </a:tcStyle>
    </a:lastRow>
    <a:firstRow>
      <a:tcTxStyle b="on" i="off">
        <a:font>
          <a:latin typeface="Myriad Set Pro Bold"/>
          <a:ea typeface="Myriad Set Pro Bold"/>
          <a:cs typeface="Myriad Set Pro Bold"/>
        </a:font>
        <a:srgbClr val="94A8B2"/>
      </a:tcTxStyle>
      <a:tcStyle>
        <a:tcBdr>
          <a:left>
            <a:ln w="12700" cap="flat">
              <a:solidFill>
                <a:srgbClr val="A3BCCC"/>
              </a:solidFill>
              <a:prstDash val="solid"/>
              <a:miter lim="400000"/>
            </a:ln>
          </a:left>
          <a:right>
            <a:ln w="12700" cap="flat">
              <a:solidFill>
                <a:srgbClr val="A3BCCC"/>
              </a:solidFill>
              <a:prstDash val="solid"/>
              <a:miter lim="400000"/>
            </a:ln>
          </a:right>
          <a:top>
            <a:ln w="12700" cap="flat">
              <a:noFill/>
              <a:miter lim="400000"/>
            </a:ln>
          </a:top>
          <a:bottom>
            <a:ln w="25400" cap="flat">
              <a:solidFill>
                <a:srgbClr val="6F7980"/>
              </a:solidFill>
              <a:prstDash val="solid"/>
              <a:miter lim="400000"/>
            </a:ln>
          </a:bottom>
          <a:insideH>
            <a:ln w="12700" cap="flat">
              <a:solidFill>
                <a:srgbClr val="A3BCCC"/>
              </a:solidFill>
              <a:prstDash val="solid"/>
              <a:miter lim="400000"/>
            </a:ln>
          </a:insideH>
          <a:insideV>
            <a:ln w="12700" cap="flat">
              <a:solidFill>
                <a:srgbClr val="A3BCCC"/>
              </a:solidFill>
              <a:prstDash val="solid"/>
              <a:miter lim="400000"/>
            </a:ln>
          </a:insideV>
        </a:tcBdr>
        <a:fill>
          <a:noFill/>
        </a:fill>
      </a:tcStyle>
    </a:firstRow>
  </a:tblStyle>
  <a:tblStyle styleId="{10446DD5-D35F-4E5A-8B49-16D852652BAE}" styleName="">
    <a:tblBg/>
    <a:wholeTbl>
      <a:tcTxStyle b="off" i="off">
        <a:fontRef idx="minor">
          <a:srgbClr val="000000"/>
        </a:fontRef>
        <a:srgbClr val="000000"/>
      </a:tcTxStyle>
      <a:tcStyle>
        <a:tcBdr>
          <a:left>
            <a:ln w="12700" cap="flat">
              <a:solidFill>
                <a:srgbClr val="94A8B2"/>
              </a:solidFill>
              <a:prstDash val="solid"/>
              <a:miter lim="400000"/>
            </a:ln>
          </a:left>
          <a:right>
            <a:ln w="12700" cap="flat">
              <a:solidFill>
                <a:srgbClr val="94A8B2"/>
              </a:solidFill>
              <a:prstDash val="solid"/>
              <a:miter lim="400000"/>
            </a:ln>
          </a:right>
          <a:top>
            <a:ln w="12700" cap="flat">
              <a:solidFill>
                <a:srgbClr val="454D52"/>
              </a:solidFill>
              <a:prstDash val="solid"/>
              <a:miter lim="400000"/>
            </a:ln>
          </a:top>
          <a:bottom>
            <a:ln w="12700" cap="flat">
              <a:solidFill>
                <a:srgbClr val="454D52"/>
              </a:solidFill>
              <a:prstDash val="solid"/>
              <a:miter lim="400000"/>
            </a:ln>
          </a:bottom>
          <a:insideH>
            <a:ln w="12700" cap="flat">
              <a:solidFill>
                <a:srgbClr val="454D52"/>
              </a:solidFill>
              <a:prstDash val="solid"/>
              <a:miter lim="400000"/>
            </a:ln>
          </a:insideH>
          <a:insideV>
            <a:ln w="12700" cap="flat">
              <a:solidFill>
                <a:srgbClr val="94A8B2"/>
              </a:solidFill>
              <a:prstDash val="solid"/>
              <a:miter lim="400000"/>
            </a:ln>
          </a:insideV>
        </a:tcBdr>
        <a:fill>
          <a:solidFill>
            <a:schemeClr val="accent5">
              <a:hueOff val="12258950"/>
              <a:satOff val="-36268"/>
              <a:lumOff val="33605"/>
              <a:alpha val="15000"/>
            </a:schemeClr>
          </a:solidFill>
        </a:fill>
      </a:tcStyle>
    </a:wholeTbl>
    <a:band2H>
      <a:tcTxStyle/>
      <a:tcStyle>
        <a:tcBdr/>
        <a:fill>
          <a:solidFill>
            <a:srgbClr val="EFF1F3"/>
          </a:solidFill>
        </a:fill>
      </a:tcStyle>
    </a:band2H>
    <a:firstCol>
      <a:tcTxStyle b="on" i="off">
        <a:font>
          <a:latin typeface="Myriad Set Pro Bold"/>
          <a:ea typeface="Myriad Set Pro Bold"/>
          <a:cs typeface="Myriad Set Pro Bold"/>
        </a:font>
        <a:schemeClr val="accent4">
          <a:hueOff val="9600000"/>
          <a:satOff val="22648"/>
          <a:lumOff val="42149"/>
        </a:schemeClr>
      </a:tcTxStyle>
      <a:tcStyle>
        <a:tcBdr>
          <a:left>
            <a:ln w="12700" cap="flat">
              <a:noFill/>
              <a:miter lim="400000"/>
            </a:ln>
          </a:left>
          <a:right>
            <a:ln w="25400" cap="flat">
              <a:solidFill>
                <a:srgbClr val="6F7980"/>
              </a:solidFill>
              <a:prstDash val="solid"/>
              <a:miter lim="400000"/>
            </a:ln>
          </a:right>
          <a:top>
            <a:ln w="12700" cap="flat">
              <a:solidFill>
                <a:srgbClr val="454D52"/>
              </a:solidFill>
              <a:prstDash val="solid"/>
              <a:miter lim="400000"/>
            </a:ln>
          </a:top>
          <a:bottom>
            <a:ln w="12700" cap="flat">
              <a:solidFill>
                <a:srgbClr val="454D52"/>
              </a:solidFill>
              <a:prstDash val="solid"/>
              <a:miter lim="400000"/>
            </a:ln>
          </a:bottom>
          <a:insideH>
            <a:ln w="12700" cap="flat">
              <a:solidFill>
                <a:srgbClr val="454D52"/>
              </a:solidFill>
              <a:prstDash val="solid"/>
              <a:miter lim="400000"/>
            </a:ln>
          </a:insideH>
          <a:insideV>
            <a:ln w="12700" cap="flat">
              <a:solidFill>
                <a:srgbClr val="A3BCCC"/>
              </a:solidFill>
              <a:prstDash val="solid"/>
              <a:miter lim="400000"/>
            </a:ln>
          </a:insideV>
        </a:tcBdr>
        <a:fill>
          <a:noFill/>
        </a:fill>
      </a:tcStyle>
    </a:firstCol>
    <a:lastRow>
      <a:tcTxStyle b="on" i="off">
        <a:font>
          <a:latin typeface="Myriad Set Pro Bold"/>
          <a:ea typeface="Myriad Set Pro Bold"/>
          <a:cs typeface="Myriad Set Pro Bold"/>
        </a:font>
        <a:srgbClr val="000000"/>
      </a:tcTxStyle>
      <a:tcStyle>
        <a:tcBdr>
          <a:left>
            <a:ln w="12700" cap="flat">
              <a:solidFill>
                <a:srgbClr val="A3BCCC"/>
              </a:solidFill>
              <a:prstDash val="solid"/>
              <a:miter lim="400000"/>
            </a:ln>
          </a:left>
          <a:right>
            <a:ln w="12700" cap="flat">
              <a:solidFill>
                <a:srgbClr val="A3BCCC"/>
              </a:solidFill>
              <a:prstDash val="solid"/>
              <a:miter lim="400000"/>
            </a:ln>
          </a:right>
          <a:top>
            <a:ln w="25400" cap="flat">
              <a:solidFill>
                <a:srgbClr val="6F7980"/>
              </a:solidFill>
              <a:prstDash val="solid"/>
              <a:miter lim="400000"/>
            </a:ln>
          </a:top>
          <a:bottom>
            <a:ln w="12700" cap="flat">
              <a:noFill/>
              <a:miter lim="400000"/>
            </a:ln>
          </a:bottom>
          <a:insideH>
            <a:ln w="12700" cap="flat">
              <a:solidFill>
                <a:srgbClr val="A3BCCC"/>
              </a:solidFill>
              <a:prstDash val="solid"/>
              <a:miter lim="400000"/>
            </a:ln>
          </a:insideH>
          <a:insideV>
            <a:ln w="12700" cap="flat">
              <a:solidFill>
                <a:srgbClr val="A3BCCC"/>
              </a:solidFill>
              <a:prstDash val="solid"/>
              <a:miter lim="400000"/>
            </a:ln>
          </a:insideV>
        </a:tcBdr>
        <a:fill>
          <a:noFill/>
        </a:fill>
      </a:tcStyle>
    </a:lastRow>
    <a:firstRow>
      <a:tcTxStyle b="on" i="off">
        <a:font>
          <a:latin typeface="Myriad Set Pro Bold"/>
          <a:ea typeface="Myriad Set Pro Bold"/>
          <a:cs typeface="Myriad Set Pro Bold"/>
        </a:font>
        <a:srgbClr val="94A8B2"/>
      </a:tcTxStyle>
      <a:tcStyle>
        <a:tcBdr>
          <a:left>
            <a:ln w="12700" cap="flat">
              <a:solidFill>
                <a:srgbClr val="A3BCCC"/>
              </a:solidFill>
              <a:prstDash val="solid"/>
              <a:miter lim="400000"/>
            </a:ln>
          </a:left>
          <a:right>
            <a:ln w="12700" cap="flat">
              <a:solidFill>
                <a:srgbClr val="A3BCCC"/>
              </a:solidFill>
              <a:prstDash val="solid"/>
              <a:miter lim="400000"/>
            </a:ln>
          </a:right>
          <a:top>
            <a:ln w="12700" cap="flat">
              <a:noFill/>
              <a:miter lim="400000"/>
            </a:ln>
          </a:top>
          <a:bottom>
            <a:ln w="25400" cap="flat">
              <a:solidFill>
                <a:srgbClr val="6F7980"/>
              </a:solidFill>
              <a:prstDash val="solid"/>
              <a:miter lim="400000"/>
            </a:ln>
          </a:bottom>
          <a:insideH>
            <a:ln w="12700" cap="flat">
              <a:solidFill>
                <a:srgbClr val="A3BCCC"/>
              </a:solidFill>
              <a:prstDash val="solid"/>
              <a:miter lim="400000"/>
            </a:ln>
          </a:insideH>
          <a:insideV>
            <a:ln w="12700" cap="flat">
              <a:solidFill>
                <a:srgbClr val="A3BCCC"/>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781"/>
    <p:restoredTop sz="94626"/>
  </p:normalViewPr>
  <p:slideViewPr>
    <p:cSldViewPr snapToGrid="0">
      <p:cViewPr varScale="1">
        <p:scale>
          <a:sx n="60" d="100"/>
          <a:sy n="60" d="100"/>
        </p:scale>
        <p:origin x="1168"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4" name="Shape 64"/>
          <p:cNvSpPr>
            <a:spLocks noGrp="1" noRot="1" noChangeAspect="1"/>
          </p:cNvSpPr>
          <p:nvPr>
            <p:ph type="sldImg"/>
          </p:nvPr>
        </p:nvSpPr>
        <p:spPr>
          <a:xfrm>
            <a:off x="1143000" y="685800"/>
            <a:ext cx="4572000" cy="3429000"/>
          </a:xfrm>
          <a:prstGeom prst="rect">
            <a:avLst/>
          </a:prstGeom>
        </p:spPr>
        <p:txBody>
          <a:bodyPr/>
          <a:lstStyle/>
          <a:p>
            <a:endParaRPr/>
          </a:p>
        </p:txBody>
      </p:sp>
      <p:sp>
        <p:nvSpPr>
          <p:cNvPr id="65" name="Shape 65"/>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defRPr sz="2200">
        <a:latin typeface="Lucida Grande"/>
        <a:ea typeface="Lucida Grande"/>
        <a:cs typeface="Lucida Grande"/>
        <a:sym typeface="Lucida Grande"/>
      </a:defRPr>
    </a:lvl1pPr>
    <a:lvl2pPr indent="228600" defTabSz="457200" latinLnBrk="0">
      <a:defRPr sz="2200">
        <a:latin typeface="Lucida Grande"/>
        <a:ea typeface="Lucida Grande"/>
        <a:cs typeface="Lucida Grande"/>
        <a:sym typeface="Lucida Grande"/>
      </a:defRPr>
    </a:lvl2pPr>
    <a:lvl3pPr indent="457200" defTabSz="457200" latinLnBrk="0">
      <a:defRPr sz="2200">
        <a:latin typeface="Lucida Grande"/>
        <a:ea typeface="Lucida Grande"/>
        <a:cs typeface="Lucida Grande"/>
        <a:sym typeface="Lucida Grande"/>
      </a:defRPr>
    </a:lvl3pPr>
    <a:lvl4pPr indent="685800" defTabSz="457200" latinLnBrk="0">
      <a:defRPr sz="2200">
        <a:latin typeface="Lucida Grande"/>
        <a:ea typeface="Lucida Grande"/>
        <a:cs typeface="Lucida Grande"/>
        <a:sym typeface="Lucida Grande"/>
      </a:defRPr>
    </a:lvl4pPr>
    <a:lvl5pPr indent="914400" defTabSz="457200" latinLnBrk="0">
      <a:defRPr sz="2200">
        <a:latin typeface="Lucida Grande"/>
        <a:ea typeface="Lucida Grande"/>
        <a:cs typeface="Lucida Grande"/>
        <a:sym typeface="Lucida Grande"/>
      </a:defRPr>
    </a:lvl5pPr>
    <a:lvl6pPr indent="1143000" defTabSz="457200" latinLnBrk="0">
      <a:defRPr sz="2200">
        <a:latin typeface="Lucida Grande"/>
        <a:ea typeface="Lucida Grande"/>
        <a:cs typeface="Lucida Grande"/>
        <a:sym typeface="Lucida Grande"/>
      </a:defRPr>
    </a:lvl6pPr>
    <a:lvl7pPr indent="1371600" defTabSz="457200" latinLnBrk="0">
      <a:defRPr sz="2200">
        <a:latin typeface="Lucida Grande"/>
        <a:ea typeface="Lucida Grande"/>
        <a:cs typeface="Lucida Grande"/>
        <a:sym typeface="Lucida Grande"/>
      </a:defRPr>
    </a:lvl7pPr>
    <a:lvl8pPr indent="1600200" defTabSz="457200" latinLnBrk="0">
      <a:defRPr sz="2200">
        <a:latin typeface="Lucida Grande"/>
        <a:ea typeface="Lucida Grande"/>
        <a:cs typeface="Lucida Grande"/>
        <a:sym typeface="Lucida Grande"/>
      </a:defRPr>
    </a:lvl8pPr>
    <a:lvl9pPr indent="1828800" defTabSz="457200" latinLnBrk="0">
      <a:defRPr sz="2200">
        <a:latin typeface="Lucida Grande"/>
        <a:ea typeface="Lucida Grande"/>
        <a:cs typeface="Lucida Grande"/>
        <a:sym typeface="Lucida Grand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4597755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4DD8D9-15F5-54E3-D331-2DED2A38F8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3F63B4-C225-E724-64A7-1B9A1C2139B6}"/>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92299BF7-F95C-20F5-BFCC-CCE73DAD1443}"/>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178469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B38E9B-5B5A-652A-552F-9A5A70ADCCE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D8BC7B6-C1CE-B345-347F-382622EF2A79}"/>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C3AD6841-C4E2-440A-9697-B1D302996956}"/>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8208884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331F81-00CE-190B-3253-195FC6A50F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E15EAB6-5769-25CF-3561-97456A9B5A70}"/>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B4C5A066-4A8D-50DB-42F9-F7783A9A391A}"/>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339320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p:bg>
      <p:bgPr>
        <a:solidFill>
          <a:srgbClr val="62ACDB"/>
        </a:solidFill>
        <a:effectLst/>
      </p:bgPr>
    </p:bg>
    <p:spTree>
      <p:nvGrpSpPr>
        <p:cNvPr id="1" name=""/>
        <p:cNvGrpSpPr/>
        <p:nvPr/>
      </p:nvGrpSpPr>
      <p:grpSpPr>
        <a:xfrm>
          <a:off x="0" y="0"/>
          <a:ext cx="0" cy="0"/>
          <a:chOff x="0" y="0"/>
          <a:chExt cx="0" cy="0"/>
        </a:xfrm>
      </p:grpSpPr>
      <p:pic>
        <p:nvPicPr>
          <p:cNvPr id="14" name="droppedImage.pdf" descr="droppedImage.pdf"/>
          <p:cNvPicPr>
            <a:picLocks noChangeAspect="1"/>
          </p:cNvPicPr>
          <p:nvPr/>
        </p:nvPicPr>
        <p:blipFill>
          <a:blip r:embed="rId2"/>
          <a:stretch>
            <a:fillRect/>
          </a:stretch>
        </p:blipFill>
        <p:spPr>
          <a:xfrm>
            <a:off x="1819351" y="984250"/>
            <a:ext cx="610173" cy="749300"/>
          </a:xfrm>
          <a:prstGeom prst="rect">
            <a:avLst/>
          </a:prstGeom>
          <a:ln w="12700">
            <a:miter lim="400000"/>
          </a:ln>
        </p:spPr>
      </p:pic>
      <p:sp>
        <p:nvSpPr>
          <p:cNvPr id="15" name="Text"/>
          <p:cNvSpPr>
            <a:spLocks noGrp="1"/>
          </p:cNvSpPr>
          <p:nvPr>
            <p:ph type="body" sz="quarter" idx="21"/>
          </p:nvPr>
        </p:nvSpPr>
        <p:spPr>
          <a:xfrm>
            <a:off x="95095863" y="58293000"/>
            <a:ext cx="22072601" cy="927100"/>
          </a:xfrm>
          <a:prstGeom prst="rect">
            <a:avLst/>
          </a:prstGeom>
        </p:spPr>
        <p:txBody>
          <a:bodyPr>
            <a:spAutoFit/>
          </a:bodyPr>
          <a:lstStyle/>
          <a:p>
            <a:pPr marL="0" indent="0" defTabSz="825500">
              <a:lnSpc>
                <a:spcPct val="100000"/>
              </a:lnSpc>
              <a:spcBef>
                <a:spcPts val="6800"/>
              </a:spcBef>
              <a:buClrTx/>
              <a:buSzTx/>
              <a:buFontTx/>
              <a:buNone/>
              <a:defRPr sz="6000">
                <a:solidFill>
                  <a:srgbClr val="94A8B2"/>
                </a:solidFill>
                <a:latin typeface="Myriad Set Pro Bold"/>
                <a:ea typeface="Myriad Set Pro Bold"/>
                <a:cs typeface="Myriad Set Pro Bold"/>
                <a:sym typeface="Myriad Set Pro Bold"/>
              </a:defRPr>
            </a:pPr>
            <a:endParaRPr/>
          </a:p>
        </p:txBody>
      </p:sp>
      <p:sp>
        <p:nvSpPr>
          <p:cNvPr id="16" name="Text"/>
          <p:cNvSpPr>
            <a:spLocks noGrp="1"/>
          </p:cNvSpPr>
          <p:nvPr>
            <p:ph type="body" sz="quarter" idx="22"/>
          </p:nvPr>
        </p:nvSpPr>
        <p:spPr>
          <a:xfrm>
            <a:off x="95097600" y="59448700"/>
            <a:ext cx="19291300" cy="215900"/>
          </a:xfrm>
          <a:prstGeom prst="rect">
            <a:avLst/>
          </a:prstGeom>
        </p:spPr>
        <p:txBody>
          <a:bodyPr lIns="0" tIns="0" rIns="0" bIns="0" anchor="b">
            <a:spAutoFit/>
          </a:bodyPr>
          <a:lstStyle/>
          <a:p>
            <a:pPr marL="0" indent="0" defTabSz="825500">
              <a:lnSpc>
                <a:spcPct val="100000"/>
              </a:lnSpc>
              <a:spcBef>
                <a:spcPts val="0"/>
              </a:spcBef>
              <a:buClrTx/>
              <a:buSzTx/>
              <a:buFontTx/>
              <a:buNone/>
              <a:defRPr sz="1600" spc="-8">
                <a:solidFill>
                  <a:srgbClr val="94A8B2"/>
                </a:solidFill>
                <a:latin typeface="Myriad Set Pro Ultralight"/>
                <a:ea typeface="Myriad Set Pro Ultralight"/>
                <a:cs typeface="Myriad Set Pro Ultralight"/>
                <a:sym typeface="Myriad Set Pro Ultralight"/>
              </a:defRPr>
            </a:pPr>
            <a:endParaRPr/>
          </a:p>
        </p:txBody>
      </p:sp>
      <p:sp>
        <p:nvSpPr>
          <p:cNvPr id="17" name="Title Text"/>
          <p:cNvSpPr>
            <a:spLocks noGrp="1"/>
          </p:cNvSpPr>
          <p:nvPr>
            <p:ph type="title"/>
          </p:nvPr>
        </p:nvSpPr>
        <p:spPr>
          <a:xfrm>
            <a:off x="1730450" y="10972800"/>
            <a:ext cx="21193050" cy="1384300"/>
          </a:xfrm>
          <a:prstGeom prst="rect">
            <a:avLst/>
          </a:prstGeom>
        </p:spPr>
        <p:txBody>
          <a:bodyPr anchor="ctr"/>
          <a:lstStyle>
            <a:lvl1pPr>
              <a:lnSpc>
                <a:spcPct val="100000"/>
              </a:lnSpc>
              <a:spcBef>
                <a:spcPts val="300"/>
              </a:spcBef>
              <a:defRPr sz="3600">
                <a:solidFill>
                  <a:srgbClr val="454D52"/>
                </a:solidFill>
              </a:defRPr>
            </a:lvl1pPr>
          </a:lstStyle>
          <a:p>
            <a:r>
              <a:t>Title Text</a:t>
            </a:r>
          </a:p>
        </p:txBody>
      </p:sp>
      <p:sp>
        <p:nvSpPr>
          <p:cNvPr id="18" name="Body Level One…"/>
          <p:cNvSpPr>
            <a:spLocks noGrp="1"/>
          </p:cNvSpPr>
          <p:nvPr>
            <p:ph type="body" idx="1"/>
          </p:nvPr>
        </p:nvSpPr>
        <p:spPr>
          <a:xfrm>
            <a:off x="1708149" y="2743200"/>
            <a:ext cx="20980401" cy="8229600"/>
          </a:xfrm>
          <a:prstGeom prst="rect">
            <a:avLst/>
          </a:prstGeom>
        </p:spPr>
        <p:txBody>
          <a:bodyPr anchor="ctr"/>
          <a:lstStyle>
            <a:lvl1pPr marL="0" indent="0" defTabSz="825500">
              <a:lnSpc>
                <a:spcPct val="100000"/>
              </a:lnSpc>
              <a:spcBef>
                <a:spcPts val="300"/>
              </a:spcBef>
              <a:buClr>
                <a:schemeClr val="accent4">
                  <a:hueOff val="9600000"/>
                  <a:satOff val="22648"/>
                  <a:lumOff val="42149"/>
                  <a:alpha val="0"/>
                </a:schemeClr>
              </a:buClr>
              <a:buSzPct val="25000"/>
              <a:buFontTx/>
              <a:buChar char="•"/>
              <a:defRPr sz="11200">
                <a:solidFill>
                  <a:schemeClr val="accent4">
                    <a:hueOff val="9600000"/>
                    <a:satOff val="22648"/>
                    <a:lumOff val="42149"/>
                  </a:schemeClr>
                </a:solidFill>
                <a:latin typeface="+mn-lt"/>
                <a:ea typeface="+mn-ea"/>
                <a:cs typeface="+mn-cs"/>
                <a:sym typeface="Myriad Set Pro Text"/>
              </a:defRPr>
            </a:lvl1pPr>
            <a:lvl2pPr marL="0" indent="0">
              <a:lnSpc>
                <a:spcPct val="100000"/>
              </a:lnSpc>
              <a:spcBef>
                <a:spcPts val="300"/>
              </a:spcBef>
              <a:buClr>
                <a:schemeClr val="accent4">
                  <a:hueOff val="9600000"/>
                  <a:satOff val="22648"/>
                  <a:lumOff val="42149"/>
                  <a:alpha val="0"/>
                </a:schemeClr>
              </a:buClr>
              <a:buSzPct val="25000"/>
              <a:buFontTx/>
              <a:buChar char="•"/>
              <a:defRPr sz="9600">
                <a:solidFill>
                  <a:srgbClr val="454D52"/>
                </a:solidFill>
                <a:latin typeface="+mn-lt"/>
                <a:ea typeface="+mn-ea"/>
                <a:cs typeface="+mn-cs"/>
                <a:sym typeface="Myriad Set Pro Text"/>
              </a:defRPr>
            </a:lvl2pPr>
            <a:lvl3pPr marL="76200" indent="-76200">
              <a:lnSpc>
                <a:spcPct val="100000"/>
              </a:lnSpc>
              <a:spcBef>
                <a:spcPts val="300"/>
              </a:spcBef>
              <a:buClr>
                <a:schemeClr val="accent4">
                  <a:hueOff val="9600000"/>
                  <a:satOff val="22648"/>
                  <a:lumOff val="42149"/>
                  <a:alpha val="0"/>
                </a:schemeClr>
              </a:buClr>
              <a:buSzPct val="25000"/>
              <a:buFontTx/>
              <a:buChar char="•"/>
              <a:defRPr sz="3200">
                <a:solidFill>
                  <a:srgbClr val="454D52"/>
                </a:solidFill>
                <a:latin typeface="+mn-lt"/>
                <a:ea typeface="+mn-ea"/>
                <a:cs typeface="+mn-cs"/>
                <a:sym typeface="Myriad Set Pro Text"/>
              </a:defRPr>
            </a:lvl3pPr>
            <a:lvl4pPr marL="76200" indent="-76200">
              <a:lnSpc>
                <a:spcPct val="100000"/>
              </a:lnSpc>
              <a:spcBef>
                <a:spcPts val="300"/>
              </a:spcBef>
              <a:buClr>
                <a:schemeClr val="accent4">
                  <a:hueOff val="9600000"/>
                  <a:satOff val="22648"/>
                  <a:lumOff val="42149"/>
                  <a:alpha val="0"/>
                </a:schemeClr>
              </a:buClr>
              <a:buSzPct val="25000"/>
              <a:buFontTx/>
              <a:buChar char="•"/>
              <a:defRPr sz="3200">
                <a:solidFill>
                  <a:srgbClr val="454D52"/>
                </a:solidFill>
                <a:latin typeface="+mn-lt"/>
                <a:ea typeface="+mn-ea"/>
                <a:cs typeface="+mn-cs"/>
                <a:sym typeface="Myriad Set Pro Text"/>
              </a:defRPr>
            </a:lvl4pPr>
            <a:lvl5pPr marL="76200" indent="-76200">
              <a:lnSpc>
                <a:spcPct val="100000"/>
              </a:lnSpc>
              <a:spcBef>
                <a:spcPts val="300"/>
              </a:spcBef>
              <a:buClr>
                <a:schemeClr val="accent4">
                  <a:hueOff val="9600000"/>
                  <a:satOff val="22648"/>
                  <a:lumOff val="42149"/>
                  <a:alpha val="0"/>
                </a:schemeClr>
              </a:buClr>
              <a:buSzPct val="25000"/>
              <a:buFontTx/>
              <a:buChar char="•"/>
              <a:defRPr sz="3200">
                <a:solidFill>
                  <a:srgbClr val="454D52"/>
                </a:solidFill>
                <a:latin typeface="+mn-lt"/>
                <a:ea typeface="+mn-ea"/>
                <a:cs typeface="+mn-cs"/>
                <a:sym typeface="Myriad Set Pro Text"/>
              </a:defRPr>
            </a:lvl5pPr>
          </a:lstStyle>
          <a:p>
            <a:r>
              <a:t>Body Level One</a:t>
            </a:r>
          </a:p>
          <a:p>
            <a:pPr lvl="1"/>
            <a:r>
              <a:t>Body Level Two</a:t>
            </a:r>
          </a:p>
          <a:p>
            <a:pPr lvl="2"/>
            <a:r>
              <a:t>Body Level Three</a:t>
            </a:r>
          </a:p>
          <a:p>
            <a:pPr lvl="3"/>
            <a:r>
              <a:t>Body Level Four</a:t>
            </a:r>
          </a:p>
          <a:p>
            <a:pPr lvl="4"/>
            <a:r>
              <a:t>Body Level Five</a:t>
            </a:r>
          </a:p>
        </p:txBody>
      </p:sp>
      <p:sp>
        <p:nvSpPr>
          <p:cNvPr id="19" name="Apple Confidential"/>
          <p:cNvSpPr/>
          <p:nvPr/>
        </p:nvSpPr>
        <p:spPr>
          <a:xfrm>
            <a:off x="21213967" y="13385799"/>
            <a:ext cx="1551534" cy="215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chor="b">
            <a:spAutoFit/>
          </a:bodyPr>
          <a:lstStyle>
            <a:lvl1pPr>
              <a:tabLst>
                <a:tab pos="914400" algn="l"/>
              </a:tabLst>
              <a:defRPr sz="1600">
                <a:solidFill>
                  <a:schemeClr val="accent5">
                    <a:hueOff val="12258950"/>
                    <a:satOff val="-36268"/>
                    <a:lumOff val="33605"/>
                  </a:schemeClr>
                </a:solidFill>
                <a:latin typeface="+mn-lt"/>
                <a:ea typeface="+mn-ea"/>
                <a:cs typeface="+mn-cs"/>
                <a:sym typeface="Myriad Set Pro Text"/>
              </a:defRPr>
            </a:lvl1pPr>
          </a:lstStyle>
          <a:p>
            <a:pPr defTabSz="914400"/>
            <a:r>
              <a:t>Apple Confidential</a:t>
            </a:r>
          </a:p>
        </p:txBody>
      </p:sp>
      <p:sp>
        <p:nvSpPr>
          <p:cNvPr id="20" name="Slide Number"/>
          <p:cNvSpPr>
            <a:spLocks noGrp="1"/>
          </p:cNvSpPr>
          <p:nvPr>
            <p:ph type="sldNum" sz="quarter" idx="2"/>
          </p:nvPr>
        </p:nvSpPr>
        <p:spPr>
          <a:xfrm>
            <a:off x="23926797" y="13042900"/>
            <a:ext cx="299417" cy="317500"/>
          </a:xfrm>
          <a:prstGeom prst="rect">
            <a:avLst/>
          </a:prstGeom>
        </p:spPr>
        <p:txBody>
          <a:bodyPr lIns="50800" tIns="50800" rIns="50800" bIns="50800"/>
          <a:lstStyle>
            <a:lvl1pPr>
              <a:defRPr>
                <a:solidFill>
                  <a:schemeClr val="accent5">
                    <a:hueOff val="12258950"/>
                    <a:satOff val="-36268"/>
                    <a:lumOff val="33605"/>
                  </a:schemeClr>
                </a:solidFill>
              </a:defRPr>
            </a:lvl1pPr>
          </a:lstStyle>
          <a:p>
            <a:pPr defTabSz="914400"/>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Topic">
    <p:bg>
      <p:bgPr>
        <a:solidFill>
          <a:srgbClr val="62ACDB"/>
        </a:solidFill>
        <a:effectLst/>
      </p:bgPr>
    </p:bg>
    <p:spTree>
      <p:nvGrpSpPr>
        <p:cNvPr id="1" name=""/>
        <p:cNvGrpSpPr/>
        <p:nvPr/>
      </p:nvGrpSpPr>
      <p:grpSpPr>
        <a:xfrm>
          <a:off x="0" y="0"/>
          <a:ext cx="0" cy="0"/>
          <a:chOff x="0" y="0"/>
          <a:chExt cx="0" cy="0"/>
        </a:xfrm>
      </p:grpSpPr>
      <p:sp>
        <p:nvSpPr>
          <p:cNvPr id="27" name="Text"/>
          <p:cNvSpPr>
            <a:spLocks noGrp="1"/>
          </p:cNvSpPr>
          <p:nvPr>
            <p:ph type="body" sz="quarter" idx="21"/>
          </p:nvPr>
        </p:nvSpPr>
        <p:spPr>
          <a:xfrm>
            <a:off x="95095863" y="58293000"/>
            <a:ext cx="22072601" cy="927100"/>
          </a:xfrm>
          <a:prstGeom prst="rect">
            <a:avLst/>
          </a:prstGeom>
        </p:spPr>
        <p:txBody>
          <a:bodyPr>
            <a:spAutoFit/>
          </a:bodyPr>
          <a:lstStyle/>
          <a:p>
            <a:pPr marL="0" indent="0" defTabSz="825500">
              <a:lnSpc>
                <a:spcPct val="100000"/>
              </a:lnSpc>
              <a:spcBef>
                <a:spcPts val="6800"/>
              </a:spcBef>
              <a:buClrTx/>
              <a:buSzTx/>
              <a:buFontTx/>
              <a:buNone/>
              <a:defRPr sz="6000">
                <a:solidFill>
                  <a:srgbClr val="94A8B2"/>
                </a:solidFill>
                <a:latin typeface="Myriad Set Pro Bold"/>
                <a:ea typeface="Myriad Set Pro Bold"/>
                <a:cs typeface="Myriad Set Pro Bold"/>
                <a:sym typeface="Myriad Set Pro Bold"/>
              </a:defRPr>
            </a:pPr>
            <a:endParaRPr/>
          </a:p>
        </p:txBody>
      </p:sp>
      <p:sp>
        <p:nvSpPr>
          <p:cNvPr id="28" name="Text"/>
          <p:cNvSpPr>
            <a:spLocks noGrp="1"/>
          </p:cNvSpPr>
          <p:nvPr>
            <p:ph type="body" sz="quarter" idx="22"/>
          </p:nvPr>
        </p:nvSpPr>
        <p:spPr>
          <a:xfrm>
            <a:off x="95097600" y="59448700"/>
            <a:ext cx="19291300" cy="215900"/>
          </a:xfrm>
          <a:prstGeom prst="rect">
            <a:avLst/>
          </a:prstGeom>
        </p:spPr>
        <p:txBody>
          <a:bodyPr lIns="0" tIns="0" rIns="0" bIns="0" anchor="b">
            <a:spAutoFit/>
          </a:bodyPr>
          <a:lstStyle/>
          <a:p>
            <a:pPr marL="0" indent="0" defTabSz="825500">
              <a:lnSpc>
                <a:spcPct val="100000"/>
              </a:lnSpc>
              <a:spcBef>
                <a:spcPts val="0"/>
              </a:spcBef>
              <a:buClrTx/>
              <a:buSzTx/>
              <a:buFontTx/>
              <a:buNone/>
              <a:defRPr sz="1600" spc="-8">
                <a:solidFill>
                  <a:srgbClr val="94A8B2"/>
                </a:solidFill>
                <a:latin typeface="Myriad Set Pro Ultralight"/>
                <a:ea typeface="Myriad Set Pro Ultralight"/>
                <a:cs typeface="Myriad Set Pro Ultralight"/>
                <a:sym typeface="Myriad Set Pro Ultralight"/>
              </a:defRPr>
            </a:pPr>
            <a:endParaRPr/>
          </a:p>
        </p:txBody>
      </p:sp>
      <p:sp>
        <p:nvSpPr>
          <p:cNvPr id="29" name="Body Level One…"/>
          <p:cNvSpPr>
            <a:spLocks noGrp="1"/>
          </p:cNvSpPr>
          <p:nvPr>
            <p:ph type="body" idx="1"/>
          </p:nvPr>
        </p:nvSpPr>
        <p:spPr>
          <a:xfrm>
            <a:off x="1701800" y="2743200"/>
            <a:ext cx="20980400" cy="8229600"/>
          </a:xfrm>
          <a:prstGeom prst="rect">
            <a:avLst/>
          </a:prstGeom>
        </p:spPr>
        <p:txBody>
          <a:bodyPr anchor="ctr"/>
          <a:lstStyle>
            <a:lvl1pPr marL="0" indent="0" defTabSz="825500">
              <a:lnSpc>
                <a:spcPct val="100000"/>
              </a:lnSpc>
              <a:spcBef>
                <a:spcPts val="300"/>
              </a:spcBef>
              <a:buClr>
                <a:schemeClr val="accent4">
                  <a:hueOff val="9600000"/>
                  <a:satOff val="22648"/>
                  <a:lumOff val="42149"/>
                  <a:alpha val="0"/>
                </a:schemeClr>
              </a:buClr>
              <a:buSzPct val="25000"/>
              <a:buFontTx/>
              <a:buChar char="•"/>
              <a:defRPr sz="11200">
                <a:solidFill>
                  <a:schemeClr val="accent4">
                    <a:hueOff val="9600000"/>
                    <a:satOff val="22648"/>
                    <a:lumOff val="42149"/>
                  </a:schemeClr>
                </a:solidFill>
                <a:latin typeface="+mn-lt"/>
                <a:ea typeface="+mn-ea"/>
                <a:cs typeface="+mn-cs"/>
                <a:sym typeface="Myriad Set Pro Text"/>
              </a:defRPr>
            </a:lvl1pPr>
            <a:lvl2pPr marL="0" indent="0">
              <a:lnSpc>
                <a:spcPct val="100000"/>
              </a:lnSpc>
              <a:spcBef>
                <a:spcPts val="300"/>
              </a:spcBef>
              <a:buClr>
                <a:schemeClr val="accent4">
                  <a:hueOff val="9600000"/>
                  <a:satOff val="22648"/>
                  <a:lumOff val="42149"/>
                  <a:alpha val="0"/>
                </a:schemeClr>
              </a:buClr>
              <a:buSzPct val="25000"/>
              <a:buFontTx/>
              <a:buChar char="•"/>
              <a:defRPr sz="9600">
                <a:solidFill>
                  <a:srgbClr val="454D52"/>
                </a:solidFill>
                <a:latin typeface="+mn-lt"/>
                <a:ea typeface="+mn-ea"/>
                <a:cs typeface="+mn-cs"/>
                <a:sym typeface="Myriad Set Pro Text"/>
              </a:defRPr>
            </a:lvl2pPr>
            <a:lvl3pPr marL="76200" indent="-76200">
              <a:lnSpc>
                <a:spcPct val="100000"/>
              </a:lnSpc>
              <a:spcBef>
                <a:spcPts val="300"/>
              </a:spcBef>
              <a:buClr>
                <a:schemeClr val="accent4">
                  <a:hueOff val="9600000"/>
                  <a:satOff val="22648"/>
                  <a:lumOff val="42149"/>
                  <a:alpha val="0"/>
                </a:schemeClr>
              </a:buClr>
              <a:buSzPct val="25000"/>
              <a:buFontTx/>
              <a:buChar char="•"/>
              <a:defRPr sz="3200">
                <a:solidFill>
                  <a:srgbClr val="454D52"/>
                </a:solidFill>
                <a:latin typeface="+mn-lt"/>
                <a:ea typeface="+mn-ea"/>
                <a:cs typeface="+mn-cs"/>
                <a:sym typeface="Myriad Set Pro Text"/>
              </a:defRPr>
            </a:lvl3pPr>
            <a:lvl4pPr marL="76200" indent="-76200">
              <a:lnSpc>
                <a:spcPct val="100000"/>
              </a:lnSpc>
              <a:spcBef>
                <a:spcPts val="300"/>
              </a:spcBef>
              <a:buClr>
                <a:schemeClr val="accent4">
                  <a:hueOff val="9600000"/>
                  <a:satOff val="22648"/>
                  <a:lumOff val="42149"/>
                  <a:alpha val="0"/>
                </a:schemeClr>
              </a:buClr>
              <a:buSzPct val="25000"/>
              <a:buFontTx/>
              <a:buChar char="•"/>
              <a:defRPr sz="3200">
                <a:solidFill>
                  <a:srgbClr val="454D52"/>
                </a:solidFill>
                <a:latin typeface="+mn-lt"/>
                <a:ea typeface="+mn-ea"/>
                <a:cs typeface="+mn-cs"/>
                <a:sym typeface="Myriad Set Pro Text"/>
              </a:defRPr>
            </a:lvl4pPr>
            <a:lvl5pPr marL="76200" indent="-76200">
              <a:lnSpc>
                <a:spcPct val="100000"/>
              </a:lnSpc>
              <a:spcBef>
                <a:spcPts val="300"/>
              </a:spcBef>
              <a:buClr>
                <a:schemeClr val="accent4">
                  <a:hueOff val="9600000"/>
                  <a:satOff val="22648"/>
                  <a:lumOff val="42149"/>
                  <a:alpha val="0"/>
                </a:schemeClr>
              </a:buClr>
              <a:buSzPct val="25000"/>
              <a:buFontTx/>
              <a:buChar char="•"/>
              <a:defRPr sz="3200">
                <a:solidFill>
                  <a:srgbClr val="454D52"/>
                </a:solidFill>
                <a:latin typeface="+mn-lt"/>
                <a:ea typeface="+mn-ea"/>
                <a:cs typeface="+mn-cs"/>
                <a:sym typeface="Myriad Set Pro Text"/>
              </a:defRPr>
            </a:lvl5pPr>
          </a:lstStyle>
          <a:p>
            <a:r>
              <a:t>Body Level One</a:t>
            </a:r>
          </a:p>
          <a:p>
            <a:pPr lvl="1"/>
            <a:r>
              <a:t>Body Level Two</a:t>
            </a:r>
          </a:p>
          <a:p>
            <a:pPr lvl="2"/>
            <a:r>
              <a:t>Body Level Three</a:t>
            </a:r>
          </a:p>
          <a:p>
            <a:pPr lvl="3"/>
            <a:r>
              <a:t>Body Level Four</a:t>
            </a:r>
          </a:p>
          <a:p>
            <a:pPr lvl="4"/>
            <a:r>
              <a:t>Body Level Five</a:t>
            </a:r>
          </a:p>
        </p:txBody>
      </p:sp>
      <p:sp>
        <p:nvSpPr>
          <p:cNvPr id="30" name="Slide Number"/>
          <p:cNvSpPr>
            <a:spLocks noGrp="1"/>
          </p:cNvSpPr>
          <p:nvPr>
            <p:ph type="sldNum" sz="quarter" idx="2"/>
          </p:nvPr>
        </p:nvSpPr>
        <p:spPr>
          <a:xfrm>
            <a:off x="23926797" y="13042900"/>
            <a:ext cx="299417" cy="317500"/>
          </a:xfrm>
          <a:prstGeom prst="rect">
            <a:avLst/>
          </a:prstGeom>
        </p:spPr>
        <p:txBody>
          <a:bodyPr lIns="50800" tIns="50800" rIns="50800" bIns="50800"/>
          <a:lstStyle>
            <a:lvl1pPr>
              <a:defRPr>
                <a:solidFill>
                  <a:schemeClr val="accent5">
                    <a:hueOff val="12258950"/>
                    <a:satOff val="-36268"/>
                    <a:lumOff val="33605"/>
                  </a:schemeClr>
                </a:solidFill>
              </a:defRPr>
            </a:lvl1pPr>
          </a:lstStyle>
          <a:p>
            <a:pPr defTabSz="914400"/>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ullet">
    <p:spTree>
      <p:nvGrpSpPr>
        <p:cNvPr id="1" name=""/>
        <p:cNvGrpSpPr/>
        <p:nvPr/>
      </p:nvGrpSpPr>
      <p:grpSpPr>
        <a:xfrm>
          <a:off x="0" y="0"/>
          <a:ext cx="0" cy="0"/>
          <a:chOff x="0" y="0"/>
          <a:chExt cx="0" cy="0"/>
        </a:xfrm>
      </p:grpSpPr>
      <p:sp>
        <p:nvSpPr>
          <p:cNvPr id="37" name="Slide Number"/>
          <p:cNvSpPr>
            <a:spLocks noGrp="1"/>
          </p:cNvSpPr>
          <p:nvPr>
            <p:ph type="sldNum" sz="quarter" idx="2"/>
          </p:nvPr>
        </p:nvSpPr>
        <p:spPr>
          <a:prstGeom prst="rect">
            <a:avLst/>
          </a:prstGeom>
        </p:spPr>
        <p:txBody>
          <a:bodyPr/>
          <a:lstStyle/>
          <a:p>
            <a:pPr defTabSz="914400"/>
            <a:fld id="{86CB4B4D-7CA3-9044-876B-883B54F8677D}" type="slidenum">
              <a:t>‹#›</a:t>
            </a:fld>
            <a:endParaRPr/>
          </a:p>
        </p:txBody>
      </p:sp>
      <p:sp>
        <p:nvSpPr>
          <p:cNvPr id="38" name="Topic or Sub-Topic | Title"/>
          <p:cNvSpPr txBox="1">
            <a:spLocks noGrp="1"/>
          </p:cNvSpPr>
          <p:nvPr>
            <p:ph type="body" sz="quarter" idx="21"/>
          </p:nvPr>
        </p:nvSpPr>
        <p:spPr>
          <a:xfrm>
            <a:off x="876300" y="279400"/>
            <a:ext cx="22250400" cy="1066800"/>
          </a:xfrm>
          <a:prstGeom prst="rect">
            <a:avLst/>
          </a:prstGeom>
        </p:spPr>
        <p:txBody>
          <a:bodyPr lIns="76200" tIns="76200" rIns="76200" bIns="76200">
            <a:noAutofit/>
          </a:bodyPr>
          <a:lstStyle/>
          <a:p>
            <a:pPr marL="0" indent="0" defTabSz="546100">
              <a:lnSpc>
                <a:spcPct val="100000"/>
              </a:lnSpc>
              <a:spcBef>
                <a:spcPts val="0"/>
              </a:spcBef>
              <a:buClrTx/>
              <a:buSzTx/>
              <a:buFontTx/>
              <a:buNone/>
              <a:defRPr sz="6000">
                <a:solidFill>
                  <a:srgbClr val="0096FF"/>
                </a:solidFill>
              </a:defRPr>
            </a:pPr>
            <a:r>
              <a:t>Topic or Sub-Topic </a:t>
            </a:r>
            <a:r>
              <a:rPr>
                <a:solidFill>
                  <a:srgbClr val="53585F"/>
                </a:solidFill>
              </a:rPr>
              <a:t>| Title</a:t>
            </a:r>
          </a:p>
        </p:txBody>
      </p:sp>
      <p:sp>
        <p:nvSpPr>
          <p:cNvPr id="39" name="Body Level One…"/>
          <p:cNvSpPr>
            <a:spLocks noGrp="1"/>
          </p:cNvSpPr>
          <p:nvPr>
            <p:ph type="body" idx="22"/>
          </p:nvPr>
        </p:nvSpPr>
        <p:spPr>
          <a:xfrm>
            <a:off x="856613" y="1768772"/>
            <a:ext cx="22430036" cy="7665010"/>
          </a:xfrm>
          <a:prstGeom prst="rect">
            <a:avLst/>
          </a:prstGeom>
        </p:spPr>
        <p:txBody>
          <a:bodyPr>
            <a:noAutofit/>
          </a:bodyPr>
          <a:lstStyle>
            <a:lvl1pPr>
              <a:spcBef>
                <a:spcPts val="600"/>
              </a:spcBef>
            </a:lvl1pPr>
            <a:lvl2pPr marL="874590" indent="-468190" defTabSz="1238250">
              <a:spcBef>
                <a:spcPts val="600"/>
              </a:spcBef>
              <a:defRPr sz="3600"/>
            </a:lvl2pPr>
            <a:lvl3pPr marL="1319090" indent="-468190" defTabSz="1238250">
              <a:spcBef>
                <a:spcPts val="600"/>
              </a:spcBef>
              <a:buSzPct val="100000"/>
              <a:buChar char="-"/>
              <a:defRPr sz="3600"/>
            </a:lvl3pPr>
            <a:lvl4pPr marL="1787870" indent="-479770" defTabSz="1238250">
              <a:spcBef>
                <a:spcPts val="600"/>
              </a:spcBef>
              <a:buSzPct val="100000"/>
              <a:buChar char="-"/>
              <a:defRPr sz="3600"/>
            </a:lvl4pPr>
          </a:lstStyle>
          <a:p>
            <a:r>
              <a:t>Body Level One</a:t>
            </a:r>
          </a:p>
          <a:p>
            <a:pPr lvl="1"/>
            <a:r>
              <a:t>Body Level Two</a:t>
            </a:r>
          </a:p>
          <a:p>
            <a:pPr lvl="2"/>
            <a:r>
              <a:t>Body Level Three</a:t>
            </a:r>
          </a:p>
          <a:p>
            <a:pPr lvl="3"/>
            <a:r>
              <a:t>Body Level Four</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Bullet copy 1">
    <p:spTree>
      <p:nvGrpSpPr>
        <p:cNvPr id="1" name=""/>
        <p:cNvGrpSpPr/>
        <p:nvPr/>
      </p:nvGrpSpPr>
      <p:grpSpPr>
        <a:xfrm>
          <a:off x="0" y="0"/>
          <a:ext cx="0" cy="0"/>
          <a:chOff x="0" y="0"/>
          <a:chExt cx="0" cy="0"/>
        </a:xfrm>
      </p:grpSpPr>
      <p:sp>
        <p:nvSpPr>
          <p:cNvPr id="46" name="Title Text"/>
          <p:cNvSpPr>
            <a:spLocks noGrp="1"/>
          </p:cNvSpPr>
          <p:nvPr>
            <p:ph type="title"/>
          </p:nvPr>
        </p:nvSpPr>
        <p:spPr>
          <a:xfrm>
            <a:off x="1308100" y="5861050"/>
            <a:ext cx="22098000" cy="1993900"/>
          </a:xfrm>
          <a:prstGeom prst="rect">
            <a:avLst/>
          </a:prstGeom>
        </p:spPr>
        <p:txBody>
          <a:bodyPr anchor="ctr"/>
          <a:lstStyle/>
          <a:p>
            <a:r>
              <a:t>Title Text</a:t>
            </a:r>
          </a:p>
        </p:txBody>
      </p:sp>
      <p:sp>
        <p:nvSpPr>
          <p:cNvPr id="47" name="Slide Number"/>
          <p:cNvSpPr>
            <a:spLocks noGrp="1"/>
          </p:cNvSpPr>
          <p:nvPr>
            <p:ph type="sldNum" sz="quarter" idx="2"/>
          </p:nvPr>
        </p:nvSpPr>
        <p:spPr>
          <a:prstGeom prst="rect">
            <a:avLst/>
          </a:prstGeom>
        </p:spPr>
        <p:txBody>
          <a:bodyPr/>
          <a:lstStyle/>
          <a:p>
            <a:pPr defTabSz="914400"/>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Closing">
    <p:bg>
      <p:bgPr>
        <a:solidFill>
          <a:srgbClr val="62ACDB"/>
        </a:solidFill>
        <a:effectLst/>
      </p:bgPr>
    </p:bg>
    <p:spTree>
      <p:nvGrpSpPr>
        <p:cNvPr id="1" name=""/>
        <p:cNvGrpSpPr/>
        <p:nvPr/>
      </p:nvGrpSpPr>
      <p:grpSpPr>
        <a:xfrm>
          <a:off x="0" y="0"/>
          <a:ext cx="0" cy="0"/>
          <a:chOff x="0" y="0"/>
          <a:chExt cx="0" cy="0"/>
        </a:xfrm>
      </p:grpSpPr>
      <p:graphicFrame>
        <p:nvGraphicFramePr>
          <p:cNvPr id="54" name="Table 1"/>
          <p:cNvGraphicFramePr/>
          <p:nvPr/>
        </p:nvGraphicFramePr>
        <p:xfrm>
          <a:off x="9753600" y="13182600"/>
          <a:ext cx="4876800" cy="508000"/>
        </p:xfrm>
        <a:graphic>
          <a:graphicData uri="http://schemas.openxmlformats.org/drawingml/2006/table">
            <a:tbl>
              <a:tblPr>
                <a:tableStyleId>{C6BE5077-4104-44CC-8115-912076CAC344}</a:tableStyleId>
              </a:tblPr>
              <a:tblGrid>
                <a:gridCol w="4876800">
                  <a:extLst>
                    <a:ext uri="{9D8B030D-6E8A-4147-A177-3AD203B41FA5}">
                      <a16:colId xmlns:a16="http://schemas.microsoft.com/office/drawing/2014/main" val="20000"/>
                    </a:ext>
                  </a:extLst>
                </a:gridCol>
              </a:tblGrid>
              <a:tr h="508000">
                <a:tc>
                  <a:txBody>
                    <a:bodyPr/>
                    <a:lstStyle/>
                    <a:p>
                      <a:pPr>
                        <a:tabLst>
                          <a:tab pos="1651000" algn="l"/>
                        </a:tabLst>
                        <a:defRPr sz="1800">
                          <a:solidFill>
                            <a:srgbClr val="000000"/>
                          </a:solidFill>
                        </a:defRPr>
                      </a:pPr>
                      <a:r>
                        <a:rPr>
                          <a:solidFill>
                            <a:schemeClr val="accent4">
                              <a:hueOff val="9600000"/>
                              <a:satOff val="22648"/>
                              <a:lumOff val="42149"/>
                            </a:schemeClr>
                          </a:solidFill>
                          <a:latin typeface="Myriad Set Pro Thin"/>
                          <a:ea typeface="Myriad Set Pro Thin"/>
                          <a:cs typeface="Myriad Set Pro Thin"/>
                          <a:sym typeface="Myriad Set Pro Thin"/>
                        </a:rPr>
                        <a:t>TM and © 2023 Apple Inc. All rights reserved.</a:t>
                      </a:r>
                    </a:p>
                  </a:txBody>
                  <a:tcPr marL="0" marR="0" marT="0" marB="0" anchor="ctr" horzOverflow="overflow">
                    <a:lnL w="0">
                      <a:miter lim="400000"/>
                    </a:lnL>
                    <a:lnR w="0">
                      <a:miter lim="400000"/>
                    </a:lnR>
                    <a:lnT w="0">
                      <a:miter lim="400000"/>
                    </a:lnT>
                    <a:lnB w="0">
                      <a:miter lim="400000"/>
                    </a:lnB>
                    <a:noFill/>
                  </a:tcPr>
                </a:tc>
                <a:extLst>
                  <a:ext uri="{0D108BD9-81ED-4DB2-BD59-A6C34878D82A}">
                    <a16:rowId xmlns:a16="http://schemas.microsoft.com/office/drawing/2014/main" val="10000"/>
                  </a:ext>
                </a:extLst>
              </a:tr>
            </a:tbl>
          </a:graphicData>
        </a:graphic>
      </p:graphicFrame>
      <p:pic>
        <p:nvPicPr>
          <p:cNvPr id="55" name="droppedImage.pdf" descr="droppedImage.pdf"/>
          <p:cNvPicPr>
            <a:picLocks noChangeAspect="1"/>
          </p:cNvPicPr>
          <p:nvPr/>
        </p:nvPicPr>
        <p:blipFill>
          <a:blip r:embed="rId2"/>
          <a:stretch>
            <a:fillRect/>
          </a:stretch>
        </p:blipFill>
        <p:spPr>
          <a:xfrm>
            <a:off x="10661014" y="4833354"/>
            <a:ext cx="2971801" cy="3649411"/>
          </a:xfrm>
          <a:prstGeom prst="rect">
            <a:avLst/>
          </a:prstGeom>
          <a:ln w="12700">
            <a:miter lim="400000"/>
          </a:ln>
        </p:spPr>
      </p:pic>
      <p:sp>
        <p:nvSpPr>
          <p:cNvPr id="56" name="Text"/>
          <p:cNvSpPr>
            <a:spLocks noGrp="1"/>
          </p:cNvSpPr>
          <p:nvPr>
            <p:ph type="body" sz="quarter" idx="21"/>
          </p:nvPr>
        </p:nvSpPr>
        <p:spPr>
          <a:xfrm>
            <a:off x="94752963" y="58293000"/>
            <a:ext cx="22072601" cy="927100"/>
          </a:xfrm>
          <a:prstGeom prst="rect">
            <a:avLst/>
          </a:prstGeom>
        </p:spPr>
        <p:txBody>
          <a:bodyPr>
            <a:spAutoFit/>
          </a:bodyPr>
          <a:lstStyle/>
          <a:p>
            <a:pPr marL="0" indent="0" defTabSz="825500">
              <a:lnSpc>
                <a:spcPct val="100000"/>
              </a:lnSpc>
              <a:spcBef>
                <a:spcPts val="6800"/>
              </a:spcBef>
              <a:buClrTx/>
              <a:buSzTx/>
              <a:buFontTx/>
              <a:buNone/>
              <a:defRPr sz="6000">
                <a:solidFill>
                  <a:srgbClr val="94A8B2"/>
                </a:solidFill>
                <a:latin typeface="Myriad Set Pro Bold"/>
                <a:ea typeface="Myriad Set Pro Bold"/>
                <a:cs typeface="Myriad Set Pro Bold"/>
                <a:sym typeface="Myriad Set Pro Bold"/>
              </a:defRPr>
            </a:pPr>
            <a:endParaRPr/>
          </a:p>
        </p:txBody>
      </p:sp>
      <p:sp>
        <p:nvSpPr>
          <p:cNvPr id="57" name="Text"/>
          <p:cNvSpPr>
            <a:spLocks noGrp="1"/>
          </p:cNvSpPr>
          <p:nvPr>
            <p:ph type="body" sz="quarter" idx="22"/>
          </p:nvPr>
        </p:nvSpPr>
        <p:spPr>
          <a:xfrm>
            <a:off x="94754700" y="59448700"/>
            <a:ext cx="19291300" cy="215900"/>
          </a:xfrm>
          <a:prstGeom prst="rect">
            <a:avLst/>
          </a:prstGeom>
        </p:spPr>
        <p:txBody>
          <a:bodyPr lIns="0" tIns="0" rIns="0" bIns="0" anchor="b">
            <a:spAutoFit/>
          </a:bodyPr>
          <a:lstStyle/>
          <a:p>
            <a:pPr marL="0" indent="0" defTabSz="825500">
              <a:lnSpc>
                <a:spcPct val="100000"/>
              </a:lnSpc>
              <a:spcBef>
                <a:spcPts val="0"/>
              </a:spcBef>
              <a:buClrTx/>
              <a:buSzTx/>
              <a:buFontTx/>
              <a:buNone/>
              <a:defRPr sz="1600" spc="-8">
                <a:solidFill>
                  <a:srgbClr val="94A8B2"/>
                </a:solidFill>
                <a:latin typeface="Myriad Set Pro Ultralight"/>
                <a:ea typeface="Myriad Set Pro Ultralight"/>
                <a:cs typeface="Myriad Set Pro Ultralight"/>
                <a:sym typeface="Myriad Set Pro Ultralight"/>
              </a:defRPr>
            </a:pPr>
            <a:endParaRPr/>
          </a:p>
        </p:txBody>
      </p:sp>
      <p:sp>
        <p:nvSpPr>
          <p:cNvPr id="58" name="Slide Number"/>
          <p:cNvSpPr>
            <a:spLocks noGrp="1"/>
          </p:cNvSpPr>
          <p:nvPr>
            <p:ph type="sldNum" sz="quarter" idx="2"/>
          </p:nvPr>
        </p:nvSpPr>
        <p:spPr>
          <a:xfrm>
            <a:off x="23977597" y="13335000"/>
            <a:ext cx="299417" cy="317500"/>
          </a:xfrm>
          <a:prstGeom prst="rect">
            <a:avLst/>
          </a:prstGeom>
        </p:spPr>
        <p:txBody>
          <a:bodyPr lIns="50800" tIns="50800" rIns="50800" bIns="50800"/>
          <a:lstStyle>
            <a:lvl1pPr>
              <a:defRPr>
                <a:solidFill>
                  <a:schemeClr val="accent5">
                    <a:hueOff val="12258950"/>
                    <a:satOff val="-36268"/>
                    <a:lumOff val="33605"/>
                  </a:schemeClr>
                </a:solidFill>
              </a:defRPr>
            </a:lvl1pPr>
          </a:lstStyle>
          <a:p>
            <a:pPr defTabSz="914400"/>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4">
            <a:hueOff val="9600000"/>
            <a:satOff val="22648"/>
            <a:lumOff val="42149"/>
          </a:schemeClr>
        </a:solidFill>
        <a:effectLst/>
      </p:bgPr>
    </p:bg>
    <p:spTree>
      <p:nvGrpSpPr>
        <p:cNvPr id="1" name=""/>
        <p:cNvGrpSpPr/>
        <p:nvPr/>
      </p:nvGrpSpPr>
      <p:grpSpPr>
        <a:xfrm>
          <a:off x="0" y="0"/>
          <a:ext cx="0" cy="0"/>
          <a:chOff x="0" y="0"/>
          <a:chExt cx="0" cy="0"/>
        </a:xfrm>
      </p:grpSpPr>
      <p:pic>
        <p:nvPicPr>
          <p:cNvPr id="2" name="pasted1.pdf" descr="pasted1.pdf"/>
          <p:cNvPicPr>
            <a:picLocks noChangeAspect="1"/>
          </p:cNvPicPr>
          <p:nvPr/>
        </p:nvPicPr>
        <p:blipFill>
          <a:blip r:embed="rId7"/>
          <a:stretch>
            <a:fillRect/>
          </a:stretch>
        </p:blipFill>
        <p:spPr>
          <a:xfrm>
            <a:off x="12036950" y="13148302"/>
            <a:ext cx="310100" cy="380231"/>
          </a:xfrm>
          <a:prstGeom prst="rect">
            <a:avLst/>
          </a:prstGeom>
          <a:ln w="12700">
            <a:miter lim="400000"/>
          </a:ln>
        </p:spPr>
      </p:pic>
      <p:sp>
        <p:nvSpPr>
          <p:cNvPr id="3" name="Slide Number"/>
          <p:cNvSpPr>
            <a:spLocks noGrp="1"/>
          </p:cNvSpPr>
          <p:nvPr>
            <p:ph type="sldNum" sz="quarter" idx="2"/>
          </p:nvPr>
        </p:nvSpPr>
        <p:spPr>
          <a:xfrm>
            <a:off x="23977597" y="13093700"/>
            <a:ext cx="197817" cy="215900"/>
          </a:xfrm>
          <a:prstGeom prst="rect">
            <a:avLst/>
          </a:prstGeom>
          <a:ln w="12700">
            <a:miter lim="400000"/>
          </a:ln>
        </p:spPr>
        <p:txBody>
          <a:bodyPr wrap="none" lIns="0" tIns="0" rIns="0" bIns="0">
            <a:spAutoFit/>
          </a:bodyPr>
          <a:lstStyle>
            <a:lvl1pPr algn="ctr">
              <a:tabLst>
                <a:tab pos="914400" algn="l"/>
              </a:tabLst>
              <a:defRPr sz="1600">
                <a:solidFill>
                  <a:srgbClr val="454D52"/>
                </a:solidFill>
                <a:latin typeface="+mn-lt"/>
                <a:ea typeface="+mn-ea"/>
                <a:cs typeface="+mn-cs"/>
                <a:sym typeface="Myriad Set Pro Text"/>
              </a:defRPr>
            </a:lvl1pPr>
          </a:lstStyle>
          <a:p>
            <a:pPr defTabSz="914400"/>
            <a:fld id="{86CB4B4D-7CA3-9044-876B-883B54F8677D}" type="slidenum">
              <a:t>‹#›</a:t>
            </a:fld>
            <a:endParaRPr/>
          </a:p>
        </p:txBody>
      </p:sp>
      <p:sp>
        <p:nvSpPr>
          <p:cNvPr id="4" name="Line"/>
          <p:cNvSpPr/>
          <p:nvPr/>
        </p:nvSpPr>
        <p:spPr>
          <a:xfrm>
            <a:off x="517060" y="1409700"/>
            <a:ext cx="23315952" cy="0"/>
          </a:xfrm>
          <a:prstGeom prst="line">
            <a:avLst/>
          </a:prstGeom>
          <a:ln w="12700">
            <a:solidFill>
              <a:srgbClr val="929292"/>
            </a:solidFill>
            <a:miter lim="400000"/>
          </a:ln>
        </p:spPr>
        <p:txBody>
          <a:bodyPr lIns="76200" tIns="76200" rIns="76200" bIns="76200" anchor="ctr"/>
          <a:lstStyle/>
          <a:p>
            <a:pPr algn="ctr" defTabSz="317500">
              <a:defRPr sz="3200">
                <a:solidFill>
                  <a:srgbClr val="000000"/>
                </a:solidFill>
                <a:latin typeface="Mistral"/>
                <a:ea typeface="Mistral"/>
                <a:cs typeface="Mistral"/>
                <a:sym typeface="Mistral"/>
              </a:defRPr>
            </a:pPr>
            <a:endParaRPr/>
          </a:p>
        </p:txBody>
      </p:sp>
      <p:graphicFrame>
        <p:nvGraphicFramePr>
          <p:cNvPr id="5" name="Table 1"/>
          <p:cNvGraphicFramePr/>
          <p:nvPr/>
        </p:nvGraphicFramePr>
        <p:xfrm>
          <a:off x="380688" y="13079299"/>
          <a:ext cx="1126127" cy="518235"/>
        </p:xfrm>
        <a:graphic>
          <a:graphicData uri="http://schemas.openxmlformats.org/drawingml/2006/table">
            <a:tbl>
              <a:tblPr>
                <a:tableStyleId>{C6BE5077-4104-44CC-8115-912076CAC344}</a:tableStyleId>
              </a:tblPr>
              <a:tblGrid>
                <a:gridCol w="1126127">
                  <a:extLst>
                    <a:ext uri="{9D8B030D-6E8A-4147-A177-3AD203B41FA5}">
                      <a16:colId xmlns:a16="http://schemas.microsoft.com/office/drawing/2014/main" val="20000"/>
                    </a:ext>
                  </a:extLst>
                </a:gridCol>
              </a:tblGrid>
              <a:tr h="518235">
                <a:tc>
                  <a:txBody>
                    <a:bodyPr/>
                    <a:lstStyle/>
                    <a:p>
                      <a:pPr algn="l">
                        <a:tabLst>
                          <a:tab pos="1651000" algn="l"/>
                        </a:tabLst>
                        <a:defRPr sz="1800">
                          <a:solidFill>
                            <a:srgbClr val="000000"/>
                          </a:solidFill>
                        </a:defRPr>
                      </a:pPr>
                      <a:r>
                        <a:rPr sz="1600">
                          <a:solidFill>
                            <a:srgbClr val="94A8B2"/>
                          </a:solidFill>
                          <a:latin typeface="Helvetica Light"/>
                          <a:ea typeface="Helvetica Light"/>
                          <a:cs typeface="Helvetica Light"/>
                          <a:sym typeface="Helvetica Light"/>
                        </a:rPr>
                        <a:t>11/30/23</a:t>
                      </a:r>
                    </a:p>
                  </a:txBody>
                  <a:tcPr marL="76200" marR="76200" marT="76200" marB="76200"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6" name="Title Text"/>
          <p:cNvSpPr>
            <a:spLocks noGrp="1"/>
          </p:cNvSpPr>
          <p:nvPr>
            <p:ph type="title"/>
          </p:nvPr>
        </p:nvSpPr>
        <p:spPr>
          <a:xfrm>
            <a:off x="1155700" y="0"/>
            <a:ext cx="22098000" cy="19939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p>
            <a:r>
              <a:t>Title Text</a:t>
            </a:r>
          </a:p>
        </p:txBody>
      </p:sp>
      <p:sp>
        <p:nvSpPr>
          <p:cNvPr id="7" name="Body Level One…"/>
          <p:cNvSpPr>
            <a:spLocks noGrp="1"/>
          </p:cNvSpPr>
          <p:nvPr>
            <p:ph type="body" idx="1"/>
          </p:nvPr>
        </p:nvSpPr>
        <p:spPr>
          <a:xfrm>
            <a:off x="1155700" y="2349500"/>
            <a:ext cx="22098000" cy="106807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2pPr marL="899750" indent="-493350" defTabSz="825500">
              <a:spcBef>
                <a:spcPts val="2500"/>
              </a:spcBef>
              <a:defRPr sz="4400"/>
            </a:lvl2pPr>
            <a:lvl3pPr marL="1766231" indent="-559731" defTabSz="825500">
              <a:spcBef>
                <a:spcPts val="2200"/>
              </a:spcBef>
              <a:defRPr sz="4200"/>
            </a:lvl3pPr>
            <a:lvl4pPr marL="2196777" indent="-533077" defTabSz="825500">
              <a:spcBef>
                <a:spcPts val="2200"/>
              </a:spcBef>
              <a:defRPr sz="4000"/>
            </a:lvl4pPr>
            <a:lvl5pPr marL="2601923" indent="-506423" defTabSz="825500">
              <a:spcBef>
                <a:spcPts val="2200"/>
              </a:spcBef>
              <a:defRPr sz="3800"/>
            </a:lvl5pPr>
          </a:lstStyle>
          <a:p>
            <a:r>
              <a:t>Body Level One</a:t>
            </a:r>
          </a:p>
          <a:p>
            <a:pPr lvl="1"/>
            <a:r>
              <a:t>Body Level Two</a:t>
            </a:r>
          </a:p>
          <a:p>
            <a:pPr lvl="2"/>
            <a:r>
              <a:t>Body Level Three</a:t>
            </a:r>
          </a:p>
          <a:p>
            <a:pPr lvl="3"/>
            <a:r>
              <a:t>Body Level Four</a:t>
            </a:r>
          </a:p>
          <a:p>
            <a:pPr lvl="4"/>
            <a:r>
              <a:t>Body Level Five</a:t>
            </a: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spd="med"/>
  <p:txStyles>
    <p:titleStyle>
      <a:lvl1pPr marL="0" marR="0" indent="0" algn="l" defTabSz="825500" latinLnBrk="0">
        <a:lnSpc>
          <a:spcPts val="7800"/>
        </a:lnSpc>
        <a:spcBef>
          <a:spcPts val="0"/>
        </a:spcBef>
        <a:spcAft>
          <a:spcPts val="0"/>
        </a:spcAft>
        <a:buClrTx/>
        <a:buSzTx/>
        <a:buFontTx/>
        <a:buNone/>
        <a:tabLst/>
        <a:defRPr sz="7200" b="0" i="0" u="none" strike="noStrike" cap="none" spc="0" baseline="0">
          <a:solidFill>
            <a:srgbClr val="0096FF"/>
          </a:solidFill>
          <a:uFillTx/>
          <a:latin typeface="+mn-lt"/>
          <a:ea typeface="+mn-ea"/>
          <a:cs typeface="+mn-cs"/>
          <a:sym typeface="Myriad Set Pro Text"/>
        </a:defRPr>
      </a:lvl1pPr>
      <a:lvl2pPr marL="0" marR="0" indent="228600" algn="l" defTabSz="825500" latinLnBrk="0">
        <a:lnSpc>
          <a:spcPts val="7800"/>
        </a:lnSpc>
        <a:spcBef>
          <a:spcPts val="0"/>
        </a:spcBef>
        <a:spcAft>
          <a:spcPts val="0"/>
        </a:spcAft>
        <a:buClrTx/>
        <a:buSzTx/>
        <a:buFontTx/>
        <a:buNone/>
        <a:tabLst/>
        <a:defRPr sz="7200" b="0" i="0" u="none" strike="noStrike" cap="none" spc="0" baseline="0">
          <a:solidFill>
            <a:srgbClr val="0096FF"/>
          </a:solidFill>
          <a:uFillTx/>
          <a:latin typeface="+mn-lt"/>
          <a:ea typeface="+mn-ea"/>
          <a:cs typeface="+mn-cs"/>
          <a:sym typeface="Myriad Set Pro Text"/>
        </a:defRPr>
      </a:lvl2pPr>
      <a:lvl3pPr marL="0" marR="0" indent="457200" algn="l" defTabSz="825500" latinLnBrk="0">
        <a:lnSpc>
          <a:spcPts val="7800"/>
        </a:lnSpc>
        <a:spcBef>
          <a:spcPts val="0"/>
        </a:spcBef>
        <a:spcAft>
          <a:spcPts val="0"/>
        </a:spcAft>
        <a:buClrTx/>
        <a:buSzTx/>
        <a:buFontTx/>
        <a:buNone/>
        <a:tabLst/>
        <a:defRPr sz="7200" b="0" i="0" u="none" strike="noStrike" cap="none" spc="0" baseline="0">
          <a:solidFill>
            <a:srgbClr val="0096FF"/>
          </a:solidFill>
          <a:uFillTx/>
          <a:latin typeface="+mn-lt"/>
          <a:ea typeface="+mn-ea"/>
          <a:cs typeface="+mn-cs"/>
          <a:sym typeface="Myriad Set Pro Text"/>
        </a:defRPr>
      </a:lvl3pPr>
      <a:lvl4pPr marL="0" marR="0" indent="685800" algn="l" defTabSz="825500" latinLnBrk="0">
        <a:lnSpc>
          <a:spcPts val="7800"/>
        </a:lnSpc>
        <a:spcBef>
          <a:spcPts val="0"/>
        </a:spcBef>
        <a:spcAft>
          <a:spcPts val="0"/>
        </a:spcAft>
        <a:buClrTx/>
        <a:buSzTx/>
        <a:buFontTx/>
        <a:buNone/>
        <a:tabLst/>
        <a:defRPr sz="7200" b="0" i="0" u="none" strike="noStrike" cap="none" spc="0" baseline="0">
          <a:solidFill>
            <a:srgbClr val="0096FF"/>
          </a:solidFill>
          <a:uFillTx/>
          <a:latin typeface="+mn-lt"/>
          <a:ea typeface="+mn-ea"/>
          <a:cs typeface="+mn-cs"/>
          <a:sym typeface="Myriad Set Pro Text"/>
        </a:defRPr>
      </a:lvl4pPr>
      <a:lvl5pPr marL="0" marR="0" indent="914400" algn="l" defTabSz="825500" latinLnBrk="0">
        <a:lnSpc>
          <a:spcPts val="7800"/>
        </a:lnSpc>
        <a:spcBef>
          <a:spcPts val="0"/>
        </a:spcBef>
        <a:spcAft>
          <a:spcPts val="0"/>
        </a:spcAft>
        <a:buClrTx/>
        <a:buSzTx/>
        <a:buFontTx/>
        <a:buNone/>
        <a:tabLst/>
        <a:defRPr sz="7200" b="0" i="0" u="none" strike="noStrike" cap="none" spc="0" baseline="0">
          <a:solidFill>
            <a:srgbClr val="0096FF"/>
          </a:solidFill>
          <a:uFillTx/>
          <a:latin typeface="+mn-lt"/>
          <a:ea typeface="+mn-ea"/>
          <a:cs typeface="+mn-cs"/>
          <a:sym typeface="Myriad Set Pro Text"/>
        </a:defRPr>
      </a:lvl5pPr>
      <a:lvl6pPr marL="0" marR="0" indent="1143000" algn="l" defTabSz="825500" latinLnBrk="0">
        <a:lnSpc>
          <a:spcPts val="7800"/>
        </a:lnSpc>
        <a:spcBef>
          <a:spcPts val="0"/>
        </a:spcBef>
        <a:spcAft>
          <a:spcPts val="0"/>
        </a:spcAft>
        <a:buClrTx/>
        <a:buSzTx/>
        <a:buFontTx/>
        <a:buNone/>
        <a:tabLst/>
        <a:defRPr sz="7200" b="0" i="0" u="none" strike="noStrike" cap="none" spc="0" baseline="0">
          <a:solidFill>
            <a:srgbClr val="0096FF"/>
          </a:solidFill>
          <a:uFillTx/>
          <a:latin typeface="+mn-lt"/>
          <a:ea typeface="+mn-ea"/>
          <a:cs typeface="+mn-cs"/>
          <a:sym typeface="Myriad Set Pro Text"/>
        </a:defRPr>
      </a:lvl6pPr>
      <a:lvl7pPr marL="0" marR="0" indent="1371600" algn="l" defTabSz="825500" latinLnBrk="0">
        <a:lnSpc>
          <a:spcPts val="7800"/>
        </a:lnSpc>
        <a:spcBef>
          <a:spcPts val="0"/>
        </a:spcBef>
        <a:spcAft>
          <a:spcPts val="0"/>
        </a:spcAft>
        <a:buClrTx/>
        <a:buSzTx/>
        <a:buFontTx/>
        <a:buNone/>
        <a:tabLst/>
        <a:defRPr sz="7200" b="0" i="0" u="none" strike="noStrike" cap="none" spc="0" baseline="0">
          <a:solidFill>
            <a:srgbClr val="0096FF"/>
          </a:solidFill>
          <a:uFillTx/>
          <a:latin typeface="+mn-lt"/>
          <a:ea typeface="+mn-ea"/>
          <a:cs typeface="+mn-cs"/>
          <a:sym typeface="Myriad Set Pro Text"/>
        </a:defRPr>
      </a:lvl7pPr>
      <a:lvl8pPr marL="0" marR="0" indent="1600200" algn="l" defTabSz="825500" latinLnBrk="0">
        <a:lnSpc>
          <a:spcPts val="7800"/>
        </a:lnSpc>
        <a:spcBef>
          <a:spcPts val="0"/>
        </a:spcBef>
        <a:spcAft>
          <a:spcPts val="0"/>
        </a:spcAft>
        <a:buClrTx/>
        <a:buSzTx/>
        <a:buFontTx/>
        <a:buNone/>
        <a:tabLst/>
        <a:defRPr sz="7200" b="0" i="0" u="none" strike="noStrike" cap="none" spc="0" baseline="0">
          <a:solidFill>
            <a:srgbClr val="0096FF"/>
          </a:solidFill>
          <a:uFillTx/>
          <a:latin typeface="+mn-lt"/>
          <a:ea typeface="+mn-ea"/>
          <a:cs typeface="+mn-cs"/>
          <a:sym typeface="Myriad Set Pro Text"/>
        </a:defRPr>
      </a:lvl8pPr>
      <a:lvl9pPr marL="0" marR="0" indent="1828800" algn="l" defTabSz="825500" latinLnBrk="0">
        <a:lnSpc>
          <a:spcPts val="7800"/>
        </a:lnSpc>
        <a:spcBef>
          <a:spcPts val="0"/>
        </a:spcBef>
        <a:spcAft>
          <a:spcPts val="0"/>
        </a:spcAft>
        <a:buClrTx/>
        <a:buSzTx/>
        <a:buFontTx/>
        <a:buNone/>
        <a:tabLst/>
        <a:defRPr sz="7200" b="0" i="0" u="none" strike="noStrike" cap="none" spc="0" baseline="0">
          <a:solidFill>
            <a:srgbClr val="0096FF"/>
          </a:solidFill>
          <a:uFillTx/>
          <a:latin typeface="+mn-lt"/>
          <a:ea typeface="+mn-ea"/>
          <a:cs typeface="+mn-cs"/>
          <a:sym typeface="Myriad Set Pro Text"/>
        </a:defRPr>
      </a:lvl9pPr>
    </p:titleStyle>
    <p:bodyStyle>
      <a:lvl1pPr marL="468190" marR="0" indent="-468190" algn="l" defTabSz="1238250" rtl="0" latinLnBrk="0">
        <a:lnSpc>
          <a:spcPct val="104999"/>
        </a:lnSpc>
        <a:spcBef>
          <a:spcPts val="3000"/>
        </a:spcBef>
        <a:spcAft>
          <a:spcPts val="0"/>
        </a:spcAft>
        <a:buClr>
          <a:srgbClr val="0096FF"/>
        </a:buClr>
        <a:buSzPct val="100000"/>
        <a:buFont typeface="Lucida Grande"/>
        <a:buChar char="■"/>
        <a:tabLst/>
        <a:defRPr sz="3600" b="0" i="0" u="none" strike="noStrike" cap="none" spc="0" baseline="0">
          <a:solidFill>
            <a:srgbClr val="000000"/>
          </a:solidFill>
          <a:uFillTx/>
          <a:latin typeface="Helvetica Neue Light"/>
          <a:ea typeface="Helvetica Neue Light"/>
          <a:cs typeface="Helvetica Neue Light"/>
          <a:sym typeface="Helvetica Neue Light"/>
        </a:defRPr>
      </a:lvl1pPr>
      <a:lvl2pPr marL="810050" marR="0" indent="-403650" algn="l" defTabSz="1238250" rtl="0" latinLnBrk="0">
        <a:lnSpc>
          <a:spcPct val="104999"/>
        </a:lnSpc>
        <a:spcBef>
          <a:spcPts val="3000"/>
        </a:spcBef>
        <a:spcAft>
          <a:spcPts val="0"/>
        </a:spcAft>
        <a:buClr>
          <a:srgbClr val="0096FF"/>
        </a:buClr>
        <a:buSzPct val="100000"/>
        <a:buFont typeface="Lucida Grande"/>
        <a:buChar char="-"/>
        <a:tabLst/>
        <a:defRPr sz="3600" b="0" i="0" u="none" strike="noStrike" cap="none" spc="0" baseline="0">
          <a:solidFill>
            <a:srgbClr val="000000"/>
          </a:solidFill>
          <a:uFillTx/>
          <a:latin typeface="Helvetica Neue Light"/>
          <a:ea typeface="Helvetica Neue Light"/>
          <a:cs typeface="Helvetica Neue Light"/>
          <a:sym typeface="Helvetica Neue Light"/>
        </a:defRPr>
      </a:lvl2pPr>
      <a:lvl3pPr marL="1686270" marR="0" indent="-479770" algn="l" defTabSz="1238250" rtl="0" latinLnBrk="0">
        <a:lnSpc>
          <a:spcPct val="104999"/>
        </a:lnSpc>
        <a:spcBef>
          <a:spcPts val="3000"/>
        </a:spcBef>
        <a:spcAft>
          <a:spcPts val="0"/>
        </a:spcAft>
        <a:buClr>
          <a:srgbClr val="0096FF"/>
        </a:buClr>
        <a:buSzPct val="150000"/>
        <a:buFont typeface="Lucida Grande"/>
        <a:buChar char="■"/>
        <a:tabLst/>
        <a:defRPr sz="3600" b="0" i="0" u="none" strike="noStrike" cap="none" spc="0" baseline="0">
          <a:solidFill>
            <a:srgbClr val="000000"/>
          </a:solidFill>
          <a:uFillTx/>
          <a:latin typeface="Helvetica Neue Light"/>
          <a:ea typeface="Helvetica Neue Light"/>
          <a:cs typeface="Helvetica Neue Light"/>
          <a:sym typeface="Helvetica Neue Light"/>
        </a:defRPr>
      </a:lvl3pPr>
      <a:lvl4pPr marL="2143470" marR="0" indent="-479770" algn="l" defTabSz="1238250" rtl="0" latinLnBrk="0">
        <a:lnSpc>
          <a:spcPct val="104999"/>
        </a:lnSpc>
        <a:spcBef>
          <a:spcPts val="3000"/>
        </a:spcBef>
        <a:spcAft>
          <a:spcPts val="0"/>
        </a:spcAft>
        <a:buClr>
          <a:srgbClr val="0096FF"/>
        </a:buClr>
        <a:buSzPct val="150000"/>
        <a:buFont typeface="Lucida Grande"/>
        <a:buChar char="■"/>
        <a:tabLst/>
        <a:defRPr sz="3600" b="0" i="0" u="none" strike="noStrike" cap="none" spc="0" baseline="0">
          <a:solidFill>
            <a:srgbClr val="000000"/>
          </a:solidFill>
          <a:uFillTx/>
          <a:latin typeface="Helvetica Neue Light"/>
          <a:ea typeface="Helvetica Neue Light"/>
          <a:cs typeface="Helvetica Neue Light"/>
          <a:sym typeface="Helvetica Neue Light"/>
        </a:defRPr>
      </a:lvl4pPr>
      <a:lvl5pPr marL="2575270" marR="0" indent="-479770" algn="l" defTabSz="1238250" rtl="0" latinLnBrk="0">
        <a:lnSpc>
          <a:spcPct val="104999"/>
        </a:lnSpc>
        <a:spcBef>
          <a:spcPts val="3000"/>
        </a:spcBef>
        <a:spcAft>
          <a:spcPts val="0"/>
        </a:spcAft>
        <a:buClr>
          <a:srgbClr val="0096FF"/>
        </a:buClr>
        <a:buSzPct val="150000"/>
        <a:buFont typeface="Lucida Grande"/>
        <a:buChar char="■"/>
        <a:tabLst/>
        <a:defRPr sz="3600" b="0" i="0" u="none" strike="noStrike" cap="none" spc="0" baseline="0">
          <a:solidFill>
            <a:srgbClr val="000000"/>
          </a:solidFill>
          <a:uFillTx/>
          <a:latin typeface="Helvetica Neue Light"/>
          <a:ea typeface="Helvetica Neue Light"/>
          <a:cs typeface="Helvetica Neue Light"/>
          <a:sym typeface="Helvetica Neue Light"/>
        </a:defRPr>
      </a:lvl5pPr>
      <a:lvl6pPr marL="2930870" marR="0" indent="-479770" algn="l" defTabSz="1238250" rtl="0" latinLnBrk="0">
        <a:lnSpc>
          <a:spcPct val="104999"/>
        </a:lnSpc>
        <a:spcBef>
          <a:spcPts val="3000"/>
        </a:spcBef>
        <a:spcAft>
          <a:spcPts val="0"/>
        </a:spcAft>
        <a:buClr>
          <a:srgbClr val="0096FF"/>
        </a:buClr>
        <a:buSzPct val="150000"/>
        <a:buFont typeface="Lucida Grande"/>
        <a:buChar char="■"/>
        <a:tabLst/>
        <a:defRPr sz="3600" b="0" i="0" u="none" strike="noStrike" cap="none" spc="0" baseline="0">
          <a:solidFill>
            <a:srgbClr val="000000"/>
          </a:solidFill>
          <a:uFillTx/>
          <a:latin typeface="Helvetica Neue Light"/>
          <a:ea typeface="Helvetica Neue Light"/>
          <a:cs typeface="Helvetica Neue Light"/>
          <a:sym typeface="Helvetica Neue Light"/>
        </a:defRPr>
      </a:lvl6pPr>
      <a:lvl7pPr marL="3286469" marR="0" indent="-479769" algn="l" defTabSz="1238250" rtl="0" latinLnBrk="0">
        <a:lnSpc>
          <a:spcPct val="104999"/>
        </a:lnSpc>
        <a:spcBef>
          <a:spcPts val="3000"/>
        </a:spcBef>
        <a:spcAft>
          <a:spcPts val="0"/>
        </a:spcAft>
        <a:buClr>
          <a:srgbClr val="0096FF"/>
        </a:buClr>
        <a:buSzPct val="150000"/>
        <a:buFont typeface="Lucida Grande"/>
        <a:buChar char="■"/>
        <a:tabLst/>
        <a:defRPr sz="3600" b="0" i="0" u="none" strike="noStrike" cap="none" spc="0" baseline="0">
          <a:solidFill>
            <a:srgbClr val="000000"/>
          </a:solidFill>
          <a:uFillTx/>
          <a:latin typeface="Helvetica Neue Light"/>
          <a:ea typeface="Helvetica Neue Light"/>
          <a:cs typeface="Helvetica Neue Light"/>
          <a:sym typeface="Helvetica Neue Light"/>
        </a:defRPr>
      </a:lvl7pPr>
      <a:lvl8pPr marL="3642069" marR="0" indent="-479769" algn="l" defTabSz="1238250" rtl="0" latinLnBrk="0">
        <a:lnSpc>
          <a:spcPct val="104999"/>
        </a:lnSpc>
        <a:spcBef>
          <a:spcPts val="3000"/>
        </a:spcBef>
        <a:spcAft>
          <a:spcPts val="0"/>
        </a:spcAft>
        <a:buClr>
          <a:srgbClr val="0096FF"/>
        </a:buClr>
        <a:buSzPct val="150000"/>
        <a:buFont typeface="Lucida Grande"/>
        <a:buChar char="■"/>
        <a:tabLst/>
        <a:defRPr sz="3600" b="0" i="0" u="none" strike="noStrike" cap="none" spc="0" baseline="0">
          <a:solidFill>
            <a:srgbClr val="000000"/>
          </a:solidFill>
          <a:uFillTx/>
          <a:latin typeface="Helvetica Neue Light"/>
          <a:ea typeface="Helvetica Neue Light"/>
          <a:cs typeface="Helvetica Neue Light"/>
          <a:sym typeface="Helvetica Neue Light"/>
        </a:defRPr>
      </a:lvl8pPr>
      <a:lvl9pPr marL="3997669" marR="0" indent="-479769" algn="l" defTabSz="1238250" rtl="0" latinLnBrk="0">
        <a:lnSpc>
          <a:spcPct val="104999"/>
        </a:lnSpc>
        <a:spcBef>
          <a:spcPts val="3000"/>
        </a:spcBef>
        <a:spcAft>
          <a:spcPts val="0"/>
        </a:spcAft>
        <a:buClr>
          <a:srgbClr val="0096FF"/>
        </a:buClr>
        <a:buSzPct val="150000"/>
        <a:buFont typeface="Lucida Grande"/>
        <a:buChar char="■"/>
        <a:tabLst/>
        <a:defRPr sz="3600" b="0" i="0" u="none" strike="noStrike" cap="none" spc="0" baseline="0">
          <a:solidFill>
            <a:srgbClr val="000000"/>
          </a:solidFill>
          <a:uFillTx/>
          <a:latin typeface="Helvetica Neue Light"/>
          <a:ea typeface="Helvetica Neue Light"/>
          <a:cs typeface="Helvetica Neue Light"/>
          <a:sym typeface="Helvetica Neue Light"/>
        </a:defRPr>
      </a:lvl9pPr>
    </p:bodyStyle>
    <p:otherStyle>
      <a:lvl1pPr marL="0" marR="0" indent="0" algn="ctr" latinLnBrk="0">
        <a:lnSpc>
          <a:spcPct val="100000"/>
        </a:lnSpc>
        <a:spcBef>
          <a:spcPts val="0"/>
        </a:spcBef>
        <a:spcAft>
          <a:spcPts val="0"/>
        </a:spcAft>
        <a:buClrTx/>
        <a:buSzTx/>
        <a:buFontTx/>
        <a:buNone/>
        <a:tabLst>
          <a:tab pos="914400" algn="l"/>
        </a:tabLst>
        <a:defRPr sz="1600" b="0" i="0" u="none" strike="noStrike" cap="none" spc="0" baseline="0">
          <a:solidFill>
            <a:schemeClr val="tx1"/>
          </a:solidFill>
          <a:uFillTx/>
          <a:latin typeface="+mn-lt"/>
          <a:ea typeface="+mn-ea"/>
          <a:cs typeface="+mn-cs"/>
          <a:sym typeface="Myriad Set Pro Text"/>
        </a:defRPr>
      </a:lvl1pPr>
      <a:lvl2pPr marL="0" marR="0" indent="228600" algn="ctr" latinLnBrk="0">
        <a:lnSpc>
          <a:spcPct val="100000"/>
        </a:lnSpc>
        <a:spcBef>
          <a:spcPts val="0"/>
        </a:spcBef>
        <a:spcAft>
          <a:spcPts val="0"/>
        </a:spcAft>
        <a:buClrTx/>
        <a:buSzTx/>
        <a:buFontTx/>
        <a:buNone/>
        <a:tabLst>
          <a:tab pos="914400" algn="l"/>
        </a:tabLst>
        <a:defRPr sz="1600" b="0" i="0" u="none" strike="noStrike" cap="none" spc="0" baseline="0">
          <a:solidFill>
            <a:schemeClr val="tx1"/>
          </a:solidFill>
          <a:uFillTx/>
          <a:latin typeface="+mn-lt"/>
          <a:ea typeface="+mn-ea"/>
          <a:cs typeface="+mn-cs"/>
          <a:sym typeface="Myriad Set Pro Text"/>
        </a:defRPr>
      </a:lvl2pPr>
      <a:lvl3pPr marL="0" marR="0" indent="457200" algn="ctr" latinLnBrk="0">
        <a:lnSpc>
          <a:spcPct val="100000"/>
        </a:lnSpc>
        <a:spcBef>
          <a:spcPts val="0"/>
        </a:spcBef>
        <a:spcAft>
          <a:spcPts val="0"/>
        </a:spcAft>
        <a:buClrTx/>
        <a:buSzTx/>
        <a:buFontTx/>
        <a:buNone/>
        <a:tabLst>
          <a:tab pos="914400" algn="l"/>
        </a:tabLst>
        <a:defRPr sz="1600" b="0" i="0" u="none" strike="noStrike" cap="none" spc="0" baseline="0">
          <a:solidFill>
            <a:schemeClr val="tx1"/>
          </a:solidFill>
          <a:uFillTx/>
          <a:latin typeface="+mn-lt"/>
          <a:ea typeface="+mn-ea"/>
          <a:cs typeface="+mn-cs"/>
          <a:sym typeface="Myriad Set Pro Text"/>
        </a:defRPr>
      </a:lvl3pPr>
      <a:lvl4pPr marL="0" marR="0" indent="685800" algn="ctr" latinLnBrk="0">
        <a:lnSpc>
          <a:spcPct val="100000"/>
        </a:lnSpc>
        <a:spcBef>
          <a:spcPts val="0"/>
        </a:spcBef>
        <a:spcAft>
          <a:spcPts val="0"/>
        </a:spcAft>
        <a:buClrTx/>
        <a:buSzTx/>
        <a:buFontTx/>
        <a:buNone/>
        <a:tabLst>
          <a:tab pos="914400" algn="l"/>
        </a:tabLst>
        <a:defRPr sz="1600" b="0" i="0" u="none" strike="noStrike" cap="none" spc="0" baseline="0">
          <a:solidFill>
            <a:schemeClr val="tx1"/>
          </a:solidFill>
          <a:uFillTx/>
          <a:latin typeface="+mn-lt"/>
          <a:ea typeface="+mn-ea"/>
          <a:cs typeface="+mn-cs"/>
          <a:sym typeface="Myriad Set Pro Text"/>
        </a:defRPr>
      </a:lvl4pPr>
      <a:lvl5pPr marL="0" marR="0" indent="914400" algn="ctr" latinLnBrk="0">
        <a:lnSpc>
          <a:spcPct val="100000"/>
        </a:lnSpc>
        <a:spcBef>
          <a:spcPts val="0"/>
        </a:spcBef>
        <a:spcAft>
          <a:spcPts val="0"/>
        </a:spcAft>
        <a:buClrTx/>
        <a:buSzTx/>
        <a:buFontTx/>
        <a:buNone/>
        <a:tabLst>
          <a:tab pos="914400" algn="l"/>
        </a:tabLst>
        <a:defRPr sz="1600" b="0" i="0" u="none" strike="noStrike" cap="none" spc="0" baseline="0">
          <a:solidFill>
            <a:schemeClr val="tx1"/>
          </a:solidFill>
          <a:uFillTx/>
          <a:latin typeface="+mn-lt"/>
          <a:ea typeface="+mn-ea"/>
          <a:cs typeface="+mn-cs"/>
          <a:sym typeface="Myriad Set Pro Text"/>
        </a:defRPr>
      </a:lvl5pPr>
      <a:lvl6pPr marL="0" marR="0" indent="1143000" algn="ctr" latinLnBrk="0">
        <a:lnSpc>
          <a:spcPct val="100000"/>
        </a:lnSpc>
        <a:spcBef>
          <a:spcPts val="0"/>
        </a:spcBef>
        <a:spcAft>
          <a:spcPts val="0"/>
        </a:spcAft>
        <a:buClrTx/>
        <a:buSzTx/>
        <a:buFontTx/>
        <a:buNone/>
        <a:tabLst>
          <a:tab pos="914400" algn="l"/>
        </a:tabLst>
        <a:defRPr sz="1600" b="0" i="0" u="none" strike="noStrike" cap="none" spc="0" baseline="0">
          <a:solidFill>
            <a:schemeClr val="tx1"/>
          </a:solidFill>
          <a:uFillTx/>
          <a:latin typeface="+mn-lt"/>
          <a:ea typeface="+mn-ea"/>
          <a:cs typeface="+mn-cs"/>
          <a:sym typeface="Myriad Set Pro Text"/>
        </a:defRPr>
      </a:lvl6pPr>
      <a:lvl7pPr marL="0" marR="0" indent="1371600" algn="ctr" latinLnBrk="0">
        <a:lnSpc>
          <a:spcPct val="100000"/>
        </a:lnSpc>
        <a:spcBef>
          <a:spcPts val="0"/>
        </a:spcBef>
        <a:spcAft>
          <a:spcPts val="0"/>
        </a:spcAft>
        <a:buClrTx/>
        <a:buSzTx/>
        <a:buFontTx/>
        <a:buNone/>
        <a:tabLst>
          <a:tab pos="914400" algn="l"/>
        </a:tabLst>
        <a:defRPr sz="1600" b="0" i="0" u="none" strike="noStrike" cap="none" spc="0" baseline="0">
          <a:solidFill>
            <a:schemeClr val="tx1"/>
          </a:solidFill>
          <a:uFillTx/>
          <a:latin typeface="+mn-lt"/>
          <a:ea typeface="+mn-ea"/>
          <a:cs typeface="+mn-cs"/>
          <a:sym typeface="Myriad Set Pro Text"/>
        </a:defRPr>
      </a:lvl7pPr>
      <a:lvl8pPr marL="0" marR="0" indent="1600200" algn="ctr" latinLnBrk="0">
        <a:lnSpc>
          <a:spcPct val="100000"/>
        </a:lnSpc>
        <a:spcBef>
          <a:spcPts val="0"/>
        </a:spcBef>
        <a:spcAft>
          <a:spcPts val="0"/>
        </a:spcAft>
        <a:buClrTx/>
        <a:buSzTx/>
        <a:buFontTx/>
        <a:buNone/>
        <a:tabLst>
          <a:tab pos="914400" algn="l"/>
        </a:tabLst>
        <a:defRPr sz="1600" b="0" i="0" u="none" strike="noStrike" cap="none" spc="0" baseline="0">
          <a:solidFill>
            <a:schemeClr val="tx1"/>
          </a:solidFill>
          <a:uFillTx/>
          <a:latin typeface="+mn-lt"/>
          <a:ea typeface="+mn-ea"/>
          <a:cs typeface="+mn-cs"/>
          <a:sym typeface="Myriad Set Pro Text"/>
        </a:defRPr>
      </a:lvl8pPr>
      <a:lvl9pPr marL="0" marR="0" indent="1828800" algn="ctr" latinLnBrk="0">
        <a:lnSpc>
          <a:spcPct val="100000"/>
        </a:lnSpc>
        <a:spcBef>
          <a:spcPts val="0"/>
        </a:spcBef>
        <a:spcAft>
          <a:spcPts val="0"/>
        </a:spcAft>
        <a:buClrTx/>
        <a:buSzTx/>
        <a:buFontTx/>
        <a:buNone/>
        <a:tabLst>
          <a:tab pos="914400" algn="l"/>
        </a:tabLst>
        <a:defRPr sz="1600" b="0" i="0" u="none" strike="noStrike" cap="none" spc="0" baseline="0">
          <a:solidFill>
            <a:schemeClr val="tx1"/>
          </a:solidFill>
          <a:uFillTx/>
          <a:latin typeface="+mn-lt"/>
          <a:ea typeface="+mn-ea"/>
          <a:cs typeface="+mn-cs"/>
          <a:sym typeface="Myriad Set Pro Tex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Text"/>
          <p:cNvSpPr>
            <a:spLocks noGrp="1"/>
          </p:cNvSpPr>
          <p:nvPr>
            <p:ph type="body" idx="21"/>
          </p:nvPr>
        </p:nvSpPr>
        <p:spPr>
          <a:prstGeom prst="rect">
            <a:avLst/>
          </a:prstGeom>
        </p:spPr>
        <p:txBody>
          <a:bodyPr/>
          <a:lstStyle/>
          <a:p>
            <a:pPr marL="0" indent="0" defTabSz="825500">
              <a:lnSpc>
                <a:spcPct val="100000"/>
              </a:lnSpc>
              <a:spcBef>
                <a:spcPts val="6800"/>
              </a:spcBef>
              <a:buClrTx/>
              <a:buSzTx/>
              <a:buFontTx/>
              <a:buNone/>
              <a:defRPr sz="6000">
                <a:solidFill>
                  <a:srgbClr val="94A8B2"/>
                </a:solidFill>
                <a:latin typeface="Myriad Set Pro Bold"/>
                <a:ea typeface="Myriad Set Pro Bold"/>
                <a:cs typeface="Myriad Set Pro Bold"/>
                <a:sym typeface="Myriad Set Pro Bold"/>
              </a:defRPr>
            </a:pPr>
            <a:endParaRPr/>
          </a:p>
        </p:txBody>
      </p:sp>
      <p:sp>
        <p:nvSpPr>
          <p:cNvPr id="68" name="Text"/>
          <p:cNvSpPr>
            <a:spLocks noGrp="1"/>
          </p:cNvSpPr>
          <p:nvPr>
            <p:ph type="body" idx="22"/>
          </p:nvPr>
        </p:nvSpPr>
        <p:spPr>
          <a:prstGeom prst="rect">
            <a:avLst/>
          </a:prstGeom>
        </p:spPr>
        <p:txBody>
          <a:bodyPr/>
          <a:lstStyle/>
          <a:p>
            <a:pPr marL="0" indent="0" defTabSz="825500">
              <a:lnSpc>
                <a:spcPct val="100000"/>
              </a:lnSpc>
              <a:spcBef>
                <a:spcPts val="0"/>
              </a:spcBef>
              <a:buClrTx/>
              <a:buSzTx/>
              <a:buFontTx/>
              <a:buNone/>
              <a:defRPr sz="1600" spc="-8">
                <a:solidFill>
                  <a:srgbClr val="94A8B2"/>
                </a:solidFill>
                <a:latin typeface="Myriad Set Pro Ultralight"/>
                <a:ea typeface="Myriad Set Pro Ultralight"/>
                <a:cs typeface="Myriad Set Pro Ultralight"/>
                <a:sym typeface="Myriad Set Pro Ultralight"/>
              </a:defRPr>
            </a:pPr>
            <a:endParaRPr/>
          </a:p>
        </p:txBody>
      </p:sp>
      <p:sp>
        <p:nvSpPr>
          <p:cNvPr id="69" name="Views on Rel-19 XR Scope…"/>
          <p:cNvSpPr>
            <a:spLocks noGrp="1"/>
          </p:cNvSpPr>
          <p:nvPr>
            <p:ph type="body" idx="1"/>
          </p:nvPr>
        </p:nvSpPr>
        <p:spPr>
          <a:xfrm>
            <a:off x="1477991" y="2743200"/>
            <a:ext cx="20980401" cy="9631599"/>
          </a:xfrm>
          <a:prstGeom prst="rect">
            <a:avLst/>
          </a:prstGeom>
        </p:spPr>
        <p:txBody>
          <a:bodyPr/>
          <a:lstStyle/>
          <a:p>
            <a:pPr>
              <a:defRPr sz="7500"/>
            </a:pPr>
            <a:endParaRPr dirty="0"/>
          </a:p>
          <a:p>
            <a:pPr>
              <a:defRPr sz="7500"/>
            </a:pPr>
            <a:endParaRPr dirty="0"/>
          </a:p>
          <a:p>
            <a:pPr>
              <a:defRPr sz="7500"/>
            </a:pPr>
            <a:r>
              <a:rPr lang="en-US" dirty="0"/>
              <a:t>Views on Multi-Modality in Rel-19 XR</a:t>
            </a:r>
            <a:endParaRPr dirty="0"/>
          </a:p>
          <a:p>
            <a:pPr>
              <a:defRPr sz="7500"/>
            </a:pPr>
            <a:endParaRPr dirty="0"/>
          </a:p>
          <a:p>
            <a:pPr>
              <a:defRPr sz="7500"/>
            </a:pPr>
            <a:endParaRPr dirty="0"/>
          </a:p>
          <a:p>
            <a:pPr>
              <a:defRPr sz="4800"/>
            </a:pPr>
            <a:r>
              <a:rPr dirty="0"/>
              <a:t>Apple</a:t>
            </a:r>
          </a:p>
        </p:txBody>
      </p:sp>
      <p:sp>
        <p:nvSpPr>
          <p:cNvPr id="70" name="Slide Number"/>
          <p:cNvSpPr>
            <a:spLocks noGrp="1"/>
          </p:cNvSpPr>
          <p:nvPr>
            <p:ph type="sldNum" sz="quarter" idx="4294967295"/>
          </p:nvPr>
        </p:nvSpPr>
        <p:spPr>
          <a:xfrm>
            <a:off x="23968758" y="13042900"/>
            <a:ext cx="215495" cy="317500"/>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defRPr>
                <a:solidFill>
                  <a:schemeClr val="accent5">
                    <a:hueOff val="12258950"/>
                    <a:satOff val="-36268"/>
                    <a:lumOff val="33605"/>
                  </a:schemeClr>
                </a:solidFill>
              </a:defRPr>
            </a:lvl1pPr>
          </a:lstStyle>
          <a:p>
            <a:pPr defTabSz="914400"/>
            <a:fld id="{86CB4B4D-7CA3-9044-876B-883B54F8677D}" type="slidenum">
              <a:rPr/>
              <a:t>1</a:t>
            </a:fld>
            <a:endParaRPr/>
          </a:p>
        </p:txBody>
      </p:sp>
      <p:sp>
        <p:nvSpPr>
          <p:cNvPr id="71" name="3GPP TSG RAN #102…"/>
          <p:cNvSpPr txBox="1"/>
          <p:nvPr/>
        </p:nvSpPr>
        <p:spPr>
          <a:xfrm>
            <a:off x="1177527" y="2035248"/>
            <a:ext cx="13657854" cy="338554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6200" tIns="76200" rIns="76200" bIns="76200">
            <a:spAutoFit/>
          </a:bodyPr>
          <a:lstStyle/>
          <a:p>
            <a:pPr lvl="1" defTabSz="457200">
              <a:tabLst>
                <a:tab pos="355600" algn="l"/>
              </a:tabLst>
              <a:defRPr sz="4200">
                <a:solidFill>
                  <a:schemeClr val="accent4">
                    <a:hueOff val="9600000"/>
                    <a:satOff val="22648"/>
                    <a:lumOff val="42149"/>
                  </a:schemeClr>
                </a:solidFill>
                <a:latin typeface="Helvetica"/>
                <a:ea typeface="Helvetica"/>
                <a:cs typeface="Helvetica"/>
                <a:sym typeface="Helvetica"/>
              </a:defRPr>
            </a:pPr>
            <a:r>
              <a:rPr dirty="0"/>
              <a:t>3GPP TSG RAN #10</a:t>
            </a:r>
            <a:r>
              <a:rPr lang="en-US" dirty="0"/>
              <a:t>6</a:t>
            </a:r>
            <a:endParaRPr dirty="0"/>
          </a:p>
          <a:p>
            <a:pPr lvl="1" defTabSz="457200">
              <a:tabLst>
                <a:tab pos="355600" algn="l"/>
              </a:tabLst>
              <a:defRPr sz="4200">
                <a:solidFill>
                  <a:schemeClr val="accent4">
                    <a:hueOff val="9600000"/>
                    <a:satOff val="22648"/>
                    <a:lumOff val="42149"/>
                  </a:schemeClr>
                </a:solidFill>
                <a:latin typeface="Helvetica"/>
                <a:ea typeface="Helvetica"/>
                <a:cs typeface="Helvetica"/>
                <a:sym typeface="Helvetica"/>
              </a:defRPr>
            </a:pPr>
            <a:r>
              <a:rPr lang="en-US" dirty="0"/>
              <a:t>Madrid</a:t>
            </a:r>
            <a:r>
              <a:rPr dirty="0"/>
              <a:t>, </a:t>
            </a:r>
            <a:r>
              <a:rPr lang="en-US" dirty="0"/>
              <a:t>Spain</a:t>
            </a:r>
            <a:r>
              <a:rPr dirty="0"/>
              <a:t>, December </a:t>
            </a:r>
            <a:r>
              <a:rPr lang="en-US" dirty="0"/>
              <a:t>9</a:t>
            </a:r>
            <a:r>
              <a:rPr dirty="0"/>
              <a:t> - 1</a:t>
            </a:r>
            <a:r>
              <a:rPr lang="en-US" dirty="0"/>
              <a:t>2</a:t>
            </a:r>
            <a:r>
              <a:rPr dirty="0"/>
              <a:t>, 202</a:t>
            </a:r>
            <a:r>
              <a:rPr lang="en-US" dirty="0"/>
              <a:t>4</a:t>
            </a:r>
            <a:endParaRPr dirty="0"/>
          </a:p>
          <a:p>
            <a:pPr lvl="1" defTabSz="457200">
              <a:tabLst>
                <a:tab pos="355600" algn="l"/>
              </a:tabLst>
              <a:defRPr sz="4200">
                <a:solidFill>
                  <a:schemeClr val="accent4">
                    <a:hueOff val="9600000"/>
                    <a:satOff val="22648"/>
                    <a:lumOff val="42149"/>
                  </a:schemeClr>
                </a:solidFill>
                <a:latin typeface="Helvetica"/>
                <a:ea typeface="Helvetica"/>
                <a:cs typeface="Helvetica"/>
                <a:sym typeface="Helvetica"/>
              </a:defRPr>
            </a:pPr>
            <a:endParaRPr dirty="0"/>
          </a:p>
          <a:p>
            <a:pPr lvl="1" defTabSz="457200">
              <a:tabLst>
                <a:tab pos="355600" algn="l"/>
              </a:tabLst>
              <a:defRPr sz="4200">
                <a:solidFill>
                  <a:schemeClr val="accent4">
                    <a:hueOff val="9600000"/>
                    <a:satOff val="22648"/>
                    <a:lumOff val="42149"/>
                  </a:schemeClr>
                </a:solidFill>
                <a:latin typeface="Helvetica"/>
                <a:ea typeface="Helvetica"/>
                <a:cs typeface="Helvetica"/>
                <a:sym typeface="Helvetica"/>
              </a:defRPr>
            </a:pPr>
            <a:r>
              <a:rPr dirty="0"/>
              <a:t>Source: Apple</a:t>
            </a:r>
          </a:p>
          <a:p>
            <a:pPr lvl="1" defTabSz="457200">
              <a:tabLst>
                <a:tab pos="355600" algn="l"/>
              </a:tabLst>
              <a:defRPr sz="4200">
                <a:solidFill>
                  <a:schemeClr val="accent4">
                    <a:hueOff val="9600000"/>
                    <a:satOff val="22648"/>
                    <a:lumOff val="42149"/>
                  </a:schemeClr>
                </a:solidFill>
                <a:latin typeface="Helvetica"/>
                <a:ea typeface="Helvetica"/>
                <a:cs typeface="Helvetica"/>
                <a:sym typeface="Helvetica"/>
              </a:defRPr>
            </a:pPr>
            <a:r>
              <a:rPr dirty="0"/>
              <a:t>Agenda Item: </a:t>
            </a:r>
            <a:r>
              <a:rPr lang="en-US" dirty="0"/>
              <a:t>9.3.2.3</a:t>
            </a:r>
            <a:endParaRPr dirty="0"/>
          </a:p>
        </p:txBody>
      </p:sp>
      <p:sp>
        <p:nvSpPr>
          <p:cNvPr id="72" name="RP-23xxxx"/>
          <p:cNvSpPr txBox="1"/>
          <p:nvPr/>
        </p:nvSpPr>
        <p:spPr>
          <a:xfrm>
            <a:off x="20055838" y="1188896"/>
            <a:ext cx="4020667" cy="80021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6200" tIns="76200" rIns="76200" bIns="76200">
            <a:spAutoFit/>
          </a:bodyPr>
          <a:lstStyle/>
          <a:p>
            <a:pPr lvl="1" defTabSz="457200">
              <a:tabLst>
                <a:tab pos="355600" algn="l"/>
              </a:tabLst>
              <a:defRPr sz="4200">
                <a:solidFill>
                  <a:schemeClr val="accent4">
                    <a:hueOff val="9600000"/>
                    <a:satOff val="22648"/>
                    <a:lumOff val="42149"/>
                  </a:schemeClr>
                </a:solidFill>
                <a:latin typeface="Helvetica"/>
                <a:ea typeface="Helvetica"/>
                <a:cs typeface="Helvetica"/>
                <a:sym typeface="Helvetica"/>
              </a:defRPr>
            </a:pPr>
            <a:r>
              <a:rPr dirty="0"/>
              <a:t>RP-2</a:t>
            </a:r>
            <a:r>
              <a:rPr lang="en-US" dirty="0"/>
              <a:t>42791</a:t>
            </a:r>
            <a:endParaRPr dirty="0"/>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Slide Number"/>
          <p:cNvSpPr>
            <a:spLocks noGrp="1"/>
          </p:cNvSpPr>
          <p:nvPr>
            <p:ph type="sldNum" sz="quarter" idx="2"/>
          </p:nvPr>
        </p:nvSpPr>
        <p:spPr>
          <a:xfrm>
            <a:off x="24013005" y="13093700"/>
            <a:ext cx="127001" cy="215900"/>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defTabSz="914400"/>
            <a:fld id="{86CB4B4D-7CA3-9044-876B-883B54F8677D}" type="slidenum">
              <a:rPr/>
              <a:t>2</a:t>
            </a:fld>
            <a:endParaRPr/>
          </a:p>
        </p:txBody>
      </p:sp>
      <p:sp>
        <p:nvSpPr>
          <p:cNvPr id="75" name="Rel-19 XR Scope | Multi-Modality"/>
          <p:cNvSpPr txBox="1">
            <a:spLocks noGrp="1"/>
          </p:cNvSpPr>
          <p:nvPr>
            <p:ph type="body" idx="21"/>
          </p:nvPr>
        </p:nvSpPr>
        <p:spPr>
          <a:prstGeom prst="rect">
            <a:avLst/>
          </a:prstGeom>
        </p:spPr>
        <p:txBody>
          <a:bodyPr/>
          <a:lstStyle/>
          <a:p>
            <a:pPr marL="0" indent="0" defTabSz="546100">
              <a:lnSpc>
                <a:spcPct val="100000"/>
              </a:lnSpc>
              <a:spcBef>
                <a:spcPts val="0"/>
              </a:spcBef>
              <a:buClrTx/>
              <a:buSzTx/>
              <a:buFontTx/>
              <a:buNone/>
              <a:defRPr sz="6000">
                <a:solidFill>
                  <a:srgbClr val="0096FF"/>
                </a:solidFill>
              </a:defRPr>
            </a:pPr>
            <a:r>
              <a:rPr lang="en-US" dirty="0"/>
              <a:t>Background</a:t>
            </a:r>
            <a:endParaRPr dirty="0">
              <a:solidFill>
                <a:srgbClr val="53585F"/>
              </a:solidFill>
            </a:endParaRPr>
          </a:p>
        </p:txBody>
      </p:sp>
      <p:sp>
        <p:nvSpPr>
          <p:cNvPr id="76" name="Synchronisation of Multi-Modality seems to be an important requirement to optimise XR user experiences.…"/>
          <p:cNvSpPr>
            <a:spLocks noGrp="1"/>
          </p:cNvSpPr>
          <p:nvPr>
            <p:ph type="body" idx="22"/>
          </p:nvPr>
        </p:nvSpPr>
        <p:spPr>
          <a:xfrm>
            <a:off x="856613" y="1768771"/>
            <a:ext cx="22430036" cy="11194193"/>
          </a:xfrm>
          <a:prstGeom prst="rect">
            <a:avLst/>
          </a:prstGeom>
        </p:spPr>
        <p:txBody>
          <a:bodyPr/>
          <a:lstStyle/>
          <a:p>
            <a:r>
              <a:rPr lang="en-US" dirty="0"/>
              <a:t>In the revised WID on XR for NR Phase 3 (RP-241771), there is an objective on multi-modality:</a:t>
            </a:r>
          </a:p>
          <a:p>
            <a:pPr marL="767080" lvl="1" indent="-180340" hangingPunct="0">
              <a:spcAft>
                <a:spcPts val="900"/>
              </a:spcAft>
            </a:pPr>
            <a:r>
              <a:rPr lang="en-GB" dirty="0">
                <a:effectLst/>
                <a:latin typeface="Times New Roman" panose="02020603050405020304" pitchFamily="18" charset="0"/>
                <a:ea typeface="Times New Roman" panose="02020603050405020304" pitchFamily="18" charset="0"/>
              </a:rPr>
              <a:t>	Specify support for multimodality in RAN for UL and DL [RAN3]: </a:t>
            </a:r>
          </a:p>
          <a:p>
            <a:pPr marL="1571625" lvl="2" indent="-540385" hangingPunct="0">
              <a:spcAft>
                <a:spcPts val="900"/>
              </a:spcAft>
            </a:pPr>
            <a:r>
              <a:rPr lang="en-US" dirty="0">
                <a:effectLst/>
                <a:latin typeface="Times New Roman" panose="02020603050405020304" pitchFamily="18" charset="0"/>
                <a:ea typeface="Times New Roman" panose="02020603050405020304" pitchFamily="18" charset="0"/>
              </a:rPr>
              <a:t>NOTE:	This is subject to alignment with SA2, e.g., if MMSID is not available from CN, then UE assistance  information-based approach as an alternative. </a:t>
            </a:r>
            <a:r>
              <a:rPr lang="en-US" dirty="0">
                <a:solidFill>
                  <a:srgbClr val="FF0000"/>
                </a:solidFill>
                <a:effectLst/>
                <a:latin typeface="Times New Roman" panose="02020603050405020304" pitchFamily="18" charset="0"/>
                <a:ea typeface="Times New Roman" panose="02020603050405020304" pitchFamily="18" charset="0"/>
              </a:rPr>
              <a:t>RAN#106 to check handling of uplink discard based on SA2/SA4 outputs on whether the corresponding information is available at the UE.</a:t>
            </a:r>
            <a:endParaRPr lang="en-GB" dirty="0">
              <a:solidFill>
                <a:srgbClr val="FF0000"/>
              </a:solidFill>
              <a:effectLst/>
              <a:latin typeface="Times New Roman" panose="02020603050405020304" pitchFamily="18" charset="0"/>
              <a:ea typeface="Times New Roman" panose="02020603050405020304" pitchFamily="18" charset="0"/>
            </a:endParaRPr>
          </a:p>
          <a:p>
            <a:pPr marL="1571625" lvl="2" indent="-540385" hangingPunct="0">
              <a:spcAft>
                <a:spcPts val="900"/>
              </a:spcAft>
            </a:pPr>
            <a:r>
              <a:rPr lang="en-US" dirty="0">
                <a:effectLst/>
                <a:latin typeface="Times New Roman" panose="02020603050405020304" pitchFamily="18" charset="0"/>
                <a:ea typeface="Times New Roman" panose="02020603050405020304" pitchFamily="18" charset="0"/>
              </a:rPr>
              <a:t>NOTE:	</a:t>
            </a:r>
            <a:r>
              <a:rPr lang="en-US" dirty="0">
                <a:solidFill>
                  <a:srgbClr val="FF0000"/>
                </a:solidFill>
                <a:effectLst/>
                <a:latin typeface="Times New Roman" panose="02020603050405020304" pitchFamily="18" charset="0"/>
                <a:ea typeface="Times New Roman" panose="02020603050405020304" pitchFamily="18" charset="0"/>
              </a:rPr>
              <a:t>Review in RAN#106 the conclusions in SA2 side (including MMSID delivery to RAN) to allocation for further TUs in RAN3 from Q1/25 onwards.</a:t>
            </a:r>
          </a:p>
          <a:p>
            <a:pPr marL="1571625" lvl="2" indent="-540385" hangingPunct="0">
              <a:spcAft>
                <a:spcPts val="900"/>
              </a:spcAft>
            </a:pPr>
            <a:endParaRPr lang="en-US" dirty="0">
              <a:solidFill>
                <a:srgbClr val="FF0000"/>
              </a:solidFill>
              <a:latin typeface="Times New Roman" panose="02020603050405020304" pitchFamily="18" charset="0"/>
              <a:ea typeface="Times New Roman" panose="02020603050405020304" pitchFamily="18" charset="0"/>
            </a:endParaRPr>
          </a:p>
          <a:p>
            <a:pPr marL="720725" indent="-540385" hangingPunct="0">
              <a:spcAft>
                <a:spcPts val="900"/>
              </a:spcAft>
            </a:pPr>
            <a:r>
              <a:rPr lang="en-US" dirty="0"/>
              <a:t>In summary, the following should be discussed in RAN #106 :</a:t>
            </a:r>
          </a:p>
          <a:p>
            <a:pPr marL="1127125" lvl="1" indent="-540385" hangingPunct="0">
              <a:spcAft>
                <a:spcPts val="900"/>
              </a:spcAft>
            </a:pPr>
            <a:r>
              <a:rPr lang="en-US" dirty="0"/>
              <a:t>Whether uplink packet discard based on multi-modality should be specified, and</a:t>
            </a:r>
          </a:p>
          <a:p>
            <a:pPr marL="1127125" lvl="1" indent="-540385" hangingPunct="0">
              <a:spcAft>
                <a:spcPts val="900"/>
              </a:spcAft>
            </a:pPr>
            <a:r>
              <a:rPr lang="en-US" dirty="0"/>
              <a:t>Whether the NG-RAN can obtain MMSID information from the core network.</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E8916D-CFE5-20FA-F83D-64FECA649E30}"/>
            </a:ext>
          </a:extLst>
        </p:cNvPr>
        <p:cNvGrpSpPr/>
        <p:nvPr/>
      </p:nvGrpSpPr>
      <p:grpSpPr>
        <a:xfrm>
          <a:off x="0" y="0"/>
          <a:ext cx="0" cy="0"/>
          <a:chOff x="0" y="0"/>
          <a:chExt cx="0" cy="0"/>
        </a:xfrm>
      </p:grpSpPr>
      <p:sp>
        <p:nvSpPr>
          <p:cNvPr id="74" name="Slide Number">
            <a:extLst>
              <a:ext uri="{FF2B5EF4-FFF2-40B4-BE49-F238E27FC236}">
                <a16:creationId xmlns:a16="http://schemas.microsoft.com/office/drawing/2014/main" id="{99CDC7E6-E30C-FDD9-14A1-FF0680270757}"/>
              </a:ext>
            </a:extLst>
          </p:cNvPr>
          <p:cNvSpPr>
            <a:spLocks noGrp="1"/>
          </p:cNvSpPr>
          <p:nvPr>
            <p:ph type="sldNum" sz="quarter" idx="2"/>
          </p:nvPr>
        </p:nvSpPr>
        <p:spPr>
          <a:xfrm>
            <a:off x="24013005" y="13093700"/>
            <a:ext cx="127001" cy="215900"/>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defTabSz="914400"/>
            <a:fld id="{86CB4B4D-7CA3-9044-876B-883B54F8677D}" type="slidenum">
              <a:rPr/>
              <a:t>3</a:t>
            </a:fld>
            <a:endParaRPr/>
          </a:p>
        </p:txBody>
      </p:sp>
      <p:sp>
        <p:nvSpPr>
          <p:cNvPr id="75" name="Rel-19 XR Scope | Multi-Modality">
            <a:extLst>
              <a:ext uri="{FF2B5EF4-FFF2-40B4-BE49-F238E27FC236}">
                <a16:creationId xmlns:a16="http://schemas.microsoft.com/office/drawing/2014/main" id="{2F231594-B321-4757-2D45-12B011025F60}"/>
              </a:ext>
            </a:extLst>
          </p:cNvPr>
          <p:cNvSpPr txBox="1">
            <a:spLocks noGrp="1"/>
          </p:cNvSpPr>
          <p:nvPr>
            <p:ph type="body" idx="21"/>
          </p:nvPr>
        </p:nvSpPr>
        <p:spPr>
          <a:prstGeom prst="rect">
            <a:avLst/>
          </a:prstGeom>
        </p:spPr>
        <p:txBody>
          <a:bodyPr/>
          <a:lstStyle/>
          <a:p>
            <a:pPr marL="0" indent="0" defTabSz="546100">
              <a:lnSpc>
                <a:spcPct val="100000"/>
              </a:lnSpc>
              <a:spcBef>
                <a:spcPts val="0"/>
              </a:spcBef>
              <a:buClrTx/>
              <a:buSzTx/>
              <a:buFontTx/>
              <a:buNone/>
              <a:defRPr sz="6000">
                <a:solidFill>
                  <a:srgbClr val="0096FF"/>
                </a:solidFill>
              </a:defRPr>
            </a:pPr>
            <a:r>
              <a:rPr lang="en-US" dirty="0"/>
              <a:t>SA4/SA2 Progress</a:t>
            </a:r>
            <a:endParaRPr dirty="0">
              <a:solidFill>
                <a:srgbClr val="53585F"/>
              </a:solidFill>
            </a:endParaRPr>
          </a:p>
        </p:txBody>
      </p:sp>
      <p:sp>
        <p:nvSpPr>
          <p:cNvPr id="76" name="Synchronisation of Multi-Modality seems to be an important requirement to optimise XR user experiences.…">
            <a:extLst>
              <a:ext uri="{FF2B5EF4-FFF2-40B4-BE49-F238E27FC236}">
                <a16:creationId xmlns:a16="http://schemas.microsoft.com/office/drawing/2014/main" id="{967B37DE-06BD-1702-C83F-98F7D92703EA}"/>
              </a:ext>
            </a:extLst>
          </p:cNvPr>
          <p:cNvSpPr>
            <a:spLocks noGrp="1"/>
          </p:cNvSpPr>
          <p:nvPr>
            <p:ph type="body" idx="22"/>
          </p:nvPr>
        </p:nvSpPr>
        <p:spPr>
          <a:xfrm>
            <a:off x="856613" y="1768771"/>
            <a:ext cx="22430036" cy="11194193"/>
          </a:xfrm>
          <a:prstGeom prst="rect">
            <a:avLst/>
          </a:prstGeom>
        </p:spPr>
        <p:txBody>
          <a:bodyPr/>
          <a:lstStyle/>
          <a:p>
            <a:r>
              <a:rPr lang="en-US" dirty="0"/>
              <a:t>The reply LS from SA4 to RAN2/RAN3/SA2 (S4-242223) has indicated that packet discarding for multi-modality is not recommended:</a:t>
            </a:r>
          </a:p>
          <a:p>
            <a:pPr lvl="1"/>
            <a:r>
              <a:rPr lang="en-GB" sz="2800" i="1" dirty="0">
                <a:solidFill>
                  <a:schemeClr val="tx1"/>
                </a:solidFill>
                <a:effectLst/>
                <a:latin typeface="Arial" panose="020B0604020202020204" pitchFamily="34" charset="0"/>
                <a:ea typeface="SimSun" panose="02010600030101010101" pitchFamily="2" charset="-122"/>
              </a:rPr>
              <a:t>For DL, from the application perspective, there are well-defined mechanisms to support synchronized playout among different media flows, e.g. RTP timestamps, jitter buffering mechanism in the RTP client. These mechanisms guarantee frame level synchronization but do not provide packet level synchronization among different media flows. </a:t>
            </a:r>
            <a:r>
              <a:rPr lang="en-GB" sz="2800" i="1" dirty="0">
                <a:solidFill>
                  <a:schemeClr val="tx1"/>
                </a:solidFill>
                <a:effectLst/>
                <a:highlight>
                  <a:srgbClr val="FFFF00"/>
                </a:highlight>
                <a:latin typeface="Arial" panose="020B0604020202020204" pitchFamily="34" charset="0"/>
                <a:ea typeface="SimSun" panose="02010600030101010101" pitchFamily="2" charset="-122"/>
              </a:rPr>
              <a:t>There is no evidence to suggest 5GS per packet inter-modal synchronization is needed for XR services</a:t>
            </a:r>
            <a:r>
              <a:rPr lang="en-GB" sz="2800" i="1" dirty="0">
                <a:solidFill>
                  <a:schemeClr val="tx1"/>
                </a:solidFill>
                <a:effectLst/>
                <a:latin typeface="Arial" panose="020B0604020202020204" pitchFamily="34" charset="0"/>
                <a:ea typeface="SimSun" panose="02010600030101010101" pitchFamily="2" charset="-122"/>
              </a:rPr>
              <a:t>, as the very low round trip latency requirements will prevent the system from introducing unacceptable inter-modal skew. </a:t>
            </a:r>
          </a:p>
          <a:p>
            <a:pPr lvl="1"/>
            <a:r>
              <a:rPr lang="en-GB" sz="2800" i="1" dirty="0">
                <a:solidFill>
                  <a:schemeClr val="tx1"/>
                </a:solidFill>
                <a:effectLst/>
                <a:highlight>
                  <a:srgbClr val="FFFF00"/>
                </a:highlight>
                <a:latin typeface="Arial" panose="020B0604020202020204" pitchFamily="34" charset="0"/>
                <a:ea typeface="SimSun" panose="02010600030101010101" pitchFamily="2" charset="-122"/>
              </a:rPr>
              <a:t>Regarding PDU Set discard, it is recommended that the 5GS not jointly discard packets across multi-modal flows. </a:t>
            </a:r>
            <a:r>
              <a:rPr lang="en-GB" sz="2800" i="1" dirty="0">
                <a:solidFill>
                  <a:schemeClr val="tx1"/>
                </a:solidFill>
                <a:effectLst/>
                <a:latin typeface="Arial" panose="020B0604020202020204" pitchFamily="34" charset="0"/>
                <a:ea typeface="SimSun" panose="02010600030101010101" pitchFamily="2" charset="-122"/>
              </a:rPr>
              <a:t>Receiving packets for some modalities is preferred than receiving none at all as this enables the application to use the received modalities to better manage the user experience (e.g., pause the video while rendering received audio packets, or render received video packets while concealing an audio packet drop). </a:t>
            </a:r>
            <a:endParaRPr lang="en-US" sz="2800" i="1" dirty="0">
              <a:solidFill>
                <a:schemeClr val="tx1"/>
              </a:solidFill>
              <a:effectLst/>
              <a:latin typeface="Arial" panose="020B0604020202020204" pitchFamily="34" charset="0"/>
              <a:ea typeface="SimSun" panose="02010600030101010101" pitchFamily="2" charset="-122"/>
            </a:endParaRPr>
          </a:p>
          <a:p>
            <a:pPr marL="406400" lvl="1" indent="0">
              <a:buNone/>
            </a:pPr>
            <a:endParaRPr lang="en-US" sz="2800" i="1" dirty="0">
              <a:latin typeface="Arial" panose="020B0604020202020204" pitchFamily="34" charset="0"/>
              <a:ea typeface="SimSun" panose="02010600030101010101" pitchFamily="2" charset="-122"/>
            </a:endParaRPr>
          </a:p>
          <a:p>
            <a:r>
              <a:rPr lang="en-US" dirty="0"/>
              <a:t>On the other hand, it seems no consensus can be made in SA2 on whether MMSID can be delivered to NG-RAN. The reply LS has been postponed in SA2 #166.</a:t>
            </a:r>
          </a:p>
          <a:p>
            <a:pPr marL="0" indent="0">
              <a:buNone/>
            </a:pPr>
            <a:endParaRPr lang="en-US" b="1" dirty="0">
              <a:latin typeface="Helvetica Neue" panose="02000503000000020004" pitchFamily="2" charset="0"/>
              <a:ea typeface="Helvetica Neue" panose="02000503000000020004" pitchFamily="2" charset="0"/>
              <a:cs typeface="Helvetica Neue" panose="02000503000000020004" pitchFamily="2" charset="0"/>
            </a:endParaRPr>
          </a:p>
          <a:p>
            <a:r>
              <a:rPr lang="en-US" b="1" dirty="0">
                <a:latin typeface="Helvetica Neue" panose="02000503000000020004" pitchFamily="2" charset="0"/>
                <a:ea typeface="Helvetica Neue" panose="02000503000000020004" pitchFamily="2" charset="0"/>
                <a:cs typeface="Helvetica Neue" panose="02000503000000020004" pitchFamily="2" charset="0"/>
              </a:rPr>
              <a:t>Observations:</a:t>
            </a:r>
            <a:endParaRPr lang="en-US" sz="2800" b="1" i="1" dirty="0">
              <a:latin typeface="Helvetica Neue" panose="02000503000000020004" pitchFamily="2" charset="0"/>
              <a:ea typeface="Helvetica Neue" panose="02000503000000020004" pitchFamily="2" charset="0"/>
              <a:cs typeface="Helvetica Neue" panose="02000503000000020004" pitchFamily="2" charset="0"/>
            </a:endParaRPr>
          </a:p>
          <a:p>
            <a:pPr lvl="1"/>
            <a:r>
              <a:rPr lang="en-US" b="1" dirty="0">
                <a:latin typeface="Helvetica Neue" panose="02000503000000020004" pitchFamily="2" charset="0"/>
                <a:ea typeface="Helvetica Neue" panose="02000503000000020004" pitchFamily="2" charset="0"/>
                <a:cs typeface="Helvetica Neue" panose="02000503000000020004" pitchFamily="2" charset="0"/>
              </a:rPr>
              <a:t>SA4 has indicated that packet-level synchronization for multi-modality is not needed.</a:t>
            </a:r>
          </a:p>
          <a:p>
            <a:pPr lvl="1"/>
            <a:r>
              <a:rPr lang="en-US" b="1" dirty="0">
                <a:latin typeface="Helvetica Neue" panose="02000503000000020004" pitchFamily="2" charset="0"/>
                <a:ea typeface="Helvetica Neue" panose="02000503000000020004" pitchFamily="2" charset="0"/>
                <a:cs typeface="Helvetica Neue" panose="02000503000000020004" pitchFamily="2" charset="0"/>
              </a:rPr>
              <a:t>SA4 does not recommend UL packet discarding based on multi-modality.</a:t>
            </a:r>
          </a:p>
          <a:p>
            <a:pPr lvl="1"/>
            <a:r>
              <a:rPr lang="en-US" b="1" dirty="0">
                <a:latin typeface="Helvetica Neue" panose="02000503000000020004" pitchFamily="2" charset="0"/>
                <a:ea typeface="Helvetica Neue" panose="02000503000000020004" pitchFamily="2" charset="0"/>
                <a:cs typeface="Helvetica Neue" panose="02000503000000020004" pitchFamily="2" charset="0"/>
              </a:rPr>
              <a:t>SA2 did not reach a consensus about whether MMSID can be delivered to NG-RAN.</a:t>
            </a:r>
          </a:p>
        </p:txBody>
      </p:sp>
    </p:spTree>
    <p:extLst>
      <p:ext uri="{BB962C8B-B14F-4D97-AF65-F5344CB8AC3E}">
        <p14:creationId xmlns:p14="http://schemas.microsoft.com/office/powerpoint/2010/main" val="1196588119"/>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7DA9D6-3CE6-9A9F-E63E-2FA550EF32CD}"/>
            </a:ext>
          </a:extLst>
        </p:cNvPr>
        <p:cNvGrpSpPr/>
        <p:nvPr/>
      </p:nvGrpSpPr>
      <p:grpSpPr>
        <a:xfrm>
          <a:off x="0" y="0"/>
          <a:ext cx="0" cy="0"/>
          <a:chOff x="0" y="0"/>
          <a:chExt cx="0" cy="0"/>
        </a:xfrm>
      </p:grpSpPr>
      <p:sp>
        <p:nvSpPr>
          <p:cNvPr id="74" name="Slide Number">
            <a:extLst>
              <a:ext uri="{FF2B5EF4-FFF2-40B4-BE49-F238E27FC236}">
                <a16:creationId xmlns:a16="http://schemas.microsoft.com/office/drawing/2014/main" id="{84F807B0-F745-BE6D-E410-2BFD092FDD23}"/>
              </a:ext>
            </a:extLst>
          </p:cNvPr>
          <p:cNvSpPr>
            <a:spLocks noGrp="1"/>
          </p:cNvSpPr>
          <p:nvPr>
            <p:ph type="sldNum" sz="quarter" idx="2"/>
          </p:nvPr>
        </p:nvSpPr>
        <p:spPr>
          <a:xfrm>
            <a:off x="24013005" y="13093700"/>
            <a:ext cx="127001" cy="215900"/>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defTabSz="914400"/>
            <a:fld id="{86CB4B4D-7CA3-9044-876B-883B54F8677D}" type="slidenum">
              <a:rPr/>
              <a:t>4</a:t>
            </a:fld>
            <a:endParaRPr/>
          </a:p>
        </p:txBody>
      </p:sp>
      <p:sp>
        <p:nvSpPr>
          <p:cNvPr id="75" name="Rel-19 XR Scope | Multi-Modality">
            <a:extLst>
              <a:ext uri="{FF2B5EF4-FFF2-40B4-BE49-F238E27FC236}">
                <a16:creationId xmlns:a16="http://schemas.microsoft.com/office/drawing/2014/main" id="{4A035F10-9FA6-6D4A-C9BF-A9ED16A09F1B}"/>
              </a:ext>
            </a:extLst>
          </p:cNvPr>
          <p:cNvSpPr txBox="1">
            <a:spLocks noGrp="1"/>
          </p:cNvSpPr>
          <p:nvPr>
            <p:ph type="body" idx="21"/>
          </p:nvPr>
        </p:nvSpPr>
        <p:spPr>
          <a:prstGeom prst="rect">
            <a:avLst/>
          </a:prstGeom>
        </p:spPr>
        <p:txBody>
          <a:bodyPr/>
          <a:lstStyle/>
          <a:p>
            <a:pPr marL="0" indent="0" defTabSz="546100">
              <a:lnSpc>
                <a:spcPct val="100000"/>
              </a:lnSpc>
              <a:spcBef>
                <a:spcPts val="0"/>
              </a:spcBef>
              <a:buClrTx/>
              <a:buSzTx/>
              <a:buFontTx/>
              <a:buNone/>
              <a:defRPr sz="6000">
                <a:solidFill>
                  <a:srgbClr val="0096FF"/>
                </a:solidFill>
              </a:defRPr>
            </a:pPr>
            <a:r>
              <a:rPr lang="en-US" dirty="0"/>
              <a:t>Conclusions</a:t>
            </a:r>
            <a:endParaRPr dirty="0">
              <a:solidFill>
                <a:srgbClr val="53585F"/>
              </a:solidFill>
            </a:endParaRPr>
          </a:p>
        </p:txBody>
      </p:sp>
      <p:sp>
        <p:nvSpPr>
          <p:cNvPr id="76" name="Synchronisation of Multi-Modality seems to be an important requirement to optimise XR user experiences.…">
            <a:extLst>
              <a:ext uri="{FF2B5EF4-FFF2-40B4-BE49-F238E27FC236}">
                <a16:creationId xmlns:a16="http://schemas.microsoft.com/office/drawing/2014/main" id="{3BC5016E-E8C2-02A2-6F08-42093B9B1F5C}"/>
              </a:ext>
            </a:extLst>
          </p:cNvPr>
          <p:cNvSpPr>
            <a:spLocks noGrp="1"/>
          </p:cNvSpPr>
          <p:nvPr>
            <p:ph type="body" idx="22"/>
          </p:nvPr>
        </p:nvSpPr>
        <p:spPr>
          <a:xfrm>
            <a:off x="856613" y="1768771"/>
            <a:ext cx="22430036" cy="11194193"/>
          </a:xfrm>
          <a:prstGeom prst="rect">
            <a:avLst/>
          </a:prstGeom>
        </p:spPr>
        <p:txBody>
          <a:bodyPr/>
          <a:lstStyle/>
          <a:p>
            <a:r>
              <a:rPr lang="en-US" dirty="0"/>
              <a:t>Based on the feedback from SA4 and status of SA2, we think there is no much value to further pursue enhancements for multi-modality in Rel-19 XR. </a:t>
            </a:r>
          </a:p>
          <a:p>
            <a:r>
              <a:rPr lang="en-US" dirty="0"/>
              <a:t>Even though RAN2 has agreed that UAI may be used an alternative for the RAN to get multi-modality awareness, we think the assistance information from the CN should be the baseline. If even the baseline cannot be supported, we do not see much need to specify the UAI for this purpose.</a:t>
            </a:r>
          </a:p>
          <a:p>
            <a:r>
              <a:rPr lang="en-US" dirty="0"/>
              <a:t>Thus, we propose that the entire WI objective for this topic can be removed from the WID.</a:t>
            </a:r>
            <a:endParaRPr lang="en-US" sz="2800" i="1" dirty="0">
              <a:solidFill>
                <a:schemeClr val="tx1"/>
              </a:solidFill>
              <a:effectLst/>
              <a:latin typeface="Arial" panose="020B0604020202020204" pitchFamily="34" charset="0"/>
              <a:ea typeface="SimSun" panose="02010600030101010101" pitchFamily="2" charset="-122"/>
            </a:endParaRPr>
          </a:p>
          <a:p>
            <a:pPr marL="406400" lvl="1" indent="0">
              <a:buNone/>
            </a:pPr>
            <a:endParaRPr lang="en-US" sz="2800" i="1" dirty="0">
              <a:latin typeface="Arial" panose="020B0604020202020204" pitchFamily="34" charset="0"/>
              <a:ea typeface="SimSun" panose="02010600030101010101" pitchFamily="2" charset="-122"/>
            </a:endParaRPr>
          </a:p>
          <a:p>
            <a:r>
              <a:rPr lang="en-US" b="1" dirty="0">
                <a:latin typeface="Helvetica Neue" panose="02000503000000020004" pitchFamily="2" charset="0"/>
                <a:ea typeface="Helvetica Neue" panose="02000503000000020004" pitchFamily="2" charset="0"/>
                <a:cs typeface="Helvetica Neue" panose="02000503000000020004" pitchFamily="2" charset="0"/>
              </a:rPr>
              <a:t>Proposal: Remove the objective relating to multi-modality support from the WID for Rel-19 XR</a:t>
            </a:r>
          </a:p>
          <a:p>
            <a:pPr lvl="1"/>
            <a:endParaRPr lang="en-US" sz="2800" b="1" i="1" dirty="0">
              <a:latin typeface="Helvetica Neue" panose="02000503000000020004" pitchFamily="2" charset="0"/>
              <a:ea typeface="Helvetica Neue" panose="02000503000000020004" pitchFamily="2" charset="0"/>
              <a:cs typeface="Helvetica Neue" panose="02000503000000020004" pitchFamily="2" charset="0"/>
            </a:endParaRPr>
          </a:p>
        </p:txBody>
      </p:sp>
    </p:spTree>
    <p:extLst>
      <p:ext uri="{BB962C8B-B14F-4D97-AF65-F5344CB8AC3E}">
        <p14:creationId xmlns:p14="http://schemas.microsoft.com/office/powerpoint/2010/main" val="909425513"/>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782A4B-181F-03F8-E0A5-DCFB8D50F2F3}"/>
            </a:ext>
          </a:extLst>
        </p:cNvPr>
        <p:cNvGrpSpPr/>
        <p:nvPr/>
      </p:nvGrpSpPr>
      <p:grpSpPr>
        <a:xfrm>
          <a:off x="0" y="0"/>
          <a:ext cx="0" cy="0"/>
          <a:chOff x="0" y="0"/>
          <a:chExt cx="0" cy="0"/>
        </a:xfrm>
      </p:grpSpPr>
      <p:sp>
        <p:nvSpPr>
          <p:cNvPr id="74" name="Slide Number">
            <a:extLst>
              <a:ext uri="{FF2B5EF4-FFF2-40B4-BE49-F238E27FC236}">
                <a16:creationId xmlns:a16="http://schemas.microsoft.com/office/drawing/2014/main" id="{D6F2FF06-4535-BF07-AC98-D1469C8F4DBF}"/>
              </a:ext>
            </a:extLst>
          </p:cNvPr>
          <p:cNvSpPr>
            <a:spLocks noGrp="1"/>
          </p:cNvSpPr>
          <p:nvPr>
            <p:ph type="sldNum" sz="quarter" idx="2"/>
          </p:nvPr>
        </p:nvSpPr>
        <p:spPr>
          <a:xfrm>
            <a:off x="24013005" y="13093700"/>
            <a:ext cx="127001" cy="215900"/>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defTabSz="914400"/>
            <a:fld id="{86CB4B4D-7CA3-9044-876B-883B54F8677D}" type="slidenum">
              <a:rPr/>
              <a:t>5</a:t>
            </a:fld>
            <a:endParaRPr/>
          </a:p>
        </p:txBody>
      </p:sp>
      <p:sp>
        <p:nvSpPr>
          <p:cNvPr id="75" name="Rel-19 XR Scope | Multi-Modality">
            <a:extLst>
              <a:ext uri="{FF2B5EF4-FFF2-40B4-BE49-F238E27FC236}">
                <a16:creationId xmlns:a16="http://schemas.microsoft.com/office/drawing/2014/main" id="{6474B963-27BE-102D-A14C-0DFFEECEC8EB}"/>
              </a:ext>
            </a:extLst>
          </p:cNvPr>
          <p:cNvSpPr txBox="1">
            <a:spLocks noGrp="1"/>
          </p:cNvSpPr>
          <p:nvPr>
            <p:ph type="body" idx="21"/>
          </p:nvPr>
        </p:nvSpPr>
        <p:spPr>
          <a:prstGeom prst="rect">
            <a:avLst/>
          </a:prstGeom>
        </p:spPr>
        <p:txBody>
          <a:bodyPr/>
          <a:lstStyle/>
          <a:p>
            <a:pPr marL="0" indent="0" defTabSz="546100">
              <a:lnSpc>
                <a:spcPct val="100000"/>
              </a:lnSpc>
              <a:spcBef>
                <a:spcPts val="0"/>
              </a:spcBef>
              <a:buClrTx/>
              <a:buSzTx/>
              <a:buFontTx/>
              <a:buNone/>
              <a:defRPr sz="6000">
                <a:solidFill>
                  <a:srgbClr val="0096FF"/>
                </a:solidFill>
              </a:defRPr>
            </a:pPr>
            <a:r>
              <a:rPr lang="en-US" dirty="0"/>
              <a:t>Suggested WID Change</a:t>
            </a:r>
            <a:endParaRPr dirty="0">
              <a:solidFill>
                <a:srgbClr val="53585F"/>
              </a:solidFill>
            </a:endParaRPr>
          </a:p>
        </p:txBody>
      </p:sp>
      <p:sp>
        <p:nvSpPr>
          <p:cNvPr id="76" name="Synchronisation of Multi-Modality seems to be an important requirement to optimise XR user experiences.…">
            <a:extLst>
              <a:ext uri="{FF2B5EF4-FFF2-40B4-BE49-F238E27FC236}">
                <a16:creationId xmlns:a16="http://schemas.microsoft.com/office/drawing/2014/main" id="{C9858821-BCB8-D204-C568-7BB4620510AE}"/>
              </a:ext>
            </a:extLst>
          </p:cNvPr>
          <p:cNvSpPr>
            <a:spLocks noGrp="1"/>
          </p:cNvSpPr>
          <p:nvPr>
            <p:ph type="body" idx="22"/>
          </p:nvPr>
        </p:nvSpPr>
        <p:spPr>
          <a:xfrm>
            <a:off x="856613" y="1768771"/>
            <a:ext cx="22430036" cy="11194193"/>
          </a:xfrm>
          <a:prstGeom prst="rect">
            <a:avLst/>
          </a:prstGeom>
        </p:spPr>
        <p:txBody>
          <a:bodyPr/>
          <a:lstStyle/>
          <a:p>
            <a:pPr marL="0" indent="0" hangingPunct="0">
              <a:spcBef>
                <a:spcPts val="600"/>
              </a:spcBef>
              <a:spcAft>
                <a:spcPts val="900"/>
              </a:spcAft>
              <a:buNone/>
            </a:pPr>
            <a:r>
              <a:rPr lang="en-GB" sz="1800" b="1" dirty="0">
                <a:solidFill>
                  <a:srgbClr val="0000FF"/>
                </a:solidFill>
                <a:effectLst/>
                <a:latin typeface="Arial" panose="020B0604020202020204" pitchFamily="34" charset="0"/>
                <a:cs typeface="Times New Roman" panose="02020603050405020304" pitchFamily="18" charset="0"/>
              </a:rPr>
              <a:t>4.1	Objective of SI or Core part WI or Testing part WI</a:t>
            </a:r>
            <a:endParaRPr lang="en-GB" sz="1800" b="1" dirty="0">
              <a:effectLst/>
              <a:latin typeface="Arial" panose="020B0604020202020204" pitchFamily="34" charset="0"/>
              <a:cs typeface="Times New Roman" panose="02020603050405020304" pitchFamily="18" charset="0"/>
            </a:endParaRPr>
          </a:p>
          <a:p>
            <a:pPr marL="0" indent="0" hangingPunct="0">
              <a:spcAft>
                <a:spcPts val="900"/>
              </a:spcAft>
              <a:buNone/>
            </a:pPr>
            <a:r>
              <a:rPr lang="en-GB" sz="1800" dirty="0">
                <a:effectLst/>
                <a:latin typeface="Times New Roman" panose="02020603050405020304" pitchFamily="18" charset="0"/>
                <a:ea typeface="Times New Roman" panose="02020603050405020304" pitchFamily="18" charset="0"/>
              </a:rPr>
              <a:t>The Rel-19 XR Phase 3 objectives are as follows:</a:t>
            </a:r>
          </a:p>
          <a:p>
            <a:pPr marL="180340" indent="0" hangingPunct="0">
              <a:spcAft>
                <a:spcPts val="900"/>
              </a:spcAft>
              <a:buNone/>
            </a:pPr>
            <a:r>
              <a:rPr lang="en-GB" sz="1800" strike="sngStrike" dirty="0">
                <a:solidFill>
                  <a:srgbClr val="FF0000"/>
                </a:solidFill>
                <a:effectLst/>
                <a:latin typeface="Times New Roman" panose="02020603050405020304" pitchFamily="18" charset="0"/>
                <a:ea typeface="Times New Roman" panose="02020603050405020304" pitchFamily="18" charset="0"/>
              </a:rPr>
              <a:t>-Specify support for multimodality in RAN for UL and DL [RAN3]: </a:t>
            </a:r>
          </a:p>
          <a:p>
            <a:pPr marL="180340" indent="0" hangingPunct="0">
              <a:spcAft>
                <a:spcPts val="900"/>
              </a:spcAft>
              <a:buNone/>
            </a:pPr>
            <a:r>
              <a:rPr lang="en-US" sz="1800" strike="sngStrike" dirty="0">
                <a:solidFill>
                  <a:srgbClr val="FF0000"/>
                </a:solidFill>
                <a:effectLst/>
                <a:latin typeface="Times New Roman" panose="02020603050405020304" pitchFamily="18" charset="0"/>
                <a:ea typeface="Times New Roman" panose="02020603050405020304" pitchFamily="18" charset="0"/>
              </a:rPr>
              <a:t>	NOTE:	This is subject to alignment with SA2, e.g., if MMSID is not available from CN, then UE assistance  information-based approach as an alternative. RAN#106 to check handling of uplink discard based on SA2/SA4 outputs on whether the corresponding information is available at the UE.</a:t>
            </a:r>
            <a:endParaRPr lang="en-GB" sz="1800" strike="sngStrike" dirty="0">
              <a:solidFill>
                <a:srgbClr val="FF0000"/>
              </a:solidFill>
              <a:effectLst/>
              <a:latin typeface="Times New Roman" panose="02020603050405020304" pitchFamily="18" charset="0"/>
              <a:ea typeface="Times New Roman" panose="02020603050405020304" pitchFamily="18" charset="0"/>
            </a:endParaRPr>
          </a:p>
          <a:p>
            <a:pPr marL="180340" indent="0" hangingPunct="0">
              <a:spcAft>
                <a:spcPts val="900"/>
              </a:spcAft>
              <a:buNone/>
            </a:pPr>
            <a:r>
              <a:rPr lang="en-US" sz="1800" strike="sngStrike" dirty="0">
                <a:solidFill>
                  <a:srgbClr val="FF0000"/>
                </a:solidFill>
                <a:effectLst/>
                <a:latin typeface="Times New Roman" panose="02020603050405020304" pitchFamily="18" charset="0"/>
                <a:ea typeface="Times New Roman" panose="02020603050405020304" pitchFamily="18" charset="0"/>
              </a:rPr>
              <a:t>	NOTE:	Review in RAN#106 the conclusions in SA2 side (including MMSID delivery to RAN) to allocation for further TUs in RAN3 from Q1/25 onwards.</a:t>
            </a:r>
            <a:endParaRPr lang="en-GB" sz="1800" strike="sngStrike" dirty="0">
              <a:solidFill>
                <a:srgbClr val="FF0000"/>
              </a:solidFill>
              <a:effectLst/>
              <a:latin typeface="Times New Roman" panose="02020603050405020304" pitchFamily="18" charset="0"/>
              <a:ea typeface="Times New Roman" panose="02020603050405020304" pitchFamily="18" charset="0"/>
            </a:endParaRPr>
          </a:p>
          <a:p>
            <a:pPr marL="180340" indent="0" hangingPunct="0">
              <a:spcAft>
                <a:spcPts val="900"/>
              </a:spcAft>
              <a:buNone/>
            </a:pPr>
            <a:r>
              <a:rPr lang="en-GB" sz="1800" dirty="0">
                <a:effectLst/>
                <a:latin typeface="Times New Roman" panose="02020603050405020304" pitchFamily="18" charset="0"/>
                <a:ea typeface="Times New Roman" panose="02020603050405020304" pitchFamily="18" charset="0"/>
              </a:rPr>
              <a:t>-Specify enhancements to enable transmission/reception in gaps/restrictions that are caused by RRM measurements (from inter-frequency RRM measurement gaps, or intra-frequency measurements, or other scheduling restrictions etc). [RAN1, RAN2, RAN4] </a:t>
            </a:r>
          </a:p>
          <a:p>
            <a:pPr marL="360045" indent="0" hangingPunct="0">
              <a:spcAft>
                <a:spcPts val="900"/>
              </a:spcAft>
              <a:buNone/>
            </a:pPr>
            <a:r>
              <a:rPr lang="en-GB" sz="1800" dirty="0">
                <a:effectLst/>
                <a:latin typeface="Times New Roman" panose="02020603050405020304" pitchFamily="18" charset="0"/>
                <a:ea typeface="Times New Roman" panose="02020603050405020304" pitchFamily="18" charset="0"/>
              </a:rPr>
              <a:t>-	Specify the corresponding measurement gap and scheduling restriction to enable the identified enhancements with RRM performance impact taken into consideration, work being triggered by LS. [RAN4]</a:t>
            </a:r>
          </a:p>
          <a:p>
            <a:pPr marL="180340" indent="0" hangingPunct="0">
              <a:spcAft>
                <a:spcPts val="900"/>
              </a:spcAft>
              <a:buNone/>
            </a:pPr>
            <a:r>
              <a:rPr lang="en-US" sz="1800" dirty="0">
                <a:effectLst/>
                <a:latin typeface="Times New Roman" panose="02020603050405020304" pitchFamily="18" charset="0"/>
                <a:ea typeface="Times New Roman" panose="02020603050405020304" pitchFamily="18" charset="0"/>
              </a:rPr>
              <a:t>-Specify Enhancements for support of UL scheduling to enable high XR capacity while meeting delay requirements/avoiding too late PDUs, as follows [RAN2]:</a:t>
            </a:r>
            <a:endParaRPr lang="en-GB" sz="1800" dirty="0">
              <a:effectLst/>
              <a:latin typeface="Times New Roman" panose="02020603050405020304" pitchFamily="18" charset="0"/>
              <a:ea typeface="Times New Roman" panose="02020603050405020304" pitchFamily="18" charset="0"/>
            </a:endParaRPr>
          </a:p>
          <a:p>
            <a:pPr marL="360045" indent="0" hangingPunct="0">
              <a:spcAft>
                <a:spcPts val="900"/>
              </a:spcAft>
              <a:buNone/>
            </a:pPr>
            <a:r>
              <a:rPr lang="en-US" sz="1800" dirty="0">
                <a:effectLst/>
                <a:latin typeface="Times New Roman" panose="02020603050405020304" pitchFamily="18" charset="0"/>
                <a:ea typeface="Times New Roman" panose="02020603050405020304" pitchFamily="18" charset="0"/>
              </a:rPr>
              <a:t>-	Specify additional Logical Channel priority handling using delay/deadline information of packets;</a:t>
            </a:r>
            <a:endParaRPr lang="en-GB" sz="1800" dirty="0">
              <a:effectLst/>
              <a:latin typeface="Times New Roman" panose="02020603050405020304" pitchFamily="18" charset="0"/>
              <a:ea typeface="Times New Roman" panose="02020603050405020304" pitchFamily="18" charset="0"/>
            </a:endParaRPr>
          </a:p>
          <a:p>
            <a:pPr marL="360045" indent="0" hangingPunct="0">
              <a:spcAft>
                <a:spcPts val="900"/>
              </a:spcAft>
              <a:buNone/>
            </a:pPr>
            <a:r>
              <a:rPr lang="en-US" sz="1800" dirty="0">
                <a:effectLst/>
                <a:latin typeface="Times New Roman" panose="02020603050405020304" pitchFamily="18" charset="0"/>
                <a:ea typeface="Times New Roman" panose="02020603050405020304" pitchFamily="18" charset="0"/>
              </a:rPr>
              <a:t>-	Specify enhanced DSR (Delay Status Report) reporting with multiple pairs of remaining time and buffer size for an LCG.</a:t>
            </a:r>
            <a:endParaRPr lang="en-GB" sz="1800" dirty="0">
              <a:effectLst/>
              <a:latin typeface="Times New Roman" panose="02020603050405020304" pitchFamily="18" charset="0"/>
              <a:ea typeface="Times New Roman" panose="02020603050405020304" pitchFamily="18" charset="0"/>
            </a:endParaRPr>
          </a:p>
          <a:p>
            <a:pPr marL="180340" indent="0" hangingPunct="0">
              <a:spcAft>
                <a:spcPts val="900"/>
              </a:spcAft>
              <a:buNone/>
            </a:pPr>
            <a:r>
              <a:rPr lang="en-GB" sz="1800" dirty="0">
                <a:effectLst/>
                <a:latin typeface="Times New Roman" panose="02020603050405020304" pitchFamily="18" charset="0"/>
                <a:ea typeface="Times New Roman" panose="02020603050405020304" pitchFamily="18" charset="0"/>
              </a:rPr>
              <a:t>-Specify the following user plane enhancements [RAN2]:</a:t>
            </a:r>
          </a:p>
          <a:p>
            <a:pPr marL="645795" indent="-285750" hangingPunct="0">
              <a:spcAft>
                <a:spcPts val="900"/>
              </a:spcAft>
              <a:buFontTx/>
              <a:buChar char="-"/>
            </a:pPr>
            <a:r>
              <a:rPr lang="en-GB" sz="1800" dirty="0">
                <a:effectLst/>
                <a:latin typeface="Times New Roman" panose="02020603050405020304" pitchFamily="18" charset="0"/>
                <a:ea typeface="Times New Roman" panose="02020603050405020304" pitchFamily="18" charset="0"/>
              </a:rPr>
              <a:t>RLC re-transmission related enhancements for operation of RLC Acknowledged Mode (AM) with small packet delay budget. </a:t>
            </a:r>
          </a:p>
          <a:p>
            <a:pPr marL="360045" indent="0" hangingPunct="0">
              <a:spcAft>
                <a:spcPts val="900"/>
              </a:spcAft>
              <a:buNone/>
            </a:pPr>
            <a:endParaRPr lang="en-GB" sz="1800" dirty="0">
              <a:latin typeface="Times New Roman" panose="02020603050405020304" pitchFamily="18" charset="0"/>
              <a:ea typeface="Times New Roman" panose="02020603050405020304" pitchFamily="18" charset="0"/>
            </a:endParaRPr>
          </a:p>
          <a:p>
            <a:pPr marL="360045" indent="0" hangingPunct="0">
              <a:spcAft>
                <a:spcPts val="900"/>
              </a:spcAft>
              <a:buNone/>
            </a:pPr>
            <a:r>
              <a:rPr lang="en-GB" sz="1800" dirty="0">
                <a:effectLst/>
                <a:latin typeface="Times New Roman" panose="02020603050405020304" pitchFamily="18" charset="0"/>
                <a:ea typeface="Times New Roman" panose="02020603050405020304" pitchFamily="18" charset="0"/>
              </a:rPr>
              <a:t>Extend Release 18 standalone mechanism to support NR-NR dual connectivity as follows [RAN3]:</a:t>
            </a:r>
          </a:p>
          <a:p>
            <a:pPr marL="360045" indent="0" hangingPunct="0">
              <a:spcAft>
                <a:spcPts val="900"/>
              </a:spcAft>
              <a:buNone/>
            </a:pPr>
            <a:r>
              <a:rPr lang="en-GB" sz="1800" dirty="0">
                <a:effectLst/>
                <a:latin typeface="Times New Roman" panose="02020603050405020304" pitchFamily="18" charset="0"/>
                <a:ea typeface="Times New Roman" panose="02020603050405020304" pitchFamily="18" charset="0"/>
              </a:rPr>
              <a:t>-	PDU set based handling;</a:t>
            </a:r>
          </a:p>
          <a:p>
            <a:pPr marL="360045" indent="0" hangingPunct="0">
              <a:spcAft>
                <a:spcPts val="900"/>
              </a:spcAft>
              <a:buNone/>
            </a:pPr>
            <a:r>
              <a:rPr lang="en-GB" sz="1800" dirty="0">
                <a:effectLst/>
                <a:latin typeface="Times New Roman" panose="02020603050405020304" pitchFamily="18" charset="0"/>
                <a:ea typeface="Times New Roman" panose="02020603050405020304" pitchFamily="18" charset="0"/>
              </a:rPr>
              <a:t>-	ECN marking;</a:t>
            </a:r>
          </a:p>
          <a:p>
            <a:pPr marL="360045" indent="0" hangingPunct="0">
              <a:spcAft>
                <a:spcPts val="900"/>
              </a:spcAft>
              <a:buNone/>
            </a:pPr>
            <a:r>
              <a:rPr lang="en-GB" sz="1800" dirty="0">
                <a:effectLst/>
                <a:latin typeface="Times New Roman" panose="02020603050405020304" pitchFamily="18" charset="0"/>
                <a:ea typeface="Times New Roman" panose="02020603050405020304" pitchFamily="18" charset="0"/>
              </a:rPr>
              <a:t>-	Burst Arrival Time reporting, if needed;</a:t>
            </a:r>
          </a:p>
          <a:p>
            <a:pPr marL="360045" indent="0" hangingPunct="0">
              <a:spcAft>
                <a:spcPts val="900"/>
              </a:spcAft>
              <a:buNone/>
            </a:pPr>
            <a:r>
              <a:rPr lang="en-GB" sz="1800" dirty="0">
                <a:effectLst/>
                <a:latin typeface="Times New Roman" panose="02020603050405020304" pitchFamily="18" charset="0"/>
                <a:ea typeface="Times New Roman" panose="02020603050405020304" pitchFamily="18" charset="0"/>
              </a:rPr>
              <a:t>-	PSI Discard coordination, if needed;</a:t>
            </a:r>
          </a:p>
          <a:p>
            <a:pPr marL="180340" indent="0" hangingPunct="0">
              <a:spcAft>
                <a:spcPts val="900"/>
              </a:spcAft>
              <a:buNone/>
            </a:pPr>
            <a:r>
              <a:rPr lang="en-GB" sz="1800" dirty="0">
                <a:effectLst/>
                <a:latin typeface="Times New Roman" panose="02020603050405020304" pitchFamily="18" charset="0"/>
                <a:ea typeface="Times New Roman" panose="02020603050405020304" pitchFamily="18" charset="0"/>
              </a:rPr>
              <a:t>	NOTE:	No RAN2 impact from above items.</a:t>
            </a:r>
          </a:p>
          <a:p>
            <a:pPr marL="180340" indent="0" hangingPunct="0">
              <a:spcAft>
                <a:spcPts val="900"/>
              </a:spcAft>
              <a:buNone/>
            </a:pPr>
            <a:r>
              <a:rPr lang="en-GB" sz="1800" dirty="0">
                <a:effectLst/>
                <a:latin typeface="Times New Roman" panose="02020603050405020304" pitchFamily="18" charset="0"/>
                <a:ea typeface="Times New Roman" panose="02020603050405020304" pitchFamily="18" charset="0"/>
              </a:rPr>
              <a:t>-Specify uplink congestion signalling [RAN2]: </a:t>
            </a:r>
          </a:p>
          <a:p>
            <a:pPr marL="360045" indent="0" hangingPunct="0">
              <a:spcAft>
                <a:spcPts val="900"/>
              </a:spcAft>
              <a:buNone/>
            </a:pPr>
            <a:r>
              <a:rPr lang="en-GB" sz="1800" dirty="0">
                <a:effectLst/>
                <a:latin typeface="Times New Roman" panose="02020603050405020304" pitchFamily="18" charset="0"/>
                <a:ea typeface="Times New Roman" panose="02020603050405020304" pitchFamily="18" charset="0"/>
              </a:rPr>
              <a:t>-	Specify in MAC layer XR rate control signalling over downlink </a:t>
            </a:r>
            <a:r>
              <a:rPr lang="en-US" sz="1800" dirty="0">
                <a:effectLst/>
                <a:latin typeface="Times New Roman" panose="02020603050405020304" pitchFamily="18" charset="0"/>
                <a:ea typeface="Times New Roman" panose="02020603050405020304" pitchFamily="18" charset="0"/>
              </a:rPr>
              <a:t>per QoS flow/per DRB to enable faster source rate adaption to uplink congestion</a:t>
            </a:r>
            <a:r>
              <a:rPr lang="en-GB" sz="1800" dirty="0">
                <a:effectLst/>
                <a:latin typeface="Times New Roman" panose="02020603050405020304" pitchFamily="18" charset="0"/>
                <a:ea typeface="Times New Roman" panose="02020603050405020304" pitchFamily="18" charset="0"/>
              </a:rPr>
              <a:t>.</a:t>
            </a:r>
          </a:p>
          <a:p>
            <a:pPr marL="180340" indent="0" hangingPunct="0">
              <a:spcAft>
                <a:spcPts val="900"/>
              </a:spcAft>
              <a:buNone/>
            </a:pPr>
            <a:r>
              <a:rPr lang="en-GB" sz="1800" dirty="0">
                <a:effectLst/>
                <a:latin typeface="Times New Roman" panose="02020603050405020304" pitchFamily="18" charset="0"/>
                <a:ea typeface="Times New Roman" panose="02020603050405020304" pitchFamily="18" charset="0"/>
              </a:rPr>
              <a:t>-	Specify Core requirements related to the above objectives as necessary [RAN4].</a:t>
            </a:r>
          </a:p>
        </p:txBody>
      </p:sp>
    </p:spTree>
    <p:extLst>
      <p:ext uri="{BB962C8B-B14F-4D97-AF65-F5344CB8AC3E}">
        <p14:creationId xmlns:p14="http://schemas.microsoft.com/office/powerpoint/2010/main" val="820191181"/>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Text"/>
          <p:cNvSpPr>
            <a:spLocks noGrp="1"/>
          </p:cNvSpPr>
          <p:nvPr>
            <p:ph type="body" idx="21"/>
          </p:nvPr>
        </p:nvSpPr>
        <p:spPr>
          <a:prstGeom prst="rect">
            <a:avLst/>
          </a:prstGeom>
        </p:spPr>
        <p:txBody>
          <a:bodyPr/>
          <a:lstStyle/>
          <a:p>
            <a:pPr marL="0" indent="0" defTabSz="825500">
              <a:lnSpc>
                <a:spcPct val="100000"/>
              </a:lnSpc>
              <a:spcBef>
                <a:spcPts val="6800"/>
              </a:spcBef>
              <a:buClrTx/>
              <a:buSzTx/>
              <a:buFontTx/>
              <a:buNone/>
              <a:defRPr sz="6000">
                <a:solidFill>
                  <a:srgbClr val="94A8B2"/>
                </a:solidFill>
                <a:latin typeface="Myriad Set Pro Bold"/>
                <a:ea typeface="Myriad Set Pro Bold"/>
                <a:cs typeface="Myriad Set Pro Bold"/>
                <a:sym typeface="Myriad Set Pro Bold"/>
              </a:defRPr>
            </a:pPr>
            <a:endParaRPr/>
          </a:p>
        </p:txBody>
      </p:sp>
      <p:sp>
        <p:nvSpPr>
          <p:cNvPr id="99" name="Text"/>
          <p:cNvSpPr>
            <a:spLocks noGrp="1"/>
          </p:cNvSpPr>
          <p:nvPr>
            <p:ph type="body" idx="22"/>
          </p:nvPr>
        </p:nvSpPr>
        <p:spPr>
          <a:prstGeom prst="rect">
            <a:avLst/>
          </a:prstGeom>
        </p:spPr>
        <p:txBody>
          <a:bodyPr/>
          <a:lstStyle/>
          <a:p>
            <a:pPr marL="0" indent="0" defTabSz="825500">
              <a:lnSpc>
                <a:spcPct val="100000"/>
              </a:lnSpc>
              <a:spcBef>
                <a:spcPts val="0"/>
              </a:spcBef>
              <a:buClrTx/>
              <a:buSzTx/>
              <a:buFontTx/>
              <a:buNone/>
              <a:defRPr sz="1600" spc="-8">
                <a:solidFill>
                  <a:srgbClr val="94A8B2"/>
                </a:solidFill>
                <a:latin typeface="Myriad Set Pro Ultralight"/>
                <a:ea typeface="Myriad Set Pro Ultralight"/>
                <a:cs typeface="Myriad Set Pro Ultralight"/>
                <a:sym typeface="Myriad Set Pro Ultralight"/>
              </a:defRPr>
            </a:pPr>
            <a:endParaRPr/>
          </a:p>
        </p:txBody>
      </p:sp>
    </p:spTree>
  </p:cSld>
  <p:clrMapOvr>
    <a:masterClrMapping/>
  </p:clrMapOvr>
  <p:transition spd="med"/>
</p:sld>
</file>

<file path=ppt/theme/theme1.xml><?xml version="1.0" encoding="utf-8"?>
<a:theme xmlns:a="http://schemas.openxmlformats.org/drawingml/2006/main" name="White">
  <a:themeElements>
    <a:clrScheme name="White">
      <a:dk1>
        <a:srgbClr val="FFFFFF"/>
      </a:dk1>
      <a:lt1>
        <a:srgbClr val="0096FF"/>
      </a:lt1>
      <a:dk2>
        <a:srgbClr val="8071AB"/>
      </a:dk2>
      <a:lt2>
        <a:srgbClr val="000000"/>
      </a:lt2>
      <a:accent1>
        <a:srgbClr val="4782A6"/>
      </a:accent1>
      <a:accent2>
        <a:srgbClr val="3A8C52"/>
      </a:accent2>
      <a:accent3>
        <a:srgbClr val="E6A845"/>
      </a:accent3>
      <a:accent4>
        <a:srgbClr val="E37944"/>
      </a:accent4>
      <a:accent5>
        <a:srgbClr val="C43F4D"/>
      </a:accent5>
      <a:accent6>
        <a:srgbClr val="666666"/>
      </a:accent6>
      <a:hlink>
        <a:srgbClr val="0000FF"/>
      </a:hlink>
      <a:folHlink>
        <a:srgbClr val="FF00FF"/>
      </a:folHlink>
    </a:clrScheme>
    <a:fontScheme name="White">
      <a:majorFont>
        <a:latin typeface="Myriad Set Pro Text"/>
        <a:ea typeface="Myriad Set Pro Text"/>
        <a:cs typeface="Myriad Set Pro Text"/>
      </a:majorFont>
      <a:minorFont>
        <a:latin typeface="Myriad Set Pro Text"/>
        <a:ea typeface="Myriad Set Pro Text"/>
        <a:cs typeface="Myriad Set Pro Tex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hueOff val="3907156"/>
            <a:satOff val="4937"/>
            <a:lumOff val="15538"/>
          </a:schemeClr>
        </a:solidFill>
        <a:ln w="25400" cap="flat">
          <a:noFill/>
          <a:miter lim="400000"/>
        </a:ln>
        <a:effectLst/>
        <a:sp3d/>
      </a:spPr>
      <a:bodyPr rot="0" spcFirstLastPara="1" vertOverflow="overflow" horzOverflow="overflow" vert="horz" wrap="square" lIns="63500" tIns="63500" rIns="63500" bIns="63500" numCol="1" spcCol="38100" rtlCol="0" anchor="ctr">
        <a:spAutoFit/>
      </a:bodyPr>
      <a:lstStyle>
        <a:defPPr marL="0" marR="0" indent="0" algn="ctr"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chemeClr val="accent4">
                <a:hueOff val="9600000"/>
                <a:satOff val="22648"/>
                <a:lumOff val="42149"/>
              </a:schemeClr>
            </a:solidFill>
            <a:effectLst/>
            <a:uFillTx/>
            <a:latin typeface="+mn-lt"/>
            <a:ea typeface="+mn-ea"/>
            <a:cs typeface="+mn-cs"/>
            <a:sym typeface="Myriad Set Pro Tex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2">
              <a:hueOff val="3907156"/>
              <a:satOff val="4937"/>
              <a:lumOff val="15538"/>
            </a:schemeClr>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6200" tIns="76200" rIns="76200" bIns="76200" numCol="1" spcCol="38100" rtlCol="0" anchor="t">
        <a:spAutoFit/>
      </a:bodyPr>
      <a:lstStyle>
        <a:defPPr marL="0" marR="0" indent="0" algn="l" defTabSz="546100" rtl="0" fontAlgn="auto" latinLnBrk="0" hangingPunct="0">
          <a:lnSpc>
            <a:spcPct val="100000"/>
          </a:lnSpc>
          <a:spcBef>
            <a:spcPts val="0"/>
          </a:spcBef>
          <a:spcAft>
            <a:spcPts val="0"/>
          </a:spcAft>
          <a:buClrTx/>
          <a:buSzTx/>
          <a:buFontTx/>
          <a:buNone/>
          <a:tabLst/>
          <a:defRPr kumimoji="0" sz="6000" b="0" i="0" u="none" strike="noStrike" cap="none" spc="0" normalizeH="0" baseline="0">
            <a:ln>
              <a:noFill/>
            </a:ln>
            <a:solidFill>
              <a:srgbClr val="0096FF"/>
            </a:solidFill>
            <a:effectLst/>
            <a:uFillTx/>
            <a:latin typeface="Helvetica Neue Light"/>
            <a:ea typeface="Helvetica Neue Light"/>
            <a:cs typeface="Helvetica Neue Light"/>
            <a:sym typeface="Helvetica Neue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8071AB"/>
      </a:dk2>
      <a:lt2>
        <a:srgbClr val="000000"/>
      </a:lt2>
      <a:accent1>
        <a:srgbClr val="4782A6"/>
      </a:accent1>
      <a:accent2>
        <a:srgbClr val="3A8C52"/>
      </a:accent2>
      <a:accent3>
        <a:srgbClr val="E6A845"/>
      </a:accent3>
      <a:accent4>
        <a:srgbClr val="E37944"/>
      </a:accent4>
      <a:accent5>
        <a:srgbClr val="C43F4D"/>
      </a:accent5>
      <a:accent6>
        <a:srgbClr val="666666"/>
      </a:accent6>
      <a:hlink>
        <a:srgbClr val="0000FF"/>
      </a:hlink>
      <a:folHlink>
        <a:srgbClr val="FF00FF"/>
      </a:folHlink>
    </a:clrScheme>
    <a:fontScheme name="White">
      <a:majorFont>
        <a:latin typeface="Myriad Set Pro Text"/>
        <a:ea typeface="Myriad Set Pro Text"/>
        <a:cs typeface="Myriad Set Pro Text"/>
      </a:majorFont>
      <a:minorFont>
        <a:latin typeface="Myriad Set Pro Text"/>
        <a:ea typeface="Myriad Set Pro Text"/>
        <a:cs typeface="Myriad Set Pro Tex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hueOff val="3907156"/>
            <a:satOff val="4937"/>
            <a:lumOff val="15538"/>
          </a:schemeClr>
        </a:solidFill>
        <a:ln w="25400" cap="flat">
          <a:noFill/>
          <a:miter lim="400000"/>
        </a:ln>
        <a:effectLst/>
        <a:sp3d/>
      </a:spPr>
      <a:bodyPr rot="0" spcFirstLastPara="1" vertOverflow="overflow" horzOverflow="overflow" vert="horz" wrap="square" lIns="63500" tIns="63500" rIns="63500" bIns="63500" numCol="1" spcCol="38100" rtlCol="0" anchor="ctr">
        <a:spAutoFit/>
      </a:bodyPr>
      <a:lstStyle>
        <a:defPPr marL="0" marR="0" indent="0" algn="ctr"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chemeClr val="accent4">
                <a:hueOff val="9600000"/>
                <a:satOff val="22648"/>
                <a:lumOff val="42149"/>
              </a:schemeClr>
            </a:solidFill>
            <a:effectLst/>
            <a:uFillTx/>
            <a:latin typeface="+mn-lt"/>
            <a:ea typeface="+mn-ea"/>
            <a:cs typeface="+mn-cs"/>
            <a:sym typeface="Myriad Set Pro Tex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2">
              <a:hueOff val="3907156"/>
              <a:satOff val="4937"/>
              <a:lumOff val="15538"/>
            </a:schemeClr>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6200" tIns="76200" rIns="76200" bIns="76200" numCol="1" spcCol="38100" rtlCol="0" anchor="t">
        <a:spAutoFit/>
      </a:bodyPr>
      <a:lstStyle>
        <a:defPPr marL="0" marR="0" indent="0" algn="l" defTabSz="546100" rtl="0" fontAlgn="auto" latinLnBrk="0" hangingPunct="0">
          <a:lnSpc>
            <a:spcPct val="100000"/>
          </a:lnSpc>
          <a:spcBef>
            <a:spcPts val="0"/>
          </a:spcBef>
          <a:spcAft>
            <a:spcPts val="0"/>
          </a:spcAft>
          <a:buClrTx/>
          <a:buSzTx/>
          <a:buFontTx/>
          <a:buNone/>
          <a:tabLst/>
          <a:defRPr kumimoji="0" sz="6000" b="0" i="0" u="none" strike="noStrike" cap="none" spc="0" normalizeH="0" baseline="0">
            <a:ln>
              <a:noFill/>
            </a:ln>
            <a:solidFill>
              <a:srgbClr val="0096FF"/>
            </a:solidFill>
            <a:effectLst/>
            <a:uFillTx/>
            <a:latin typeface="Helvetica Neue Light"/>
            <a:ea typeface="Helvetica Neue Light"/>
            <a:cs typeface="Helvetica Neue Light"/>
            <a:sym typeface="Helvetica Neue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1359</TotalTime>
  <Words>993</Words>
  <Application>Microsoft Macintosh PowerPoint</Application>
  <PresentationFormat>Custom</PresentationFormat>
  <Paragraphs>66</Paragraphs>
  <Slides>6</Slides>
  <Notes>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6</vt:i4>
      </vt:variant>
    </vt:vector>
  </HeadingPairs>
  <TitlesOfParts>
    <vt:vector size="16" baseType="lpstr">
      <vt:lpstr>Arial</vt:lpstr>
      <vt:lpstr>Helvetica Light</vt:lpstr>
      <vt:lpstr>Helvetica Neue</vt:lpstr>
      <vt:lpstr>Helvetica Neue Light</vt:lpstr>
      <vt:lpstr>Lucida Grande</vt:lpstr>
      <vt:lpstr>Mistral</vt:lpstr>
      <vt:lpstr>Myriad Set Pro Text</vt:lpstr>
      <vt:lpstr>Myriad Set Pro Thin</vt:lpstr>
      <vt:lpstr>Times New Roman</vt:lpstr>
      <vt:lpstr>White</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Apple - Naveen Palle</cp:lastModifiedBy>
  <cp:revision>15</cp:revision>
  <dcterms:modified xsi:type="dcterms:W3CDTF">2024-11-29T01:21:31Z</dcterms:modified>
</cp:coreProperties>
</file>