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6"/>
  </p:notesMasterIdLst>
  <p:sldIdLst>
    <p:sldId id="256" r:id="rId2"/>
    <p:sldId id="286" r:id="rId3"/>
    <p:sldId id="282" r:id="rId4"/>
    <p:sldId id="28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DCA795A-80B9-434E-087A-45DB49A4FDA8}" name="Penny Efraim-Sagi" initials="PE" userId="S::penny.efraim.sagi@wiliot.com::69ead4ba-d093-49bf-ae32-24c6a3c8a3c6" providerId="AD"/>
  <p188:author id="{45CF52C6-F949-19FB-D85E-DEBDBD182075}" name="Alon Yehezkely" initials="" userId="S::alon.yehezkely@wiliot.com::b82c4e59-4048-493e-b2fa-ada088fe435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AEDFAA-46F7-F44F-9F6A-F13F4317450A}" v="111" dt="2024-12-03T14:29:45.375"/>
    <p1510:client id="{0A903289-14BA-8F4F-B8B7-CAB9C3C8EAAB}" v="7" dt="2024-12-03T15:01:44.458"/>
    <p1510:client id="{54FD9955-4349-2C4C-9D32-A9F82637681D}" v="91" dt="2024-12-03T14:53:37.456"/>
    <p1510:client id="{55A2D327-C150-9C70-19EF-98E816430E6C}" v="3" dt="2024-12-03T14:30:59.2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7" autoAdjust="0"/>
    <p:restoredTop sz="90456" autoAdjust="0"/>
  </p:normalViewPr>
  <p:slideViewPr>
    <p:cSldViewPr snapToGrid="0">
      <p:cViewPr varScale="1">
        <p:scale>
          <a:sx n="113" d="100"/>
          <a:sy n="113" d="100"/>
        </p:scale>
        <p:origin x="8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8/10/relationships/authors" Target="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08EDB3-C5C0-C647-A161-20B96D9C1D20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3ECB58-D9A2-4842-8BD2-89279EF47BC4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r>
            <a:rPr lang="en-IL" sz="1600" dirty="0">
              <a:solidFill>
                <a:schemeClr val="tx1"/>
              </a:solidFill>
            </a:rPr>
            <a:t>SI Rel 19</a:t>
          </a:r>
        </a:p>
      </dgm:t>
    </dgm:pt>
    <dgm:pt modelId="{A0C79A88-62E6-8C41-9FAC-27B777E4B722}" type="parTrans" cxnId="{3BF4F766-CFFF-7643-8BB9-3FA9D6FF281F}">
      <dgm:prSet/>
      <dgm:spPr/>
      <dgm:t>
        <a:bodyPr/>
        <a:lstStyle/>
        <a:p>
          <a:endParaRPr lang="en-US"/>
        </a:p>
      </dgm:t>
    </dgm:pt>
    <dgm:pt modelId="{04E4152D-8B57-C74B-B8A1-D1B3816F53B6}" type="sibTrans" cxnId="{3BF4F766-CFFF-7643-8BB9-3FA9D6FF281F}">
      <dgm:prSet/>
      <dgm:spPr/>
      <dgm:t>
        <a:bodyPr/>
        <a:lstStyle/>
        <a:p>
          <a:endParaRPr lang="en-US"/>
        </a:p>
      </dgm:t>
    </dgm:pt>
    <dgm:pt modelId="{CC146AD7-515B-2E4D-8ADB-A7473BBDF4E1}" type="pres">
      <dgm:prSet presAssocID="{9308EDB3-C5C0-C647-A161-20B96D9C1D20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FBCCD703-1581-1E45-9B18-FCE8BDB1EB8A}" type="pres">
      <dgm:prSet presAssocID="{E63ECB58-D9A2-4842-8BD2-89279EF47BC4}" presName="horFlow" presStyleCnt="0"/>
      <dgm:spPr/>
    </dgm:pt>
    <dgm:pt modelId="{D88A8A30-386A-A643-8F56-43C5DC538DD4}" type="pres">
      <dgm:prSet presAssocID="{E63ECB58-D9A2-4842-8BD2-89279EF47BC4}" presName="bigChev" presStyleLbl="node1" presStyleIdx="0" presStyleCnt="1" custScaleY="126210" custLinFactNeighborX="20725" custLinFactNeighborY="36"/>
      <dgm:spPr/>
    </dgm:pt>
  </dgm:ptLst>
  <dgm:cxnLst>
    <dgm:cxn modelId="{9E325005-979F-7E45-A217-D4186ED47E39}" type="presOf" srcId="{9308EDB3-C5C0-C647-A161-20B96D9C1D20}" destId="{CC146AD7-515B-2E4D-8ADB-A7473BBDF4E1}" srcOrd="0" destOrd="0" presId="urn:microsoft.com/office/officeart/2005/8/layout/lProcess3"/>
    <dgm:cxn modelId="{43CCF265-64F1-5A46-872D-14F4F297AEB2}" type="presOf" srcId="{E63ECB58-D9A2-4842-8BD2-89279EF47BC4}" destId="{D88A8A30-386A-A643-8F56-43C5DC538DD4}" srcOrd="0" destOrd="0" presId="urn:microsoft.com/office/officeart/2005/8/layout/lProcess3"/>
    <dgm:cxn modelId="{3BF4F766-CFFF-7643-8BB9-3FA9D6FF281F}" srcId="{9308EDB3-C5C0-C647-A161-20B96D9C1D20}" destId="{E63ECB58-D9A2-4842-8BD2-89279EF47BC4}" srcOrd="0" destOrd="0" parTransId="{A0C79A88-62E6-8C41-9FAC-27B777E4B722}" sibTransId="{04E4152D-8B57-C74B-B8A1-D1B3816F53B6}"/>
    <dgm:cxn modelId="{7F8143A3-0068-024C-8FE0-9024260ACA84}" type="presParOf" srcId="{CC146AD7-515B-2E4D-8ADB-A7473BBDF4E1}" destId="{FBCCD703-1581-1E45-9B18-FCE8BDB1EB8A}" srcOrd="0" destOrd="0" presId="urn:microsoft.com/office/officeart/2005/8/layout/lProcess3"/>
    <dgm:cxn modelId="{36D45F09-70A4-654D-8966-53AA87E770AE}" type="presParOf" srcId="{FBCCD703-1581-1E45-9B18-FCE8BDB1EB8A}" destId="{D88A8A30-386A-A643-8F56-43C5DC538DD4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584262-73A0-C442-91CA-BE77B6A9D941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C34409-77AB-1348-A59C-A4181F12B64C}">
      <dgm:prSet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IL" sz="2000" dirty="0">
              <a:solidFill>
                <a:schemeClr val="tx1"/>
              </a:solidFill>
            </a:rPr>
            <a:t>WI Rel 19</a:t>
          </a:r>
        </a:p>
      </dgm:t>
    </dgm:pt>
    <dgm:pt modelId="{FA60F315-0E6A-3347-9651-34F39FE5A25D}" type="parTrans" cxnId="{ABAF2A20-1F3F-CC4F-8DB8-00543C2C0767}">
      <dgm:prSet/>
      <dgm:spPr/>
      <dgm:t>
        <a:bodyPr/>
        <a:lstStyle/>
        <a:p>
          <a:endParaRPr lang="en-US"/>
        </a:p>
      </dgm:t>
    </dgm:pt>
    <dgm:pt modelId="{CE535DD4-668B-9E4D-9B2C-009E6149AEAB}" type="sibTrans" cxnId="{ABAF2A20-1F3F-CC4F-8DB8-00543C2C0767}">
      <dgm:prSet/>
      <dgm:spPr/>
      <dgm:t>
        <a:bodyPr/>
        <a:lstStyle/>
        <a:p>
          <a:endParaRPr lang="en-US"/>
        </a:p>
      </dgm:t>
    </dgm:pt>
    <dgm:pt modelId="{F86E33CE-3452-7348-AC95-0C1565AE7603}" type="pres">
      <dgm:prSet presAssocID="{A3584262-73A0-C442-91CA-BE77B6A9D941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EAA60D52-EE46-7C44-9C35-3701D73D367A}" type="pres">
      <dgm:prSet presAssocID="{D8C34409-77AB-1348-A59C-A4181F12B64C}" presName="horFlow" presStyleCnt="0"/>
      <dgm:spPr/>
    </dgm:pt>
    <dgm:pt modelId="{73230043-2F26-2746-A377-65EEF42EA595}" type="pres">
      <dgm:prSet presAssocID="{D8C34409-77AB-1348-A59C-A4181F12B64C}" presName="bigChev" presStyleLbl="node1" presStyleIdx="0" presStyleCnt="1" custScaleX="420966" custScaleY="261355" custLinFactNeighborX="-10010" custLinFactNeighborY="-87"/>
      <dgm:spPr/>
    </dgm:pt>
  </dgm:ptLst>
  <dgm:cxnLst>
    <dgm:cxn modelId="{6C2DFD15-9CD7-2044-9D41-180CC92B3173}" type="presOf" srcId="{A3584262-73A0-C442-91CA-BE77B6A9D941}" destId="{F86E33CE-3452-7348-AC95-0C1565AE7603}" srcOrd="0" destOrd="0" presId="urn:microsoft.com/office/officeart/2005/8/layout/lProcess3"/>
    <dgm:cxn modelId="{ABAF2A20-1F3F-CC4F-8DB8-00543C2C0767}" srcId="{A3584262-73A0-C442-91CA-BE77B6A9D941}" destId="{D8C34409-77AB-1348-A59C-A4181F12B64C}" srcOrd="0" destOrd="0" parTransId="{FA60F315-0E6A-3347-9651-34F39FE5A25D}" sibTransId="{CE535DD4-668B-9E4D-9B2C-009E6149AEAB}"/>
    <dgm:cxn modelId="{FF427ADB-DD4F-EB4E-A86E-C99E626E3E46}" type="presOf" srcId="{D8C34409-77AB-1348-A59C-A4181F12B64C}" destId="{73230043-2F26-2746-A377-65EEF42EA595}" srcOrd="0" destOrd="0" presId="urn:microsoft.com/office/officeart/2005/8/layout/lProcess3"/>
    <dgm:cxn modelId="{90E99E42-A002-8148-B8E4-9C6151C0EF97}" type="presParOf" srcId="{F86E33CE-3452-7348-AC95-0C1565AE7603}" destId="{EAA60D52-EE46-7C44-9C35-3701D73D367A}" srcOrd="0" destOrd="0" presId="urn:microsoft.com/office/officeart/2005/8/layout/lProcess3"/>
    <dgm:cxn modelId="{AB628E2C-F6EF-8B42-B55A-7CB482ECA7E7}" type="presParOf" srcId="{EAA60D52-EE46-7C44-9C35-3701D73D367A}" destId="{73230043-2F26-2746-A377-65EEF42EA59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5BCBE2-6718-D94D-990D-5931F49F7CD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2350F3F-E618-0C45-8CAF-9793BEB3F5C3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IL" sz="2000" dirty="0">
              <a:solidFill>
                <a:schemeClr val="tx1"/>
              </a:solidFill>
            </a:rPr>
            <a:t>SI Rel 20</a:t>
          </a:r>
        </a:p>
      </dgm:t>
    </dgm:pt>
    <dgm:pt modelId="{0747A6CE-BE9E-524E-8E87-BA7203342471}" type="parTrans" cxnId="{C06E5BA2-B9C9-0B4E-A399-A6CFC2BCAFE3}">
      <dgm:prSet/>
      <dgm:spPr/>
      <dgm:t>
        <a:bodyPr/>
        <a:lstStyle/>
        <a:p>
          <a:endParaRPr lang="en-US"/>
        </a:p>
      </dgm:t>
    </dgm:pt>
    <dgm:pt modelId="{91107843-C1D8-E147-80D3-BBB5E9416DC4}" type="sibTrans" cxnId="{C06E5BA2-B9C9-0B4E-A399-A6CFC2BCAFE3}">
      <dgm:prSet/>
      <dgm:spPr/>
      <dgm:t>
        <a:bodyPr/>
        <a:lstStyle/>
        <a:p>
          <a:endParaRPr lang="en-US"/>
        </a:p>
      </dgm:t>
    </dgm:pt>
    <dgm:pt modelId="{B8F271EB-0763-1743-ABC6-D0F9EB959BCD}" type="pres">
      <dgm:prSet presAssocID="{BA5BCBE2-6718-D94D-990D-5931F49F7CD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7EE12E8A-C0F5-8B43-88F5-B55B84A0BEDA}" type="pres">
      <dgm:prSet presAssocID="{B2350F3F-E618-0C45-8CAF-9793BEB3F5C3}" presName="horFlow" presStyleCnt="0"/>
      <dgm:spPr/>
    </dgm:pt>
    <dgm:pt modelId="{E8044421-EA97-0844-B6E2-67D816EB1192}" type="pres">
      <dgm:prSet presAssocID="{B2350F3F-E618-0C45-8CAF-9793BEB3F5C3}" presName="bigChev" presStyleLbl="node1" presStyleIdx="0" presStyleCnt="1" custScaleX="254726" custScaleY="240023" custLinFactNeighborX="-1704" custLinFactNeighborY="-149"/>
      <dgm:spPr/>
    </dgm:pt>
  </dgm:ptLst>
  <dgm:cxnLst>
    <dgm:cxn modelId="{5BE1DC1C-62AB-FC43-94AF-0D3423693B73}" type="presOf" srcId="{BA5BCBE2-6718-D94D-990D-5931F49F7CD4}" destId="{B8F271EB-0763-1743-ABC6-D0F9EB959BCD}" srcOrd="0" destOrd="0" presId="urn:microsoft.com/office/officeart/2005/8/layout/lProcess3"/>
    <dgm:cxn modelId="{C06E5BA2-B9C9-0B4E-A399-A6CFC2BCAFE3}" srcId="{BA5BCBE2-6718-D94D-990D-5931F49F7CD4}" destId="{B2350F3F-E618-0C45-8CAF-9793BEB3F5C3}" srcOrd="0" destOrd="0" parTransId="{0747A6CE-BE9E-524E-8E87-BA7203342471}" sibTransId="{91107843-C1D8-E147-80D3-BBB5E9416DC4}"/>
    <dgm:cxn modelId="{23AC9BDB-A0AB-7443-B5FD-66E4F94B3A5F}" type="presOf" srcId="{B2350F3F-E618-0C45-8CAF-9793BEB3F5C3}" destId="{E8044421-EA97-0844-B6E2-67D816EB1192}" srcOrd="0" destOrd="0" presId="urn:microsoft.com/office/officeart/2005/8/layout/lProcess3"/>
    <dgm:cxn modelId="{234E85BB-C259-E44D-B83A-1DC933AC23AA}" type="presParOf" srcId="{B8F271EB-0763-1743-ABC6-D0F9EB959BCD}" destId="{7EE12E8A-C0F5-8B43-88F5-B55B84A0BEDA}" srcOrd="0" destOrd="0" presId="urn:microsoft.com/office/officeart/2005/8/layout/lProcess3"/>
    <dgm:cxn modelId="{35A3455B-C0C3-5C4F-A333-5296D79D1374}" type="presParOf" srcId="{7EE12E8A-C0F5-8B43-88F5-B55B84A0BEDA}" destId="{E8044421-EA97-0844-B6E2-67D816EB1192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8EBDBC6-4E16-DE46-8EFD-4053C7CAAEEA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8F977F8-D613-F94E-BDD6-B339B6754082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en-IL" sz="2000" dirty="0">
              <a:solidFill>
                <a:schemeClr val="tx1"/>
              </a:solidFill>
            </a:rPr>
            <a:t>WI Rel 20</a:t>
          </a:r>
        </a:p>
      </dgm:t>
    </dgm:pt>
    <dgm:pt modelId="{AF768DF2-8A57-754B-AF02-35676DF5248C}" type="parTrans" cxnId="{1C3F5F02-A559-D646-B4F0-D670670ACF8E}">
      <dgm:prSet/>
      <dgm:spPr/>
      <dgm:t>
        <a:bodyPr/>
        <a:lstStyle/>
        <a:p>
          <a:endParaRPr lang="en-US"/>
        </a:p>
      </dgm:t>
    </dgm:pt>
    <dgm:pt modelId="{5B664CD2-CFEB-B646-B771-7CE603ED91D1}" type="sibTrans" cxnId="{1C3F5F02-A559-D646-B4F0-D670670ACF8E}">
      <dgm:prSet/>
      <dgm:spPr/>
      <dgm:t>
        <a:bodyPr/>
        <a:lstStyle/>
        <a:p>
          <a:endParaRPr lang="en-US"/>
        </a:p>
      </dgm:t>
    </dgm:pt>
    <dgm:pt modelId="{9147BD5D-E228-0942-A925-C62C288326B9}" type="pres">
      <dgm:prSet presAssocID="{28EBDBC6-4E16-DE46-8EFD-4053C7CAAEEA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19081FFA-ADA2-154F-B65F-6355CD7C79CC}" type="pres">
      <dgm:prSet presAssocID="{88F977F8-D613-F94E-BDD6-B339B6754082}" presName="horFlow" presStyleCnt="0"/>
      <dgm:spPr/>
    </dgm:pt>
    <dgm:pt modelId="{8A685F0B-B31A-0A4E-ACA9-864AA19EA0E8}" type="pres">
      <dgm:prSet presAssocID="{88F977F8-D613-F94E-BDD6-B339B6754082}" presName="bigChev" presStyleLbl="node1" presStyleIdx="0" presStyleCnt="1" custScaleX="272340" custScaleY="118243" custLinFactNeighborX="-67800" custLinFactNeighborY="14276"/>
      <dgm:spPr/>
    </dgm:pt>
  </dgm:ptLst>
  <dgm:cxnLst>
    <dgm:cxn modelId="{1C3F5F02-A559-D646-B4F0-D670670ACF8E}" srcId="{28EBDBC6-4E16-DE46-8EFD-4053C7CAAEEA}" destId="{88F977F8-D613-F94E-BDD6-B339B6754082}" srcOrd="0" destOrd="0" parTransId="{AF768DF2-8A57-754B-AF02-35676DF5248C}" sibTransId="{5B664CD2-CFEB-B646-B771-7CE603ED91D1}"/>
    <dgm:cxn modelId="{A6926D32-44F4-D948-BEEC-F59A85D44526}" type="presOf" srcId="{88F977F8-D613-F94E-BDD6-B339B6754082}" destId="{8A685F0B-B31A-0A4E-ACA9-864AA19EA0E8}" srcOrd="0" destOrd="0" presId="urn:microsoft.com/office/officeart/2005/8/layout/lProcess3"/>
    <dgm:cxn modelId="{3D0C27F7-0E7F-3940-AD40-B3FA4CD9D447}" type="presOf" srcId="{28EBDBC6-4E16-DE46-8EFD-4053C7CAAEEA}" destId="{9147BD5D-E228-0942-A925-C62C288326B9}" srcOrd="0" destOrd="0" presId="urn:microsoft.com/office/officeart/2005/8/layout/lProcess3"/>
    <dgm:cxn modelId="{B7DB70BA-A7D0-2B47-9F14-7B3580787B4F}" type="presParOf" srcId="{9147BD5D-E228-0942-A925-C62C288326B9}" destId="{19081FFA-ADA2-154F-B65F-6355CD7C79CC}" srcOrd="0" destOrd="0" presId="urn:microsoft.com/office/officeart/2005/8/layout/lProcess3"/>
    <dgm:cxn modelId="{5E3FCA74-6FCB-8846-B5C4-E0C700956780}" type="presParOf" srcId="{19081FFA-ADA2-154F-B65F-6355CD7C79CC}" destId="{8A685F0B-B31A-0A4E-ACA9-864AA19EA0E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8A8A30-386A-A643-8F56-43C5DC538DD4}">
      <dsp:nvSpPr>
        <dsp:cNvPr id="0" name=""/>
        <dsp:cNvSpPr/>
      </dsp:nvSpPr>
      <dsp:spPr>
        <a:xfrm>
          <a:off x="180761" y="108"/>
          <a:ext cx="1288281" cy="650376"/>
        </a:xfrm>
        <a:prstGeom prst="chevron">
          <a:avLst/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tx2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10160" rIns="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1600" kern="1200" dirty="0">
              <a:solidFill>
                <a:schemeClr val="tx1"/>
              </a:solidFill>
            </a:rPr>
            <a:t>SI Rel 19</a:t>
          </a:r>
        </a:p>
      </dsp:txBody>
      <dsp:txXfrm>
        <a:off x="505949" y="108"/>
        <a:ext cx="637905" cy="6503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230043-2F26-2746-A377-65EEF42EA595}">
      <dsp:nvSpPr>
        <dsp:cNvPr id="0" name=""/>
        <dsp:cNvSpPr/>
      </dsp:nvSpPr>
      <dsp:spPr>
        <a:xfrm>
          <a:off x="0" y="0"/>
          <a:ext cx="2791668" cy="693278"/>
        </a:xfrm>
        <a:prstGeom prst="chevron">
          <a:avLst/>
        </a:prstGeom>
        <a:solidFill>
          <a:schemeClr val="tx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2000" kern="1200" dirty="0">
              <a:solidFill>
                <a:schemeClr val="tx1"/>
              </a:solidFill>
            </a:rPr>
            <a:t>WI Rel 19</a:t>
          </a:r>
        </a:p>
      </dsp:txBody>
      <dsp:txXfrm>
        <a:off x="346639" y="0"/>
        <a:ext cx="2098390" cy="6932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044421-EA97-0844-B6E2-67D816EB1192}">
      <dsp:nvSpPr>
        <dsp:cNvPr id="0" name=""/>
        <dsp:cNvSpPr/>
      </dsp:nvSpPr>
      <dsp:spPr>
        <a:xfrm>
          <a:off x="0" y="0"/>
          <a:ext cx="1838303" cy="692877"/>
        </a:xfrm>
        <a:prstGeom prst="chevron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2000" kern="1200" dirty="0">
              <a:solidFill>
                <a:schemeClr val="tx1"/>
              </a:solidFill>
            </a:rPr>
            <a:t>SI Rel 20</a:t>
          </a:r>
        </a:p>
      </dsp:txBody>
      <dsp:txXfrm>
        <a:off x="346439" y="0"/>
        <a:ext cx="1145426" cy="6928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685F0B-B31A-0A4E-ACA9-864AA19EA0E8}">
      <dsp:nvSpPr>
        <dsp:cNvPr id="0" name=""/>
        <dsp:cNvSpPr/>
      </dsp:nvSpPr>
      <dsp:spPr>
        <a:xfrm>
          <a:off x="0" y="605"/>
          <a:ext cx="3742046" cy="649879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L" sz="2000" kern="1200" dirty="0">
              <a:solidFill>
                <a:schemeClr val="tx1"/>
              </a:solidFill>
            </a:rPr>
            <a:t>WI Rel 20</a:t>
          </a:r>
        </a:p>
      </dsp:txBody>
      <dsp:txXfrm>
        <a:off x="324940" y="605"/>
        <a:ext cx="3092167" cy="649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195A34-EACF-470B-BB9D-1E4536825288}" type="datetimeFigureOut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E9896-5C82-42EB-B2DA-A3CF612127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8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3E9896-5C82-42EB-B2DA-A3CF6121271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488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8B6C7C8-0149-462A-BB28-C90D256A4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BB62F2B-447C-4704-83B1-5045F6774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D33166-E4FF-4219-90A3-ADFF218FA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92B76-6867-4A2F-B473-9233E8A68D29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B0EC2D-EFF2-49BE-8350-51BD23992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D8467F2-C486-4E6B-B7D6-E8A4524A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4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7DCE86-1B8F-4112-9D51-D86C43985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5D8FB2B-77A9-444F-BFC4-05EDFD3591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19AC16-B22C-4A78-BFB0-4CEDE093E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B3EEB-C2CA-40F1-B934-70EED91DE39E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65E1E6C-7FFC-4129-AA9A-FA83A79BD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ABE14E-4BE1-4EA3-8760-8BFAC5805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703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0AC062E-F242-402A-ACCE-498A22E5B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E476EF-0D5B-4F20-B26F-FE95FE8906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6AF3DC-2D16-4CC5-ABDF-8477A891A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1EC8-1B03-407E-B6BA-5E9DF6ABA1DE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718752-3BF7-4121-8E42-824AEF15B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1E9821-975C-40CE-BB89-755B45373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90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93B970-C67E-45B3-B9AC-617716493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B9997C-6E3F-4421-9C75-643E41F2A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4F693E-2AD0-4BA6-B8EA-0A3B9E255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007A4C-EC26-436B-8A72-97A365EC0098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234BE0-5723-4DB2-BEC3-9D0384307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15CC85-8D79-41B4-B25A-2F0F9534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912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C576C7-5EF5-42C2-AE94-6F47E4853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97D117-01FC-41F2-BD07-D4C184282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A5486B-65EB-408F-945F-2D2A42A74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C59FD-9B72-45F9-9751-057046BCBC4C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15D8FE-84FC-43BF-823B-CC371367E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E8F99-AF3C-4117-B111-C380FACF2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463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503860-7FD2-4882-875D-1346A43C6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2B68153-47F6-4502-BB46-B70726857D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948105-7C65-4447-9CFE-ED5836FCD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DDD8B4C-8005-4CCD-9444-7D342B946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781E7-7C23-4EC0-8DE3-BF4AC88F7780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8D954F4-8F9F-4423-8EA5-10C2D661F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E9F8D5-12CB-4D96-AC60-F69CD996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83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F95C65-4CB1-4C46-B176-26DCE32E8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CDF363-EAD4-4C03-8C9C-BC29DFBCC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320091-7202-4E62-B56E-046DB63E61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D3F50E1-DCB5-4E2D-A6C4-2A024DCBA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6954BA6-65DD-46DC-AB6E-14FC66A27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F8BA277-1C07-4D49-A996-B7A2E3FC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EF3A5-96D9-4EF3-B740-4E41C5FC314D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F1CC6C0-4D95-4CA0-8B2C-B0065754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3B64FB7-1940-4125-A285-4997D4E43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711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188CF-C7FD-4DC5-86CD-F6E96C11B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F8D4FF1-FD4C-4666-95B7-03A20D4EB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B595-A00F-4A79-ACF7-7AD075FFBB38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016D3D-FB86-45D4-A160-97A94C655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2E918C3-F660-4B7C-BFB8-9B0E3C360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622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1DD4FEF-8063-4FCB-A915-EDD5A9F8F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BCCC3-449C-4F91-9275-9294E446B40B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6E09CE4-34A1-49F7-BF64-FC6D66E9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8D320DF-3F83-4E02-877C-4F456EC77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54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2404E9-076D-4D92-B17E-5632FB15F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B37B82-3AC7-400D-B09B-7BD60702C2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5BA7C9-B9EC-4EB1-87EE-AE2C8B1A1C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3D826B7-A698-447B-B97C-0ED91ED3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A23D-461E-4AF7-890E-EED8CF97F3CD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AECF1A6-D611-4996-9DFA-DA4D4A44D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F4D20B-B07A-4485-9F01-72C16C8EC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58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A3CC65-364A-4C0D-9A98-A99D96994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13DD94B-692C-424F-BA73-FCEF3A0806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3F5F7BF-CD7C-47A0-B8D3-B69838272D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C61E691-57AA-4AC3-B9FF-D7BE32D8BF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8880-98B2-4201-A50B-AFB025290ED7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BE3FAF7-7D6D-417A-A0D6-E2FFD3B2D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648824B-9A74-4D46-A4BF-335708961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947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A57615B-AAB3-4075-ADCA-8E6B4F732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F8C786-5D56-4416-90B0-8E0EFE454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E5A9F1-1725-4768-AD58-C09DDABEE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883D9-E56F-4240-BF04-54A551D2DCC9}" type="datetime1">
              <a:rPr lang="zh-CN" altLang="en-US" smtClean="0"/>
              <a:t>2024/12/3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525589-EE32-4817-ACF2-35BE558690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65D37E5-6DDC-4D62-891F-1C44CEF6B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8DCB61-1AAF-480B-A245-EB43D0892B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00721D-05EF-4916-8882-12E7EA5333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038" y="1793919"/>
            <a:ext cx="11771869" cy="1700212"/>
          </a:xfrm>
        </p:spPr>
        <p:txBody>
          <a:bodyPr>
            <a:normAutofit/>
          </a:bodyPr>
          <a:lstStyle/>
          <a:p>
            <a:r>
              <a:rPr 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Views on Rel-20 Ambient IoT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2D07967-29E9-4EFB-8FA1-14264BD581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6973" y="4376395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44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Wiliot</a:t>
            </a:r>
            <a:endParaRPr lang="zh-CN" altLang="en-US" sz="4400" b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B01AA7-2FA5-4263-817E-5E8E9730A6A1}"/>
              </a:ext>
            </a:extLst>
          </p:cNvPr>
          <p:cNvSpPr txBox="1"/>
          <p:nvPr/>
        </p:nvSpPr>
        <p:spPr>
          <a:xfrm>
            <a:off x="317156" y="265324"/>
            <a:ext cx="1187484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#106							      	RP-242660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Madrid, Spain, December 9 - 12, 2024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						</a:t>
            </a:r>
          </a:p>
        </p:txBody>
      </p:sp>
    </p:spTree>
    <p:extLst>
      <p:ext uri="{BB962C8B-B14F-4D97-AF65-F5344CB8AC3E}">
        <p14:creationId xmlns:p14="http://schemas.microsoft.com/office/powerpoint/2010/main" val="336209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F7BBF-9E62-C773-07A6-F6A4D2C97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>
                <a:latin typeface="Arial" panose="020B0604020202020204" pitchFamily="34" charset="0"/>
                <a:cs typeface="Arial" panose="020B0604020202020204" pitchFamily="34" charset="0"/>
              </a:rPr>
              <a:t>Rel-20 General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82BAF8-8D88-1EC5-AA1B-8EC8FD75B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We believe that Ambient IoT in Release 20 should incorporate new topics and features that were not studied in Release 19, such as RF-based energy harvesting. Additionally, it should f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ocus</a:t>
            </a: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 on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Rel-19</a:t>
            </a: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/>
                <a:cs typeface="Arial"/>
              </a:rPr>
              <a:t>SI design options that were excluded from Rel-19 WI due to down-selection due to timeline </a:t>
            </a:r>
            <a:r>
              <a:rPr lang="en-US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constraints </a:t>
            </a: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/>
                <a:cs typeface="Arial"/>
              </a:rPr>
              <a:t>(refer to RP-242659).</a:t>
            </a:r>
          </a:p>
          <a:p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 align with the Release 20 timeline, we recommend a two-quarter SI phase focused primarily on new features, followed by a four-quarter WI phase.</a:t>
            </a:r>
            <a:endParaRPr lang="en-I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C93CBD-8AB0-FD55-261E-DC0CF39B8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707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FFDD7-3797-2218-A6F8-647860C57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>
                <a:latin typeface="Arial" panose="020B0604020202020204" pitchFamily="34" charset="0"/>
                <a:cs typeface="Arial" panose="020B0604020202020204" pitchFamily="34" charset="0"/>
              </a:rPr>
              <a:t>Rel-20 </a:t>
            </a:r>
            <a:r>
              <a:rPr lang="en-IL" sz="4400" dirty="0">
                <a:latin typeface="Arial" panose="020B0604020202020204" pitchFamily="34" charset="0"/>
                <a:cs typeface="Arial" panose="020B0604020202020204" pitchFamily="34" charset="0"/>
              </a:rPr>
              <a:t>AIoT SI Scope</a:t>
            </a:r>
            <a:endParaRPr lang="en-I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24EB-6540-1A55-F941-54974B5A2E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L" dirty="0">
                <a:latin typeface="Arial" panose="020B0604020202020204" pitchFamily="34" charset="0"/>
                <a:cs typeface="Arial" panose="020B0604020202020204" pitchFamily="34" charset="0"/>
              </a:rPr>
              <a:t>Release 20 – new and enhance features for all WGs</a:t>
            </a:r>
          </a:p>
          <a:p>
            <a:pPr marL="742950" lvl="1" indent="-28575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RF-based harvesting: Energizing and energizer topology </a:t>
            </a:r>
            <a:r>
              <a:rPr lang="he-IL" dirty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SA and Co-located)</a:t>
            </a:r>
          </a:p>
          <a:p>
            <a:pPr marL="742950" lvl="1" indent="-285750"/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DOA (Device Originated Access) traffic</a:t>
            </a:r>
          </a:p>
          <a:p>
            <a:pPr marL="742950" lvl="1" indent="-28575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Proximity option 2 and location </a:t>
            </a:r>
            <a:endParaRPr lang="he-IL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742950" lvl="1" indent="-28575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Increase indoor device density </a:t>
            </a:r>
          </a:p>
          <a:p>
            <a:pPr marL="742950" lvl="1" indent="-28575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Rel-19 performance enhancements</a:t>
            </a:r>
          </a:p>
          <a:p>
            <a:pPr marL="742950" lvl="1" indent="-28575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Rel-19 items that were excluded on down-selection</a:t>
            </a:r>
          </a:p>
          <a:p>
            <a:pPr marL="742950" lvl="1" indent="-285750"/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457200" lvl="1" indent="0">
              <a:buNone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en-I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20DFB-6BBD-05F7-78BA-0EC66B6BB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8DCB61-1AAF-480B-A245-EB43D0892B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65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9F12F-DF21-D8E1-DD4F-5B9263DFB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564" y="320675"/>
            <a:ext cx="10515600" cy="1325563"/>
          </a:xfrm>
        </p:spPr>
        <p:txBody>
          <a:bodyPr/>
          <a:lstStyle/>
          <a:p>
            <a:r>
              <a:rPr lang="en-IL" sz="4400" dirty="0">
                <a:latin typeface="Arial" panose="020B0604020202020204" pitchFamily="34" charset="0"/>
                <a:cs typeface="Arial" panose="020B0604020202020204" pitchFamily="34" charset="0"/>
              </a:rPr>
              <a:t>Proposed AIoT Rel-20 SI+WI Timeline</a:t>
            </a:r>
            <a:endParaRPr lang="en-I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D159D-448D-F29A-7094-0A78531C8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490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IL" dirty="0">
                <a:latin typeface="Arial" panose="020B0604020202020204" pitchFamily="34" charset="0"/>
                <a:cs typeface="Arial" panose="020B0604020202020204" pitchFamily="34" charset="0"/>
              </a:rPr>
              <a:t>Rel-20 SI of two qua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IL" dirty="0">
                <a:latin typeface="Arial" panose="020B0604020202020204" pitchFamily="34" charset="0"/>
                <a:cs typeface="Arial" panose="020B0604020202020204" pitchFamily="34" charset="0"/>
              </a:rPr>
              <a:t>ters for new features/topics, starting at Q1 2025 and four qua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IL" dirty="0">
                <a:latin typeface="Arial" panose="020B0604020202020204" pitchFamily="34" charset="0"/>
                <a:cs typeface="Arial" panose="020B0604020202020204" pitchFamily="34" charset="0"/>
              </a:rPr>
              <a:t>ters of WI ending in Q1 2027.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15D92AB-2654-7F80-3B43-C18543933581}"/>
              </a:ext>
            </a:extLst>
          </p:cNvPr>
          <p:cNvGrpSpPr/>
          <p:nvPr/>
        </p:nvGrpSpPr>
        <p:grpSpPr>
          <a:xfrm>
            <a:off x="580805" y="3276937"/>
            <a:ext cx="10772995" cy="2251762"/>
            <a:chOff x="460355" y="3111082"/>
            <a:chExt cx="10772995" cy="2251762"/>
          </a:xfrm>
        </p:grpSpPr>
        <p:graphicFrame>
          <p:nvGraphicFramePr>
            <p:cNvPr id="35" name="Diagram 34">
              <a:extLst>
                <a:ext uri="{FF2B5EF4-FFF2-40B4-BE49-F238E27FC236}">
                  <a16:creationId xmlns:a16="http://schemas.microsoft.com/office/drawing/2014/main" id="{44D077A8-6472-013C-7E9A-1FDF9163A2A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55706061"/>
                </p:ext>
              </p:extLst>
            </p:nvPr>
          </p:nvGraphicFramePr>
          <p:xfrm>
            <a:off x="460355" y="4494761"/>
            <a:ext cx="1469043" cy="650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aphicFrame>
          <p:nvGraphicFramePr>
            <p:cNvPr id="36" name="Diagram 35">
              <a:extLst>
                <a:ext uri="{FF2B5EF4-FFF2-40B4-BE49-F238E27FC236}">
                  <a16:creationId xmlns:a16="http://schemas.microsoft.com/office/drawing/2014/main" id="{57671B98-4B7D-74EB-7B33-D655147BA5E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9407785"/>
                </p:ext>
              </p:extLst>
            </p:nvPr>
          </p:nvGraphicFramePr>
          <p:xfrm>
            <a:off x="1929398" y="4508340"/>
            <a:ext cx="2791669" cy="6937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8" r:lo="rId9" r:qs="rId10" r:cs="rId11"/>
            </a:graphicData>
          </a:graphic>
        </p:graphicFrame>
        <p:graphicFrame>
          <p:nvGraphicFramePr>
            <p:cNvPr id="37" name="Diagram 36">
              <a:extLst>
                <a:ext uri="{FF2B5EF4-FFF2-40B4-BE49-F238E27FC236}">
                  <a16:creationId xmlns:a16="http://schemas.microsoft.com/office/drawing/2014/main" id="{C5405534-331C-AD77-2EB5-058696F9602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77829434"/>
                </p:ext>
              </p:extLst>
            </p:nvPr>
          </p:nvGraphicFramePr>
          <p:xfrm>
            <a:off x="4738268" y="4473133"/>
            <a:ext cx="1840595" cy="69374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3" r:lo="rId14" r:qs="rId15" r:cs="rId16"/>
            </a:graphicData>
          </a:graphic>
        </p:graphicFrame>
        <p:graphicFrame>
          <p:nvGraphicFramePr>
            <p:cNvPr id="38" name="Diagram 37">
              <a:extLst>
                <a:ext uri="{FF2B5EF4-FFF2-40B4-BE49-F238E27FC236}">
                  <a16:creationId xmlns:a16="http://schemas.microsoft.com/office/drawing/2014/main" id="{2A060DA6-3E41-4557-C375-7BDE572966C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14042648"/>
                </p:ext>
              </p:extLst>
            </p:nvPr>
          </p:nvGraphicFramePr>
          <p:xfrm>
            <a:off x="6653082" y="4484464"/>
            <a:ext cx="3742052" cy="6504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8" r:lo="rId19" r:qs="rId20" r:cs="rId21"/>
            </a:graphicData>
          </a:graphic>
        </p:graphicFrame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DA1F5CC-6ED1-C946-9C48-A30661198F63}"/>
                </a:ext>
              </a:extLst>
            </p:cNvPr>
            <p:cNvSpPr/>
            <p:nvPr/>
          </p:nvSpPr>
          <p:spPr>
            <a:xfrm>
              <a:off x="5658566" y="3111082"/>
              <a:ext cx="3703768" cy="27531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dirty="0"/>
                <a:t>2026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CD48FA7-D7A6-E7D4-1B42-3A9E6F477511}"/>
                </a:ext>
              </a:extLst>
            </p:cNvPr>
            <p:cNvSpPr/>
            <p:nvPr/>
          </p:nvSpPr>
          <p:spPr>
            <a:xfrm>
              <a:off x="9390234" y="3114598"/>
              <a:ext cx="1843116" cy="27179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dirty="0"/>
                <a:t>2027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9BA01B53-DA09-9FED-15AE-CBF15C9FCEA2}"/>
                </a:ext>
              </a:extLst>
            </p:cNvPr>
            <p:cNvSpPr/>
            <p:nvPr/>
          </p:nvSpPr>
          <p:spPr>
            <a:xfrm>
              <a:off x="1929398" y="3111082"/>
              <a:ext cx="3703768" cy="27531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dirty="0"/>
                <a:t>2025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D782F73-61E3-761A-AA29-D52E32A72DE9}"/>
                </a:ext>
              </a:extLst>
            </p:cNvPr>
            <p:cNvSpPr/>
            <p:nvPr/>
          </p:nvSpPr>
          <p:spPr>
            <a:xfrm>
              <a:off x="1930089" y="3486987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Q1 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3029A51-E9CB-D678-BB3A-2DBE8A539478}"/>
                </a:ext>
              </a:extLst>
            </p:cNvPr>
            <p:cNvSpPr/>
            <p:nvPr/>
          </p:nvSpPr>
          <p:spPr>
            <a:xfrm>
              <a:off x="3790741" y="3486985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Q3 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6344858-1AAB-1BA2-4A62-01545B96BC27}"/>
                </a:ext>
              </a:extLst>
            </p:cNvPr>
            <p:cNvSpPr/>
            <p:nvPr/>
          </p:nvSpPr>
          <p:spPr>
            <a:xfrm>
              <a:off x="4721067" y="348706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Q4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4304FDC-EAB9-ED80-B234-77FB4948C95D}"/>
                </a:ext>
              </a:extLst>
            </p:cNvPr>
            <p:cNvSpPr/>
            <p:nvPr/>
          </p:nvSpPr>
          <p:spPr>
            <a:xfrm>
              <a:off x="5651393" y="348706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Q1 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239CE29-97C4-B8C5-C14A-E16BC8A2B1FD}"/>
                </a:ext>
              </a:extLst>
            </p:cNvPr>
            <p:cNvSpPr/>
            <p:nvPr/>
          </p:nvSpPr>
          <p:spPr>
            <a:xfrm>
              <a:off x="6581719" y="3486984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Q2 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EB5DE992-9FB5-58EE-F97B-397945FB7958}"/>
                </a:ext>
              </a:extLst>
            </p:cNvPr>
            <p:cNvSpPr/>
            <p:nvPr/>
          </p:nvSpPr>
          <p:spPr>
            <a:xfrm>
              <a:off x="7512046" y="3486984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Q3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1ACC6D62-FE8A-D871-3FC5-6BA7FCFF28DA}"/>
                </a:ext>
              </a:extLst>
            </p:cNvPr>
            <p:cNvSpPr/>
            <p:nvPr/>
          </p:nvSpPr>
          <p:spPr>
            <a:xfrm>
              <a:off x="8442372" y="3487062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Q4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6F5190F-6421-DF76-FA20-4B2BD96D6F22}"/>
                </a:ext>
              </a:extLst>
            </p:cNvPr>
            <p:cNvSpPr/>
            <p:nvPr/>
          </p:nvSpPr>
          <p:spPr>
            <a:xfrm>
              <a:off x="9372698" y="3487062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Q1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36C38200-3BF7-6EBB-5EB2-6D89E08CD144}"/>
                </a:ext>
              </a:extLst>
            </p:cNvPr>
            <p:cNvSpPr/>
            <p:nvPr/>
          </p:nvSpPr>
          <p:spPr>
            <a:xfrm>
              <a:off x="10303024" y="348698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Q2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35B0E3F-3AF7-2233-1D10-791A57BD4F85}"/>
                </a:ext>
              </a:extLst>
            </p:cNvPr>
            <p:cNvSpPr/>
            <p:nvPr/>
          </p:nvSpPr>
          <p:spPr>
            <a:xfrm>
              <a:off x="999763" y="3486983"/>
              <a:ext cx="930326" cy="32753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Q4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E012F21-3DA6-F31C-15F4-352306BE99BF}"/>
                </a:ext>
              </a:extLst>
            </p:cNvPr>
            <p:cNvSpPr/>
            <p:nvPr/>
          </p:nvSpPr>
          <p:spPr>
            <a:xfrm>
              <a:off x="460355" y="4200432"/>
              <a:ext cx="10772995" cy="11624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L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00BC908-8991-6959-F9DD-E3C27BDFE0EA}"/>
                </a:ext>
              </a:extLst>
            </p:cNvPr>
            <p:cNvSpPr/>
            <p:nvPr/>
          </p:nvSpPr>
          <p:spPr>
            <a:xfrm>
              <a:off x="2870098" y="3486986"/>
              <a:ext cx="930326" cy="327536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sz="1600" dirty="0">
                  <a:solidFill>
                    <a:schemeClr val="bg2"/>
                  </a:solidFill>
                </a:rPr>
                <a:t>Q2 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C1B50AAC-AA93-0A02-88EB-93F2E4ECA364}"/>
                </a:ext>
              </a:extLst>
            </p:cNvPr>
            <p:cNvSpPr/>
            <p:nvPr/>
          </p:nvSpPr>
          <p:spPr>
            <a:xfrm>
              <a:off x="1001647" y="3111082"/>
              <a:ext cx="927751" cy="275312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L" dirty="0"/>
                <a:t>2024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7658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2072</TotalTime>
  <Words>242</Words>
  <Application>Microsoft Macintosh PowerPoint</Application>
  <PresentationFormat>Widescreen</PresentationFormat>
  <Paragraphs>41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等线</vt:lpstr>
      <vt:lpstr>等线 Light</vt:lpstr>
      <vt:lpstr>-webkit-standard</vt:lpstr>
      <vt:lpstr>Arial</vt:lpstr>
      <vt:lpstr>Office 主题​​</vt:lpstr>
      <vt:lpstr>Views on Rel-20 Ambient IoT</vt:lpstr>
      <vt:lpstr>Rel-20 General Overview</vt:lpstr>
      <vt:lpstr>Rel-20 AIoT SI Scope</vt:lpstr>
      <vt:lpstr>Proposed AIoT Rel-20 SI+WI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to URLLC, positioning and perception for automotive industry</dc:title>
  <dc:creator>CMCC</dc:creator>
  <cp:lastModifiedBy>Alon Yehezkely</cp:lastModifiedBy>
  <cp:revision>185</cp:revision>
  <dcterms:created xsi:type="dcterms:W3CDTF">2021-06-04T12:11:05Z</dcterms:created>
  <dcterms:modified xsi:type="dcterms:W3CDTF">2024-12-03T15:01:44Z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(2)uzBLbvFEz/Ii8YwRvqWNfFn9PhJaWzSGVNP9vzdCVlizb7S0M/XD1O4sDJ3/B0MHT2WX57OU
XEChD9P+Dzcj1k+BfYKraK1ZbwcCNGWKeDgRQcjIkgyxSfqYcAFY8lS3u8I69Q1aLylSBzAj
fvYBuEwGFT3BLPinKic6D/r7UhpbUu8GkNCxpzYvfeVlqJ+AsGpneClJkWEmKgyKR4MWnwhJ
/ARxlkKl6qS4CJRTF9</vt:lpwstr>
  </property>
  <property fmtid="{D5CDD505-2E9C-101B-9397-08002B2CF9AE}" pid="3" name="_2015_ms_pID_7253431">
    <vt:lpwstr>KFkh4rMyL7SGFdH57c/rXgdu/LLMYvsHCA1NuMxK9LU5Fe3c6ZynJt
4YjQPmHmi50ENqbil65EytgEcbO2TprrJNqmIaMx5p+qhCLowcfsP5YBw+8RdlRECRUPCZWJ
vzv/7bir2iHRjFxyEIJhuPpDtHkfu/RLDNEexmWFEgZBPe3jHCNQQ4KE8BbuT0OrbvE=</vt:lpwstr>
  </property>
</Properties>
</file>