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11"/>
  </p:notesMasterIdLst>
  <p:sldIdLst>
    <p:sldId id="434" r:id="rId3"/>
    <p:sldId id="448" r:id="rId4"/>
    <p:sldId id="1111" r:id="rId5"/>
    <p:sldId id="1110" r:id="rId6"/>
    <p:sldId id="1108" r:id="rId7"/>
    <p:sldId id="1109" r:id="rId8"/>
    <p:sldId id="1112" r:id="rId9"/>
    <p:sldId id="1089" r:id="rId10"/>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7100"/>
    <a:srgbClr val="0066FF"/>
    <a:srgbClr val="C5C5C5"/>
    <a:srgbClr val="C800BE"/>
    <a:srgbClr val="FFA7A7"/>
    <a:srgbClr val="53FFA1"/>
    <a:srgbClr val="92D050"/>
    <a:srgbClr val="FF5B5B"/>
    <a:srgbClr val="663300"/>
    <a:srgbClr val="1E96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EA21D9-C5CF-44C8-B23A-16908B161876}" v="1" dt="2024-12-08T14:05:05.5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971" autoAdjust="0"/>
    <p:restoredTop sz="92127" autoAdjust="0"/>
  </p:normalViewPr>
  <p:slideViewPr>
    <p:cSldViewPr snapToGrid="0">
      <p:cViewPr varScale="1">
        <p:scale>
          <a:sx n="95" d="100"/>
          <a:sy n="95" d="100"/>
        </p:scale>
        <p:origin x="984" y="3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Master" Target="slideMasters/slideMaster2.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nshi Chen" userId="3a7dbef4-3474-47c6-9897-007f5734efb0" providerId="ADAL" clId="{FC95A32C-44A6-4759-B4A9-7817EC34ADA9}"/>
    <pc:docChg chg="modSld">
      <pc:chgData name="Wanshi Chen" userId="3a7dbef4-3474-47c6-9897-007f5734efb0" providerId="ADAL" clId="{FC95A32C-44A6-4759-B4A9-7817EC34ADA9}" dt="2024-11-13T17:42:41.239" v="125" actId="20577"/>
      <pc:docMkLst>
        <pc:docMk/>
      </pc:docMkLst>
      <pc:sldChg chg="modSp mod">
        <pc:chgData name="Wanshi Chen" userId="3a7dbef4-3474-47c6-9897-007f5734efb0" providerId="ADAL" clId="{FC95A32C-44A6-4759-B4A9-7817EC34ADA9}" dt="2024-11-13T17:41:24.320" v="41" actId="20577"/>
        <pc:sldMkLst>
          <pc:docMk/>
          <pc:sldMk cId="399343419" sldId="434"/>
        </pc:sldMkLst>
        <pc:spChg chg="mod">
          <ac:chgData name="Wanshi Chen" userId="3a7dbef4-3474-47c6-9897-007f5734efb0" providerId="ADAL" clId="{FC95A32C-44A6-4759-B4A9-7817EC34ADA9}" dt="2024-11-13T17:41:17.998" v="28" actId="20577"/>
          <ac:spMkLst>
            <pc:docMk/>
            <pc:sldMk cId="399343419" sldId="434"/>
            <ac:spMk id="2" creationId="{D5F8CA0F-D8F1-4A1D-B054-9C9D5323BB36}"/>
          </ac:spMkLst>
        </pc:spChg>
        <pc:spChg chg="mod">
          <ac:chgData name="Wanshi Chen" userId="3a7dbef4-3474-47c6-9897-007f5734efb0" providerId="ADAL" clId="{FC95A32C-44A6-4759-B4A9-7817EC34ADA9}" dt="2024-11-13T17:41:24.320" v="41" actId="20577"/>
          <ac:spMkLst>
            <pc:docMk/>
            <pc:sldMk cId="399343419" sldId="434"/>
            <ac:spMk id="5" creationId="{55BB95B6-96F8-4C7B-843E-16CFF3CC2E82}"/>
          </ac:spMkLst>
        </pc:spChg>
      </pc:sldChg>
      <pc:sldChg chg="modSp mod">
        <pc:chgData name="Wanshi Chen" userId="3a7dbef4-3474-47c6-9897-007f5734efb0" providerId="ADAL" clId="{FC95A32C-44A6-4759-B4A9-7817EC34ADA9}" dt="2024-11-13T17:41:45.491" v="47" actId="13926"/>
        <pc:sldMkLst>
          <pc:docMk/>
          <pc:sldMk cId="1586269898" sldId="448"/>
        </pc:sldMkLst>
        <pc:spChg chg="mod">
          <ac:chgData name="Wanshi Chen" userId="3a7dbef4-3474-47c6-9897-007f5734efb0" providerId="ADAL" clId="{FC95A32C-44A6-4759-B4A9-7817EC34ADA9}" dt="2024-11-13T17:41:45.491" v="47" actId="13926"/>
          <ac:spMkLst>
            <pc:docMk/>
            <pc:sldMk cId="1586269898" sldId="448"/>
            <ac:spMk id="3" creationId="{85903BC0-EB37-4C3E-8DD6-27F0E6CA817C}"/>
          </ac:spMkLst>
        </pc:spChg>
      </pc:sldChg>
      <pc:sldChg chg="modSp mod">
        <pc:chgData name="Wanshi Chen" userId="3a7dbef4-3474-47c6-9897-007f5734efb0" providerId="ADAL" clId="{FC95A32C-44A6-4759-B4A9-7817EC34ADA9}" dt="2024-11-13T17:42:41.239" v="125" actId="20577"/>
        <pc:sldMkLst>
          <pc:docMk/>
          <pc:sldMk cId="2900904918" sldId="1091"/>
        </pc:sldMkLst>
        <pc:spChg chg="mod">
          <ac:chgData name="Wanshi Chen" userId="3a7dbef4-3474-47c6-9897-007f5734efb0" providerId="ADAL" clId="{FC95A32C-44A6-4759-B4A9-7817EC34ADA9}" dt="2024-11-13T17:42:41.239" v="125" actId="20577"/>
          <ac:spMkLst>
            <pc:docMk/>
            <pc:sldMk cId="2900904918" sldId="1091"/>
            <ac:spMk id="2" creationId="{D5F8CA0F-D8F1-4A1D-B054-9C9D5323BB36}"/>
          </ac:spMkLst>
        </pc:spChg>
      </pc:sldChg>
      <pc:sldChg chg="modSp mod">
        <pc:chgData name="Wanshi Chen" userId="3a7dbef4-3474-47c6-9897-007f5734efb0" providerId="ADAL" clId="{FC95A32C-44A6-4759-B4A9-7817EC34ADA9}" dt="2024-11-13T17:42:25" v="117" actId="13926"/>
        <pc:sldMkLst>
          <pc:docMk/>
          <pc:sldMk cId="2258074944" sldId="1097"/>
        </pc:sldMkLst>
        <pc:spChg chg="mod">
          <ac:chgData name="Wanshi Chen" userId="3a7dbef4-3474-47c6-9897-007f5734efb0" providerId="ADAL" clId="{FC95A32C-44A6-4759-B4A9-7817EC34ADA9}" dt="2024-11-13T17:42:21.090" v="116" actId="14100"/>
          <ac:spMkLst>
            <pc:docMk/>
            <pc:sldMk cId="2258074944" sldId="1097"/>
            <ac:spMk id="2" creationId="{12DD0395-6E2A-4D67-A1A6-3A5C1DB567C4}"/>
          </ac:spMkLst>
        </pc:spChg>
        <pc:spChg chg="mod">
          <ac:chgData name="Wanshi Chen" userId="3a7dbef4-3474-47c6-9897-007f5734efb0" providerId="ADAL" clId="{FC95A32C-44A6-4759-B4A9-7817EC34ADA9}" dt="2024-11-13T17:42:25" v="117" actId="13926"/>
          <ac:spMkLst>
            <pc:docMk/>
            <pc:sldMk cId="2258074944" sldId="1097"/>
            <ac:spMk id="3" creationId="{85903BC0-EB37-4C3E-8DD6-27F0E6CA817C}"/>
          </ac:spMkLst>
        </pc:spChg>
      </pc:sldChg>
    </pc:docChg>
  </pc:docChgLst>
  <pc:docChgLst>
    <pc:chgData name="Wanshi Chen" userId="3a7dbef4-3474-47c6-9897-007f5734efb0" providerId="ADAL" clId="{18A5FCFA-57FB-4654-95C2-CFDC5857AE80}"/>
    <pc:docChg chg="custSel modSld">
      <pc:chgData name="Wanshi Chen" userId="3a7dbef4-3474-47c6-9897-007f5734efb0" providerId="ADAL" clId="{18A5FCFA-57FB-4654-95C2-CFDC5857AE80}" dt="2024-12-02T01:52:10.694" v="8" actId="20577"/>
      <pc:docMkLst>
        <pc:docMk/>
      </pc:docMkLst>
      <pc:sldChg chg="addSp delSp modSp mod">
        <pc:chgData name="Wanshi Chen" userId="3a7dbef4-3474-47c6-9897-007f5734efb0" providerId="ADAL" clId="{18A5FCFA-57FB-4654-95C2-CFDC5857AE80}" dt="2024-12-02T01:52:10.694" v="8" actId="20577"/>
        <pc:sldMkLst>
          <pc:docMk/>
          <pc:sldMk cId="399343419" sldId="434"/>
        </pc:sldMkLst>
        <pc:spChg chg="del mod">
          <ac:chgData name="Wanshi Chen" userId="3a7dbef4-3474-47c6-9897-007f5734efb0" providerId="ADAL" clId="{18A5FCFA-57FB-4654-95C2-CFDC5857AE80}" dt="2024-12-02T01:51:52.033" v="2" actId="478"/>
          <ac:spMkLst>
            <pc:docMk/>
            <pc:sldMk cId="399343419" sldId="434"/>
            <ac:spMk id="5" creationId="{55BB95B6-96F8-4C7B-843E-16CFF3CC2E82}"/>
          </ac:spMkLst>
        </pc:spChg>
        <pc:spChg chg="add mod">
          <ac:chgData name="Wanshi Chen" userId="3a7dbef4-3474-47c6-9897-007f5734efb0" providerId="ADAL" clId="{18A5FCFA-57FB-4654-95C2-CFDC5857AE80}" dt="2024-12-02T01:52:10.694" v="8" actId="20577"/>
          <ac:spMkLst>
            <pc:docMk/>
            <pc:sldMk cId="399343419" sldId="434"/>
            <ac:spMk id="6" creationId="{B7EC1032-B2B0-414D-4D7D-4EB37DB24628}"/>
          </ac:spMkLst>
        </pc:spChg>
        <pc:picChg chg="add mod">
          <ac:chgData name="Wanshi Chen" userId="3a7dbef4-3474-47c6-9897-007f5734efb0" providerId="ADAL" clId="{18A5FCFA-57FB-4654-95C2-CFDC5857AE80}" dt="2024-12-02T01:51:48.478" v="0"/>
          <ac:picMkLst>
            <pc:docMk/>
            <pc:sldMk cId="399343419" sldId="434"/>
            <ac:picMk id="4" creationId="{5FAF1D2F-A76A-036E-7F2E-8BF59F3F0C76}"/>
          </ac:picMkLst>
        </pc:picChg>
      </pc:sldChg>
    </pc:docChg>
  </pc:docChgLst>
  <pc:docChgLst>
    <pc:chgData name="Wanshi Chen" userId="3a7dbef4-3474-47c6-9897-007f5734efb0" providerId="ADAL" clId="{62EA21D9-C5CF-44C8-B23A-16908B161876}"/>
    <pc:docChg chg="undo custSel modSld">
      <pc:chgData name="Wanshi Chen" userId="3a7dbef4-3474-47c6-9897-007f5734efb0" providerId="ADAL" clId="{62EA21D9-C5CF-44C8-B23A-16908B161876}" dt="2024-12-08T14:08:53.667" v="476" actId="13926"/>
      <pc:docMkLst>
        <pc:docMk/>
      </pc:docMkLst>
      <pc:sldChg chg="modSp mod">
        <pc:chgData name="Wanshi Chen" userId="3a7dbef4-3474-47c6-9897-007f5734efb0" providerId="ADAL" clId="{62EA21D9-C5CF-44C8-B23A-16908B161876}" dt="2024-12-08T14:08:53.667" v="476" actId="13926"/>
        <pc:sldMkLst>
          <pc:docMk/>
          <pc:sldMk cId="2540480853" sldId="1089"/>
        </pc:sldMkLst>
        <pc:spChg chg="mod">
          <ac:chgData name="Wanshi Chen" userId="3a7dbef4-3474-47c6-9897-007f5734efb0" providerId="ADAL" clId="{62EA21D9-C5CF-44C8-B23A-16908B161876}" dt="2024-12-08T14:08:53.667" v="476" actId="13926"/>
          <ac:spMkLst>
            <pc:docMk/>
            <pc:sldMk cId="2540480853" sldId="1089"/>
            <ac:spMk id="3" creationId="{85903BC0-EB37-4C3E-8DD6-27F0E6CA817C}"/>
          </ac:spMkLst>
        </pc:spChg>
      </pc:sldChg>
      <pc:sldChg chg="modSp mod">
        <pc:chgData name="Wanshi Chen" userId="3a7dbef4-3474-47c6-9897-007f5734efb0" providerId="ADAL" clId="{62EA21D9-C5CF-44C8-B23A-16908B161876}" dt="2024-12-08T08:13:22.027" v="188" actId="20577"/>
        <pc:sldMkLst>
          <pc:docMk/>
          <pc:sldMk cId="2744313946" sldId="1108"/>
        </pc:sldMkLst>
        <pc:spChg chg="mod">
          <ac:chgData name="Wanshi Chen" userId="3a7dbef4-3474-47c6-9897-007f5734efb0" providerId="ADAL" clId="{62EA21D9-C5CF-44C8-B23A-16908B161876}" dt="2024-12-08T08:13:22.027" v="188" actId="20577"/>
          <ac:spMkLst>
            <pc:docMk/>
            <pc:sldMk cId="2744313946" sldId="1108"/>
            <ac:spMk id="3" creationId="{85903BC0-EB37-4C3E-8DD6-27F0E6CA817C}"/>
          </ac:spMkLst>
        </pc:spChg>
      </pc:sldChg>
      <pc:sldChg chg="modSp mod">
        <pc:chgData name="Wanshi Chen" userId="3a7dbef4-3474-47c6-9897-007f5734efb0" providerId="ADAL" clId="{62EA21D9-C5CF-44C8-B23A-16908B161876}" dt="2024-12-08T08:21:47.684" v="448" actId="20577"/>
        <pc:sldMkLst>
          <pc:docMk/>
          <pc:sldMk cId="2310067869" sldId="1109"/>
        </pc:sldMkLst>
        <pc:spChg chg="mod">
          <ac:chgData name="Wanshi Chen" userId="3a7dbef4-3474-47c6-9897-007f5734efb0" providerId="ADAL" clId="{62EA21D9-C5CF-44C8-B23A-16908B161876}" dt="2024-12-08T08:21:47.684" v="448" actId="20577"/>
          <ac:spMkLst>
            <pc:docMk/>
            <pc:sldMk cId="2310067869" sldId="1109"/>
            <ac:spMk id="3" creationId="{D899E8DD-A651-05F0-6490-C19E6600BE4F}"/>
          </ac:spMkLst>
        </pc:spChg>
        <pc:spChg chg="mod">
          <ac:chgData name="Wanshi Chen" userId="3a7dbef4-3474-47c6-9897-007f5734efb0" providerId="ADAL" clId="{62EA21D9-C5CF-44C8-B23A-16908B161876}" dt="2024-12-05T02:17:42.125" v="76" actId="20577"/>
          <ac:spMkLst>
            <pc:docMk/>
            <pc:sldMk cId="2310067869" sldId="1109"/>
            <ac:spMk id="5" creationId="{4B8516EB-2A85-44DF-DAC0-C3BE35C2426F}"/>
          </ac:spMkLst>
        </pc:spChg>
      </pc:sldChg>
      <pc:sldChg chg="addSp delSp modSp mod">
        <pc:chgData name="Wanshi Chen" userId="3a7dbef4-3474-47c6-9897-007f5734efb0" providerId="ADAL" clId="{62EA21D9-C5CF-44C8-B23A-16908B161876}" dt="2024-12-08T14:08:15.027" v="474" actId="14100"/>
        <pc:sldMkLst>
          <pc:docMk/>
          <pc:sldMk cId="3744361632" sldId="1111"/>
        </pc:sldMkLst>
        <pc:spChg chg="mod">
          <ac:chgData name="Wanshi Chen" userId="3a7dbef4-3474-47c6-9897-007f5734efb0" providerId="ADAL" clId="{62EA21D9-C5CF-44C8-B23A-16908B161876}" dt="2024-12-08T14:03:42.571" v="449" actId="6549"/>
          <ac:spMkLst>
            <pc:docMk/>
            <pc:sldMk cId="3744361632" sldId="1111"/>
            <ac:spMk id="3" creationId="{AAB4C26B-E74D-F8F0-ADCD-E6962A869D15}"/>
          </ac:spMkLst>
        </pc:spChg>
        <pc:picChg chg="add del mod">
          <ac:chgData name="Wanshi Chen" userId="3a7dbef4-3474-47c6-9897-007f5734efb0" providerId="ADAL" clId="{62EA21D9-C5CF-44C8-B23A-16908B161876}" dt="2024-12-08T14:05:12.973" v="457" actId="478"/>
          <ac:picMkLst>
            <pc:docMk/>
            <pc:sldMk cId="3744361632" sldId="1111"/>
            <ac:picMk id="5" creationId="{320FDA47-C273-E333-3005-94078D89F89E}"/>
          </ac:picMkLst>
        </pc:picChg>
        <pc:picChg chg="del">
          <ac:chgData name="Wanshi Chen" userId="3a7dbef4-3474-47c6-9897-007f5734efb0" providerId="ADAL" clId="{62EA21D9-C5CF-44C8-B23A-16908B161876}" dt="2024-12-08T14:04:48.719" v="450" actId="478"/>
          <ac:picMkLst>
            <pc:docMk/>
            <pc:sldMk cId="3744361632" sldId="1111"/>
            <ac:picMk id="6" creationId="{350D14C3-CC69-87F7-CBFA-D20B4FE92610}"/>
          </ac:picMkLst>
        </pc:picChg>
        <pc:picChg chg="add del mod">
          <ac:chgData name="Wanshi Chen" userId="3a7dbef4-3474-47c6-9897-007f5734efb0" providerId="ADAL" clId="{62EA21D9-C5CF-44C8-B23A-16908B161876}" dt="2024-12-08T14:06:42.458" v="463" actId="478"/>
          <ac:picMkLst>
            <pc:docMk/>
            <pc:sldMk cId="3744361632" sldId="1111"/>
            <ac:picMk id="8" creationId="{83974DFA-EACC-ECDD-4179-42AED537A0B6}"/>
          </ac:picMkLst>
        </pc:picChg>
        <pc:picChg chg="add del mod">
          <ac:chgData name="Wanshi Chen" userId="3a7dbef4-3474-47c6-9897-007f5734efb0" providerId="ADAL" clId="{62EA21D9-C5CF-44C8-B23A-16908B161876}" dt="2024-12-08T14:08:06.832" v="468" actId="478"/>
          <ac:picMkLst>
            <pc:docMk/>
            <pc:sldMk cId="3744361632" sldId="1111"/>
            <ac:picMk id="10" creationId="{58E7717B-8D08-4AFF-F605-BE5DC0FD20D3}"/>
          </ac:picMkLst>
        </pc:picChg>
        <pc:picChg chg="add mod">
          <ac:chgData name="Wanshi Chen" userId="3a7dbef4-3474-47c6-9897-007f5734efb0" providerId="ADAL" clId="{62EA21D9-C5CF-44C8-B23A-16908B161876}" dt="2024-12-08T14:08:15.027" v="474" actId="14100"/>
          <ac:picMkLst>
            <pc:docMk/>
            <pc:sldMk cId="3744361632" sldId="1111"/>
            <ac:picMk id="12" creationId="{7028881A-05CF-A513-F6D6-F9D62E53702C}"/>
          </ac:picMkLst>
        </pc:picChg>
      </pc:sldChg>
      <pc:sldChg chg="modSp mod">
        <pc:chgData name="Wanshi Chen" userId="3a7dbef4-3474-47c6-9897-007f5734efb0" providerId="ADAL" clId="{62EA21D9-C5CF-44C8-B23A-16908B161876}" dt="2024-12-05T22:04:33.556" v="165" actId="20577"/>
        <pc:sldMkLst>
          <pc:docMk/>
          <pc:sldMk cId="2740512024" sldId="1112"/>
        </pc:sldMkLst>
        <pc:spChg chg="mod">
          <ac:chgData name="Wanshi Chen" userId="3a7dbef4-3474-47c6-9897-007f5734efb0" providerId="ADAL" clId="{62EA21D9-C5CF-44C8-B23A-16908B161876}" dt="2024-12-05T22:02:39.652" v="124" actId="6549"/>
          <ac:spMkLst>
            <pc:docMk/>
            <pc:sldMk cId="2740512024" sldId="1112"/>
            <ac:spMk id="2" creationId="{A9DC46F6-7AD0-D481-B9F3-48F03D7B51B2}"/>
          </ac:spMkLst>
        </pc:spChg>
        <pc:spChg chg="mod">
          <ac:chgData name="Wanshi Chen" userId="3a7dbef4-3474-47c6-9897-007f5734efb0" providerId="ADAL" clId="{62EA21D9-C5CF-44C8-B23A-16908B161876}" dt="2024-12-05T22:04:33.556" v="165" actId="20577"/>
          <ac:spMkLst>
            <pc:docMk/>
            <pc:sldMk cId="2740512024" sldId="1112"/>
            <ac:spMk id="3" creationId="{B1BE295E-C70D-266B-1D74-6CA534D1FB05}"/>
          </ac:spMkLst>
        </pc:spChg>
      </pc:sldChg>
    </pc:docChg>
  </pc:docChgLst>
  <pc:docChgLst>
    <pc:chgData name="Wanshi Chen" userId="3a7dbef4-3474-47c6-9897-007f5734efb0" providerId="ADAL" clId="{9859E18A-9BE2-4D9C-A8FB-E528365AF703}"/>
    <pc:docChg chg="undo custSel addSld delSld modSld sldOrd modMainMaster">
      <pc:chgData name="Wanshi Chen" userId="3a7dbef4-3474-47c6-9897-007f5734efb0" providerId="ADAL" clId="{9859E18A-9BE2-4D9C-A8FB-E528365AF703}" dt="2024-12-04T20:05:05.585" v="3541" actId="20577"/>
      <pc:docMkLst>
        <pc:docMk/>
      </pc:docMkLst>
      <pc:sldChg chg="modSp mod">
        <pc:chgData name="Wanshi Chen" userId="3a7dbef4-3474-47c6-9897-007f5734efb0" providerId="ADAL" clId="{9859E18A-9BE2-4D9C-A8FB-E528365AF703}" dt="2024-12-02T01:53:30.717" v="37" actId="20577"/>
        <pc:sldMkLst>
          <pc:docMk/>
          <pc:sldMk cId="399343419" sldId="434"/>
        </pc:sldMkLst>
        <pc:spChg chg="mod">
          <ac:chgData name="Wanshi Chen" userId="3a7dbef4-3474-47c6-9897-007f5734efb0" providerId="ADAL" clId="{9859E18A-9BE2-4D9C-A8FB-E528365AF703}" dt="2024-12-02T01:53:30.717" v="37" actId="20577"/>
          <ac:spMkLst>
            <pc:docMk/>
            <pc:sldMk cId="399343419" sldId="434"/>
            <ac:spMk id="2" creationId="{D5F8CA0F-D8F1-4A1D-B054-9C9D5323BB36}"/>
          </ac:spMkLst>
        </pc:spChg>
        <pc:spChg chg="mod">
          <ac:chgData name="Wanshi Chen" userId="3a7dbef4-3474-47c6-9897-007f5734efb0" providerId="ADAL" clId="{9859E18A-9BE2-4D9C-A8FB-E528365AF703}" dt="2024-12-02T01:53:17.049" v="3" actId="20577"/>
          <ac:spMkLst>
            <pc:docMk/>
            <pc:sldMk cId="399343419" sldId="434"/>
            <ac:spMk id="6" creationId="{B7EC1032-B2B0-414D-4D7D-4EB37DB24628}"/>
          </ac:spMkLst>
        </pc:spChg>
      </pc:sldChg>
      <pc:sldChg chg="delSp modSp mod">
        <pc:chgData name="Wanshi Chen" userId="3a7dbef4-3474-47c6-9897-007f5734efb0" providerId="ADAL" clId="{9859E18A-9BE2-4D9C-A8FB-E528365AF703}" dt="2024-12-04T18:54:56.228" v="2927" actId="1076"/>
        <pc:sldMkLst>
          <pc:docMk/>
          <pc:sldMk cId="1586269898" sldId="448"/>
        </pc:sldMkLst>
        <pc:spChg chg="mod">
          <ac:chgData name="Wanshi Chen" userId="3a7dbef4-3474-47c6-9897-007f5734efb0" providerId="ADAL" clId="{9859E18A-9BE2-4D9C-A8FB-E528365AF703}" dt="2024-12-04T18:54:56.228" v="2927" actId="1076"/>
          <ac:spMkLst>
            <pc:docMk/>
            <pc:sldMk cId="1586269898" sldId="448"/>
            <ac:spMk id="2" creationId="{12DD0395-6E2A-4D67-A1A6-3A5C1DB567C4}"/>
          </ac:spMkLst>
        </pc:spChg>
        <pc:spChg chg="mod">
          <ac:chgData name="Wanshi Chen" userId="3a7dbef4-3474-47c6-9897-007f5734efb0" providerId="ADAL" clId="{9859E18A-9BE2-4D9C-A8FB-E528365AF703}" dt="2024-12-04T18:18:49.685" v="110" actId="113"/>
          <ac:spMkLst>
            <pc:docMk/>
            <pc:sldMk cId="1586269898" sldId="448"/>
            <ac:spMk id="3" creationId="{85903BC0-EB37-4C3E-8DD6-27F0E6CA817C}"/>
          </ac:spMkLst>
        </pc:spChg>
        <pc:picChg chg="del">
          <ac:chgData name="Wanshi Chen" userId="3a7dbef4-3474-47c6-9897-007f5734efb0" providerId="ADAL" clId="{9859E18A-9BE2-4D9C-A8FB-E528365AF703}" dt="2024-12-04T18:15:08.122" v="39" actId="478"/>
          <ac:picMkLst>
            <pc:docMk/>
            <pc:sldMk cId="1586269898" sldId="448"/>
            <ac:picMk id="2050" creationId="{34EE549A-68B4-4FC4-9167-B2223E8B4BAB}"/>
          </ac:picMkLst>
        </pc:picChg>
      </pc:sldChg>
      <pc:sldChg chg="modSp mod">
        <pc:chgData name="Wanshi Chen" userId="3a7dbef4-3474-47c6-9897-007f5734efb0" providerId="ADAL" clId="{9859E18A-9BE2-4D9C-A8FB-E528365AF703}" dt="2024-12-04T20:05:05.585" v="3541" actId="20577"/>
        <pc:sldMkLst>
          <pc:docMk/>
          <pc:sldMk cId="2540480853" sldId="1089"/>
        </pc:sldMkLst>
        <pc:spChg chg="mod">
          <ac:chgData name="Wanshi Chen" userId="3a7dbef4-3474-47c6-9897-007f5734efb0" providerId="ADAL" clId="{9859E18A-9BE2-4D9C-A8FB-E528365AF703}" dt="2024-12-04T20:05:05.585" v="3541" actId="20577"/>
          <ac:spMkLst>
            <pc:docMk/>
            <pc:sldMk cId="2540480853" sldId="1089"/>
            <ac:spMk id="3" creationId="{85903BC0-EB37-4C3E-8DD6-27F0E6CA817C}"/>
          </ac:spMkLst>
        </pc:spChg>
      </pc:sldChg>
      <pc:sldChg chg="del">
        <pc:chgData name="Wanshi Chen" userId="3a7dbef4-3474-47c6-9897-007f5734efb0" providerId="ADAL" clId="{9859E18A-9BE2-4D9C-A8FB-E528365AF703}" dt="2024-12-04T18:19:32.834" v="125" actId="47"/>
        <pc:sldMkLst>
          <pc:docMk/>
          <pc:sldMk cId="2900904918" sldId="1091"/>
        </pc:sldMkLst>
      </pc:sldChg>
      <pc:sldChg chg="del">
        <pc:chgData name="Wanshi Chen" userId="3a7dbef4-3474-47c6-9897-007f5734efb0" providerId="ADAL" clId="{9859E18A-9BE2-4D9C-A8FB-E528365AF703}" dt="2024-12-04T18:19:34.138" v="127" actId="47"/>
        <pc:sldMkLst>
          <pc:docMk/>
          <pc:sldMk cId="1985993143" sldId="1094"/>
        </pc:sldMkLst>
      </pc:sldChg>
      <pc:sldChg chg="del">
        <pc:chgData name="Wanshi Chen" userId="3a7dbef4-3474-47c6-9897-007f5734efb0" providerId="ADAL" clId="{9859E18A-9BE2-4D9C-A8FB-E528365AF703}" dt="2024-12-04T18:17:59.687" v="109" actId="47"/>
        <pc:sldMkLst>
          <pc:docMk/>
          <pc:sldMk cId="2258074944" sldId="1097"/>
        </pc:sldMkLst>
      </pc:sldChg>
      <pc:sldChg chg="del">
        <pc:chgData name="Wanshi Chen" userId="3a7dbef4-3474-47c6-9897-007f5734efb0" providerId="ADAL" clId="{9859E18A-9BE2-4D9C-A8FB-E528365AF703}" dt="2024-12-04T18:19:34.322" v="128" actId="47"/>
        <pc:sldMkLst>
          <pc:docMk/>
          <pc:sldMk cId="3143075790" sldId="1098"/>
        </pc:sldMkLst>
      </pc:sldChg>
      <pc:sldChg chg="del">
        <pc:chgData name="Wanshi Chen" userId="3a7dbef4-3474-47c6-9897-007f5734efb0" providerId="ADAL" clId="{9859E18A-9BE2-4D9C-A8FB-E528365AF703}" dt="2024-12-04T18:19:34.504" v="129" actId="47"/>
        <pc:sldMkLst>
          <pc:docMk/>
          <pc:sldMk cId="432074861" sldId="1099"/>
        </pc:sldMkLst>
      </pc:sldChg>
      <pc:sldChg chg="del">
        <pc:chgData name="Wanshi Chen" userId="3a7dbef4-3474-47c6-9897-007f5734efb0" providerId="ADAL" clId="{9859E18A-9BE2-4D9C-A8FB-E528365AF703}" dt="2024-12-04T18:19:34.831" v="131" actId="47"/>
        <pc:sldMkLst>
          <pc:docMk/>
          <pc:sldMk cId="1403747620" sldId="1100"/>
        </pc:sldMkLst>
      </pc:sldChg>
      <pc:sldChg chg="del">
        <pc:chgData name="Wanshi Chen" userId="3a7dbef4-3474-47c6-9897-007f5734efb0" providerId="ADAL" clId="{9859E18A-9BE2-4D9C-A8FB-E528365AF703}" dt="2024-12-04T18:19:36.311" v="138" actId="47"/>
        <pc:sldMkLst>
          <pc:docMk/>
          <pc:sldMk cId="3627036523" sldId="1102"/>
        </pc:sldMkLst>
      </pc:sldChg>
      <pc:sldChg chg="del">
        <pc:chgData name="Wanshi Chen" userId="3a7dbef4-3474-47c6-9897-007f5734efb0" providerId="ADAL" clId="{9859E18A-9BE2-4D9C-A8FB-E528365AF703}" dt="2024-12-04T18:19:38.439" v="141" actId="47"/>
        <pc:sldMkLst>
          <pc:docMk/>
          <pc:sldMk cId="3449623012" sldId="1106"/>
        </pc:sldMkLst>
      </pc:sldChg>
      <pc:sldChg chg="modSp mod">
        <pc:chgData name="Wanshi Chen" userId="3a7dbef4-3474-47c6-9897-007f5734efb0" providerId="ADAL" clId="{9859E18A-9BE2-4D9C-A8FB-E528365AF703}" dt="2024-12-04T20:03:05.298" v="3505" actId="113"/>
        <pc:sldMkLst>
          <pc:docMk/>
          <pc:sldMk cId="2744313946" sldId="1108"/>
        </pc:sldMkLst>
        <pc:spChg chg="mod">
          <ac:chgData name="Wanshi Chen" userId="3a7dbef4-3474-47c6-9897-007f5734efb0" providerId="ADAL" clId="{9859E18A-9BE2-4D9C-A8FB-E528365AF703}" dt="2024-12-04T18:30:07.872" v="1350" actId="20577"/>
          <ac:spMkLst>
            <pc:docMk/>
            <pc:sldMk cId="2744313946" sldId="1108"/>
            <ac:spMk id="2" creationId="{12DD0395-6E2A-4D67-A1A6-3A5C1DB567C4}"/>
          </ac:spMkLst>
        </pc:spChg>
        <pc:spChg chg="mod">
          <ac:chgData name="Wanshi Chen" userId="3a7dbef4-3474-47c6-9897-007f5734efb0" providerId="ADAL" clId="{9859E18A-9BE2-4D9C-A8FB-E528365AF703}" dt="2024-12-04T20:03:05.298" v="3505" actId="113"/>
          <ac:spMkLst>
            <pc:docMk/>
            <pc:sldMk cId="2744313946" sldId="1108"/>
            <ac:spMk id="3" creationId="{85903BC0-EB37-4C3E-8DD6-27F0E6CA817C}"/>
          </ac:spMkLst>
        </pc:spChg>
      </pc:sldChg>
      <pc:sldChg chg="addSp modSp add mod">
        <pc:chgData name="Wanshi Chen" userId="3a7dbef4-3474-47c6-9897-007f5734efb0" providerId="ADAL" clId="{9859E18A-9BE2-4D9C-A8FB-E528365AF703}" dt="2024-12-04T20:03:45.462" v="3532" actId="20577"/>
        <pc:sldMkLst>
          <pc:docMk/>
          <pc:sldMk cId="2310067869" sldId="1109"/>
        </pc:sldMkLst>
        <pc:spChg chg="mod">
          <ac:chgData name="Wanshi Chen" userId="3a7dbef4-3474-47c6-9897-007f5734efb0" providerId="ADAL" clId="{9859E18A-9BE2-4D9C-A8FB-E528365AF703}" dt="2024-12-04T18:30:20.589" v="1377" actId="20577"/>
          <ac:spMkLst>
            <pc:docMk/>
            <pc:sldMk cId="2310067869" sldId="1109"/>
            <ac:spMk id="2" creationId="{3D875347-1723-30FC-3258-3B5F01029859}"/>
          </ac:spMkLst>
        </pc:spChg>
        <pc:spChg chg="mod">
          <ac:chgData name="Wanshi Chen" userId="3a7dbef4-3474-47c6-9897-007f5734efb0" providerId="ADAL" clId="{9859E18A-9BE2-4D9C-A8FB-E528365AF703}" dt="2024-12-04T20:03:22.486" v="3508" actId="113"/>
          <ac:spMkLst>
            <pc:docMk/>
            <pc:sldMk cId="2310067869" sldId="1109"/>
            <ac:spMk id="3" creationId="{D899E8DD-A651-05F0-6490-C19E6600BE4F}"/>
          </ac:spMkLst>
        </pc:spChg>
        <pc:spChg chg="add mod">
          <ac:chgData name="Wanshi Chen" userId="3a7dbef4-3474-47c6-9897-007f5734efb0" providerId="ADAL" clId="{9859E18A-9BE2-4D9C-A8FB-E528365AF703}" dt="2024-12-04T20:03:45.462" v="3532" actId="20577"/>
          <ac:spMkLst>
            <pc:docMk/>
            <pc:sldMk cId="2310067869" sldId="1109"/>
            <ac:spMk id="4" creationId="{3B602918-888F-5FF1-28ED-C868B95ABB54}"/>
          </ac:spMkLst>
        </pc:spChg>
      </pc:sldChg>
      <pc:sldChg chg="add del">
        <pc:chgData name="Wanshi Chen" userId="3a7dbef4-3474-47c6-9897-007f5734efb0" providerId="ADAL" clId="{9859E18A-9BE2-4D9C-A8FB-E528365AF703}" dt="2024-12-04T18:36:13.041" v="2147" actId="47"/>
        <pc:sldMkLst>
          <pc:docMk/>
          <pc:sldMk cId="620457343" sldId="1110"/>
        </pc:sldMkLst>
      </pc:sldChg>
      <pc:sldChg chg="addSp delSp modSp add mod ord">
        <pc:chgData name="Wanshi Chen" userId="3a7dbef4-3474-47c6-9897-007f5734efb0" providerId="ADAL" clId="{9859E18A-9BE2-4D9C-A8FB-E528365AF703}" dt="2024-12-04T18:52:33.678" v="2637" actId="14100"/>
        <pc:sldMkLst>
          <pc:docMk/>
          <pc:sldMk cId="1098015390" sldId="1110"/>
        </pc:sldMkLst>
        <pc:spChg chg="mod">
          <ac:chgData name="Wanshi Chen" userId="3a7dbef4-3474-47c6-9897-007f5734efb0" providerId="ADAL" clId="{9859E18A-9BE2-4D9C-A8FB-E528365AF703}" dt="2024-12-04T18:52:33.678" v="2637" actId="14100"/>
          <ac:spMkLst>
            <pc:docMk/>
            <pc:sldMk cId="1098015390" sldId="1110"/>
            <ac:spMk id="2" creationId="{68D8BF34-F92B-8F65-14E5-2C610983F9E8}"/>
          </ac:spMkLst>
        </pc:spChg>
        <pc:spChg chg="mod">
          <ac:chgData name="Wanshi Chen" userId="3a7dbef4-3474-47c6-9897-007f5734efb0" providerId="ADAL" clId="{9859E18A-9BE2-4D9C-A8FB-E528365AF703}" dt="2024-12-04T18:52:25.633" v="2634" actId="1076"/>
          <ac:spMkLst>
            <pc:docMk/>
            <pc:sldMk cId="1098015390" sldId="1110"/>
            <ac:spMk id="3" creationId="{261F2229-B9B8-72DD-5038-E0318637EBD6}"/>
          </ac:spMkLst>
        </pc:spChg>
        <pc:spChg chg="add mod">
          <ac:chgData name="Wanshi Chen" userId="3a7dbef4-3474-47c6-9897-007f5734efb0" providerId="ADAL" clId="{9859E18A-9BE2-4D9C-A8FB-E528365AF703}" dt="2024-12-04T18:52:30.576" v="2636" actId="1076"/>
          <ac:spMkLst>
            <pc:docMk/>
            <pc:sldMk cId="1098015390" sldId="1110"/>
            <ac:spMk id="4" creationId="{DC12EE3F-8604-3541-D216-E64AA8AE4E6E}"/>
          </ac:spMkLst>
        </pc:spChg>
        <pc:picChg chg="add del">
          <ac:chgData name="Wanshi Chen" userId="3a7dbef4-3474-47c6-9897-007f5734efb0" providerId="ADAL" clId="{9859E18A-9BE2-4D9C-A8FB-E528365AF703}" dt="2024-12-04T18:47:22.966" v="2528" actId="22"/>
          <ac:picMkLst>
            <pc:docMk/>
            <pc:sldMk cId="1098015390" sldId="1110"/>
            <ac:picMk id="6" creationId="{DE77EDFD-7394-DA4E-CAE2-1E9E1ADC3E85}"/>
          </ac:picMkLst>
        </pc:picChg>
        <pc:picChg chg="add del mod">
          <ac:chgData name="Wanshi Chen" userId="3a7dbef4-3474-47c6-9897-007f5734efb0" providerId="ADAL" clId="{9859E18A-9BE2-4D9C-A8FB-E528365AF703}" dt="2024-12-04T18:48:42.508" v="2535" actId="478"/>
          <ac:picMkLst>
            <pc:docMk/>
            <pc:sldMk cId="1098015390" sldId="1110"/>
            <ac:picMk id="8" creationId="{295AA53E-52E0-7DFC-9C60-EA6646C7BB42}"/>
          </ac:picMkLst>
        </pc:picChg>
        <pc:picChg chg="add mod">
          <ac:chgData name="Wanshi Chen" userId="3a7dbef4-3474-47c6-9897-007f5734efb0" providerId="ADAL" clId="{9859E18A-9BE2-4D9C-A8FB-E528365AF703}" dt="2024-12-04T18:52:28.247" v="2635" actId="1076"/>
          <ac:picMkLst>
            <pc:docMk/>
            <pc:sldMk cId="1098015390" sldId="1110"/>
            <ac:picMk id="10" creationId="{F00F7666-B61C-1FD3-65E9-8BA087A99B94}"/>
          </ac:picMkLst>
        </pc:picChg>
      </pc:sldChg>
      <pc:sldChg chg="del">
        <pc:chgData name="Wanshi Chen" userId="3a7dbef4-3474-47c6-9897-007f5734efb0" providerId="ADAL" clId="{9859E18A-9BE2-4D9C-A8FB-E528365AF703}" dt="2024-12-04T18:18:55.010" v="111" actId="47"/>
        <pc:sldMkLst>
          <pc:docMk/>
          <pc:sldMk cId="1655010508" sldId="1110"/>
        </pc:sldMkLst>
      </pc:sldChg>
      <pc:sldChg chg="del">
        <pc:chgData name="Wanshi Chen" userId="3a7dbef4-3474-47c6-9897-007f5734efb0" providerId="ADAL" clId="{9859E18A-9BE2-4D9C-A8FB-E528365AF703}" dt="2024-12-04T18:19:34.669" v="130" actId="47"/>
        <pc:sldMkLst>
          <pc:docMk/>
          <pc:sldMk cId="3100867947" sldId="1111"/>
        </pc:sldMkLst>
      </pc:sldChg>
      <pc:sldChg chg="addSp delSp modSp add mod">
        <pc:chgData name="Wanshi Chen" userId="3a7dbef4-3474-47c6-9897-007f5734efb0" providerId="ADAL" clId="{9859E18A-9BE2-4D9C-A8FB-E528365AF703}" dt="2024-12-04T18:54:34.892" v="2907" actId="1076"/>
        <pc:sldMkLst>
          <pc:docMk/>
          <pc:sldMk cId="3744361632" sldId="1111"/>
        </pc:sldMkLst>
        <pc:spChg chg="mod">
          <ac:chgData name="Wanshi Chen" userId="3a7dbef4-3474-47c6-9897-007f5734efb0" providerId="ADAL" clId="{9859E18A-9BE2-4D9C-A8FB-E528365AF703}" dt="2024-12-04T18:52:46.157" v="2653" actId="20577"/>
          <ac:spMkLst>
            <pc:docMk/>
            <pc:sldMk cId="3744361632" sldId="1111"/>
            <ac:spMk id="2" creationId="{FC5FD994-03F1-D0B8-29C2-6C0B431EAE37}"/>
          </ac:spMkLst>
        </pc:spChg>
        <pc:spChg chg="mod">
          <ac:chgData name="Wanshi Chen" userId="3a7dbef4-3474-47c6-9897-007f5734efb0" providerId="ADAL" clId="{9859E18A-9BE2-4D9C-A8FB-E528365AF703}" dt="2024-12-04T18:54:32.702" v="2906" actId="1076"/>
          <ac:spMkLst>
            <pc:docMk/>
            <pc:sldMk cId="3744361632" sldId="1111"/>
            <ac:spMk id="3" creationId="{AAB4C26B-E74D-F8F0-ADCD-E6962A869D15}"/>
          </ac:spMkLst>
        </pc:spChg>
        <pc:spChg chg="del">
          <ac:chgData name="Wanshi Chen" userId="3a7dbef4-3474-47c6-9897-007f5734efb0" providerId="ADAL" clId="{9859E18A-9BE2-4D9C-A8FB-E528365AF703}" dt="2024-12-04T18:53:16.803" v="2658" actId="478"/>
          <ac:spMkLst>
            <pc:docMk/>
            <pc:sldMk cId="3744361632" sldId="1111"/>
            <ac:spMk id="4" creationId="{5EB77A5D-C625-9A9E-4D22-355A7D7E79D7}"/>
          </ac:spMkLst>
        </pc:spChg>
        <pc:picChg chg="add mod">
          <ac:chgData name="Wanshi Chen" userId="3a7dbef4-3474-47c6-9897-007f5734efb0" providerId="ADAL" clId="{9859E18A-9BE2-4D9C-A8FB-E528365AF703}" dt="2024-12-04T18:54:34.892" v="2907" actId="1076"/>
          <ac:picMkLst>
            <pc:docMk/>
            <pc:sldMk cId="3744361632" sldId="1111"/>
            <ac:picMk id="6" creationId="{350D14C3-CC69-87F7-CBFA-D20B4FE92610}"/>
          </ac:picMkLst>
        </pc:picChg>
        <pc:picChg chg="del">
          <ac:chgData name="Wanshi Chen" userId="3a7dbef4-3474-47c6-9897-007f5734efb0" providerId="ADAL" clId="{9859E18A-9BE2-4D9C-A8FB-E528365AF703}" dt="2024-12-04T18:52:48.294" v="2654" actId="478"/>
          <ac:picMkLst>
            <pc:docMk/>
            <pc:sldMk cId="3744361632" sldId="1111"/>
            <ac:picMk id="10" creationId="{D0385A73-40A4-8F6E-C9D5-A1DE53F5A279}"/>
          </ac:picMkLst>
        </pc:picChg>
      </pc:sldChg>
      <pc:sldChg chg="del">
        <pc:chgData name="Wanshi Chen" userId="3a7dbef4-3474-47c6-9897-007f5734efb0" providerId="ADAL" clId="{9859E18A-9BE2-4D9C-A8FB-E528365AF703}" dt="2024-12-04T18:19:35.002" v="132" actId="47"/>
        <pc:sldMkLst>
          <pc:docMk/>
          <pc:sldMk cId="727343724" sldId="1112"/>
        </pc:sldMkLst>
      </pc:sldChg>
      <pc:sldChg chg="delSp modSp add mod">
        <pc:chgData name="Wanshi Chen" userId="3a7dbef4-3474-47c6-9897-007f5734efb0" providerId="ADAL" clId="{9859E18A-9BE2-4D9C-A8FB-E528365AF703}" dt="2024-12-04T20:01:17.159" v="3494" actId="20577"/>
        <pc:sldMkLst>
          <pc:docMk/>
          <pc:sldMk cId="2740512024" sldId="1112"/>
        </pc:sldMkLst>
        <pc:spChg chg="mod">
          <ac:chgData name="Wanshi Chen" userId="3a7dbef4-3474-47c6-9897-007f5734efb0" providerId="ADAL" clId="{9859E18A-9BE2-4D9C-A8FB-E528365AF703}" dt="2024-12-04T20:01:08.298" v="3489" actId="20577"/>
          <ac:spMkLst>
            <pc:docMk/>
            <pc:sldMk cId="2740512024" sldId="1112"/>
            <ac:spMk id="2" creationId="{A9DC46F6-7AD0-D481-B9F3-48F03D7B51B2}"/>
          </ac:spMkLst>
        </pc:spChg>
        <pc:spChg chg="mod">
          <ac:chgData name="Wanshi Chen" userId="3a7dbef4-3474-47c6-9897-007f5734efb0" providerId="ADAL" clId="{9859E18A-9BE2-4D9C-A8FB-E528365AF703}" dt="2024-12-04T20:01:17.159" v="3494" actId="20577"/>
          <ac:spMkLst>
            <pc:docMk/>
            <pc:sldMk cId="2740512024" sldId="1112"/>
            <ac:spMk id="3" creationId="{B1BE295E-C70D-266B-1D74-6CA534D1FB05}"/>
          </ac:spMkLst>
        </pc:spChg>
        <pc:spChg chg="del">
          <ac:chgData name="Wanshi Chen" userId="3a7dbef4-3474-47c6-9897-007f5734efb0" providerId="ADAL" clId="{9859E18A-9BE2-4D9C-A8FB-E528365AF703}" dt="2024-12-04T20:01:11.432" v="3490" actId="478"/>
          <ac:spMkLst>
            <pc:docMk/>
            <pc:sldMk cId="2740512024" sldId="1112"/>
            <ac:spMk id="4" creationId="{98C4C6B5-4674-154F-1407-DFBFB5068BB5}"/>
          </ac:spMkLst>
        </pc:spChg>
      </pc:sldChg>
      <pc:sldChg chg="add del">
        <pc:chgData name="Wanshi Chen" userId="3a7dbef4-3474-47c6-9897-007f5734efb0" providerId="ADAL" clId="{9859E18A-9BE2-4D9C-A8FB-E528365AF703}" dt="2024-12-04T20:03:27.115" v="3510"/>
        <pc:sldMkLst>
          <pc:docMk/>
          <pc:sldMk cId="724992482" sldId="1113"/>
        </pc:sldMkLst>
      </pc:sldChg>
      <pc:sldChg chg="del">
        <pc:chgData name="Wanshi Chen" userId="3a7dbef4-3474-47c6-9897-007f5734efb0" providerId="ADAL" clId="{9859E18A-9BE2-4D9C-A8FB-E528365AF703}" dt="2024-12-04T18:19:35.168" v="133" actId="47"/>
        <pc:sldMkLst>
          <pc:docMk/>
          <pc:sldMk cId="1422702430" sldId="1113"/>
        </pc:sldMkLst>
      </pc:sldChg>
      <pc:sldChg chg="del">
        <pc:chgData name="Wanshi Chen" userId="3a7dbef4-3474-47c6-9897-007f5734efb0" providerId="ADAL" clId="{9859E18A-9BE2-4D9C-A8FB-E528365AF703}" dt="2024-12-04T18:19:35.337" v="134" actId="47"/>
        <pc:sldMkLst>
          <pc:docMk/>
          <pc:sldMk cId="2817767249" sldId="1114"/>
        </pc:sldMkLst>
      </pc:sldChg>
      <pc:sldChg chg="del">
        <pc:chgData name="Wanshi Chen" userId="3a7dbef4-3474-47c6-9897-007f5734efb0" providerId="ADAL" clId="{9859E18A-9BE2-4D9C-A8FB-E528365AF703}" dt="2024-12-04T18:19:35.673" v="136" actId="47"/>
        <pc:sldMkLst>
          <pc:docMk/>
          <pc:sldMk cId="1197364252" sldId="1116"/>
        </pc:sldMkLst>
      </pc:sldChg>
      <pc:sldChg chg="del">
        <pc:chgData name="Wanshi Chen" userId="3a7dbef4-3474-47c6-9897-007f5734efb0" providerId="ADAL" clId="{9859E18A-9BE2-4D9C-A8FB-E528365AF703}" dt="2024-12-04T18:19:35.506" v="135" actId="47"/>
        <pc:sldMkLst>
          <pc:docMk/>
          <pc:sldMk cId="3998643805" sldId="1117"/>
        </pc:sldMkLst>
      </pc:sldChg>
      <pc:sldChg chg="del">
        <pc:chgData name="Wanshi Chen" userId="3a7dbef4-3474-47c6-9897-007f5734efb0" providerId="ADAL" clId="{9859E18A-9BE2-4D9C-A8FB-E528365AF703}" dt="2024-12-04T18:19:36.770" v="139" actId="47"/>
        <pc:sldMkLst>
          <pc:docMk/>
          <pc:sldMk cId="2501215075" sldId="1119"/>
        </pc:sldMkLst>
      </pc:sldChg>
      <pc:sldChg chg="del">
        <pc:chgData name="Wanshi Chen" userId="3a7dbef4-3474-47c6-9897-007f5734efb0" providerId="ADAL" clId="{9859E18A-9BE2-4D9C-A8FB-E528365AF703}" dt="2024-12-04T18:19:35.968" v="137" actId="47"/>
        <pc:sldMkLst>
          <pc:docMk/>
          <pc:sldMk cId="3392431072" sldId="1120"/>
        </pc:sldMkLst>
      </pc:sldChg>
      <pc:sldChg chg="del">
        <pc:chgData name="Wanshi Chen" userId="3a7dbef4-3474-47c6-9897-007f5734efb0" providerId="ADAL" clId="{9859E18A-9BE2-4D9C-A8FB-E528365AF703}" dt="2024-12-04T18:19:33.802" v="126" actId="47"/>
        <pc:sldMkLst>
          <pc:docMk/>
          <pc:sldMk cId="2898341738" sldId="1121"/>
        </pc:sldMkLst>
      </pc:sldChg>
      <pc:sldChg chg="del">
        <pc:chgData name="Wanshi Chen" userId="3a7dbef4-3474-47c6-9897-007f5734efb0" providerId="ADAL" clId="{9859E18A-9BE2-4D9C-A8FB-E528365AF703}" dt="2024-12-04T18:19:37.325" v="140" actId="47"/>
        <pc:sldMkLst>
          <pc:docMk/>
          <pc:sldMk cId="294509764" sldId="1122"/>
        </pc:sldMkLst>
      </pc:sldChg>
      <pc:sldMasterChg chg="modSldLayout">
        <pc:chgData name="Wanshi Chen" userId="3a7dbef4-3474-47c6-9897-007f5734efb0" providerId="ADAL" clId="{9859E18A-9BE2-4D9C-A8FB-E528365AF703}" dt="2024-12-04T18:14:54.209" v="38" actId="478"/>
        <pc:sldMasterMkLst>
          <pc:docMk/>
          <pc:sldMasterMk cId="2430339617" sldId="2147483691"/>
        </pc:sldMasterMkLst>
        <pc:sldLayoutChg chg="delSp">
          <pc:chgData name="Wanshi Chen" userId="3a7dbef4-3474-47c6-9897-007f5734efb0" providerId="ADAL" clId="{9859E18A-9BE2-4D9C-A8FB-E528365AF703}" dt="2024-12-04T18:14:54.209" v="38" actId="478"/>
          <pc:sldLayoutMkLst>
            <pc:docMk/>
            <pc:sldMasterMk cId="2430339617" sldId="2147483691"/>
            <pc:sldLayoutMk cId="3113759811" sldId="2147483692"/>
          </pc:sldLayoutMkLst>
          <pc:picChg chg="del">
            <ac:chgData name="Wanshi Chen" userId="3a7dbef4-3474-47c6-9897-007f5734efb0" providerId="ADAL" clId="{9859E18A-9BE2-4D9C-A8FB-E528365AF703}" dt="2024-12-04T18:14:54.209" v="38" actId="478"/>
            <ac:picMkLst>
              <pc:docMk/>
              <pc:sldMasterMk cId="2430339617" sldId="2147483691"/>
              <pc:sldLayoutMk cId="3113759811" sldId="2147483692"/>
              <ac:picMk id="1026" creationId="{4338F59A-BA49-4F59-9A25-4591FB314DBE}"/>
            </ac:picMkLst>
          </pc:picChg>
        </pc:sldLayoutChg>
      </pc:sldMasterChg>
    </pc:docChg>
  </pc:docChgLst>
  <pc:docChgLst>
    <pc:chgData name="Wanshi Chen" userId="3a7dbef4-3474-47c6-9897-007f5734efb0" providerId="ADAL" clId="{F0054AC5-1769-4AAB-8C50-66C874A04FA8}"/>
    <pc:docChg chg="modSld">
      <pc:chgData name="Wanshi Chen" userId="3a7dbef4-3474-47c6-9897-007f5734efb0" providerId="ADAL" clId="{F0054AC5-1769-4AAB-8C50-66C874A04FA8}" dt="2024-12-05T00:09:46.106" v="282" actId="20577"/>
      <pc:docMkLst>
        <pc:docMk/>
      </pc:docMkLst>
      <pc:sldChg chg="modSp mod">
        <pc:chgData name="Wanshi Chen" userId="3a7dbef4-3474-47c6-9897-007f5734efb0" providerId="ADAL" clId="{F0054AC5-1769-4AAB-8C50-66C874A04FA8}" dt="2024-12-04T23:39:08.803" v="17" actId="6549"/>
        <pc:sldMkLst>
          <pc:docMk/>
          <pc:sldMk cId="2744313946" sldId="1108"/>
        </pc:sldMkLst>
        <pc:spChg chg="mod">
          <ac:chgData name="Wanshi Chen" userId="3a7dbef4-3474-47c6-9897-007f5734efb0" providerId="ADAL" clId="{F0054AC5-1769-4AAB-8C50-66C874A04FA8}" dt="2024-12-04T23:39:08.803" v="17" actId="6549"/>
          <ac:spMkLst>
            <pc:docMk/>
            <pc:sldMk cId="2744313946" sldId="1108"/>
            <ac:spMk id="3" creationId="{85903BC0-EB37-4C3E-8DD6-27F0E6CA817C}"/>
          </ac:spMkLst>
        </pc:spChg>
      </pc:sldChg>
      <pc:sldChg chg="addSp modSp mod">
        <pc:chgData name="Wanshi Chen" userId="3a7dbef4-3474-47c6-9897-007f5734efb0" providerId="ADAL" clId="{F0054AC5-1769-4AAB-8C50-66C874A04FA8}" dt="2024-12-05T00:09:46.106" v="282" actId="20577"/>
        <pc:sldMkLst>
          <pc:docMk/>
          <pc:sldMk cId="2310067869" sldId="1109"/>
        </pc:sldMkLst>
        <pc:spChg chg="mod">
          <ac:chgData name="Wanshi Chen" userId="3a7dbef4-3474-47c6-9897-007f5734efb0" providerId="ADAL" clId="{F0054AC5-1769-4AAB-8C50-66C874A04FA8}" dt="2024-12-05T00:09:28.617" v="261" actId="20577"/>
          <ac:spMkLst>
            <pc:docMk/>
            <pc:sldMk cId="2310067869" sldId="1109"/>
            <ac:spMk id="3" creationId="{D899E8DD-A651-05F0-6490-C19E6600BE4F}"/>
          </ac:spMkLst>
        </pc:spChg>
        <pc:spChg chg="mod">
          <ac:chgData name="Wanshi Chen" userId="3a7dbef4-3474-47c6-9897-007f5734efb0" providerId="ADAL" clId="{F0054AC5-1769-4AAB-8C50-66C874A04FA8}" dt="2024-12-05T00:09:46.106" v="282" actId="20577"/>
          <ac:spMkLst>
            <pc:docMk/>
            <pc:sldMk cId="2310067869" sldId="1109"/>
            <ac:spMk id="4" creationId="{3B602918-888F-5FF1-28ED-C868B95ABB54}"/>
          </ac:spMkLst>
        </pc:spChg>
        <pc:spChg chg="add mod">
          <ac:chgData name="Wanshi Chen" userId="3a7dbef4-3474-47c6-9897-007f5734efb0" providerId="ADAL" clId="{F0054AC5-1769-4AAB-8C50-66C874A04FA8}" dt="2024-12-05T00:09:13.049" v="252" actId="1076"/>
          <ac:spMkLst>
            <pc:docMk/>
            <pc:sldMk cId="2310067869" sldId="1109"/>
            <ac:spMk id="5" creationId="{4B8516EB-2A85-44DF-DAC0-C3BE35C2426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12/8/2024</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FD39E0-52DC-4E29-9B33-7D479C89A1F8}" type="slidenum">
              <a:rPr lang="en-US" smtClean="0"/>
              <a:t>2</a:t>
            </a:fld>
            <a:endParaRPr lang="en-US"/>
          </a:p>
        </p:txBody>
      </p:sp>
    </p:spTree>
    <p:extLst>
      <p:ext uri="{BB962C8B-B14F-4D97-AF65-F5344CB8AC3E}">
        <p14:creationId xmlns:p14="http://schemas.microsoft.com/office/powerpoint/2010/main" val="3506541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hyperlink" Target="http://www.3gpp.org/ftp/tsg_ran/TSG_RAN/TSGR_103/Docs/RP-240823.zip" TargetMode="External"/><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hyperlink" Target="http://www.3gpp.org/ftp/tsg_ran/TSG_RAN/TSGR_106/Docs/RP-243202.zip"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047535" y="2369287"/>
            <a:ext cx="12746197" cy="1470025"/>
          </a:xfrm>
        </p:spPr>
        <p:txBody>
          <a:bodyPr/>
          <a:lstStyle/>
          <a:p>
            <a:r>
              <a:rPr lang="en-US" sz="4800" dirty="0"/>
              <a:t>RAN Chair’s Guidance for 6G Study:</a:t>
            </a:r>
            <a:br>
              <a:rPr lang="en-US" sz="4800" dirty="0"/>
            </a:br>
            <a:r>
              <a:rPr lang="en-US" sz="4800" dirty="0"/>
              <a:t>ITU Focused</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2406913" y="4127179"/>
            <a:ext cx="10324867" cy="1752600"/>
          </a:xfrm>
        </p:spPr>
        <p:txBody>
          <a:bodyPr/>
          <a:lstStyle/>
          <a:p>
            <a:r>
              <a:rPr lang="en-US" u="sng" dirty="0"/>
              <a:t>Source:</a:t>
            </a:r>
            <a:r>
              <a:rPr lang="en-US" dirty="0"/>
              <a:t> RAN Chair</a:t>
            </a:r>
          </a:p>
        </p:txBody>
      </p:sp>
      <p:pic>
        <p:nvPicPr>
          <p:cNvPr id="4" name="Picture 3">
            <a:extLst>
              <a:ext uri="{FF2B5EF4-FFF2-40B4-BE49-F238E27FC236}">
                <a16:creationId xmlns:a16="http://schemas.microsoft.com/office/drawing/2014/main" id="{5FAF1D2F-A76A-036E-7F2E-8BF59F3F0C76}"/>
              </a:ext>
            </a:extLst>
          </p:cNvPr>
          <p:cNvPicPr>
            <a:picLocks noChangeAspect="1"/>
          </p:cNvPicPr>
          <p:nvPr/>
        </p:nvPicPr>
        <p:blipFill>
          <a:blip r:embed="rId2"/>
          <a:stretch>
            <a:fillRect/>
          </a:stretch>
        </p:blipFill>
        <p:spPr>
          <a:xfrm>
            <a:off x="13097933" y="178325"/>
            <a:ext cx="1695799" cy="1168427"/>
          </a:xfrm>
          <a:prstGeom prst="rect">
            <a:avLst/>
          </a:prstGeom>
        </p:spPr>
      </p:pic>
      <p:sp>
        <p:nvSpPr>
          <p:cNvPr id="6" name="TextBox 5">
            <a:extLst>
              <a:ext uri="{FF2B5EF4-FFF2-40B4-BE49-F238E27FC236}">
                <a16:creationId xmlns:a16="http://schemas.microsoft.com/office/drawing/2014/main" id="{B7EC1032-B2B0-414D-4D7D-4EB37DB24628}"/>
              </a:ext>
            </a:extLst>
          </p:cNvPr>
          <p:cNvSpPr txBox="1"/>
          <p:nvPr/>
        </p:nvSpPr>
        <p:spPr>
          <a:xfrm>
            <a:off x="13198448" y="1430955"/>
            <a:ext cx="1494768" cy="923330"/>
          </a:xfrm>
          <a:prstGeom prst="rect">
            <a:avLst/>
          </a:prstGeom>
          <a:noFill/>
        </p:spPr>
        <p:txBody>
          <a:bodyPr wrap="none" rtlCol="0">
            <a:spAutoFit/>
          </a:bodyPr>
          <a:lstStyle/>
          <a:p>
            <a:r>
              <a:rPr lang="en-US" b="1" dirty="0"/>
              <a:t>TSG RAN#106</a:t>
            </a:r>
          </a:p>
          <a:p>
            <a:r>
              <a:rPr lang="en-US" b="1" dirty="0"/>
              <a:t>AI 16</a:t>
            </a:r>
          </a:p>
          <a:p>
            <a:r>
              <a:rPr lang="en-US" b="1" dirty="0"/>
              <a:t>RP-242439</a:t>
            </a:r>
          </a:p>
        </p:txBody>
      </p:sp>
    </p:spTree>
    <p:extLst>
      <p:ext uri="{BB962C8B-B14F-4D97-AF65-F5344CB8AC3E}">
        <p14:creationId xmlns:p14="http://schemas.microsoft.com/office/powerpoint/2010/main" val="39934341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3684660" y="165644"/>
            <a:ext cx="6861879" cy="1143000"/>
          </a:xfrm>
        </p:spPr>
        <p:txBody>
          <a:bodyPr/>
          <a:lstStyle/>
          <a:p>
            <a:r>
              <a:rPr lang="en-US" dirty="0"/>
              <a:t>Background: 3GPP and ITU-R</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911146" y="1252135"/>
            <a:ext cx="12117335" cy="5038524"/>
          </a:xfrm>
        </p:spPr>
        <p:txBody>
          <a:bodyPr/>
          <a:lstStyle/>
          <a:p>
            <a:r>
              <a:rPr lang="en-US" sz="2531" dirty="0"/>
              <a:t>In </a:t>
            </a:r>
            <a:r>
              <a:rPr lang="en-US" sz="2531" dirty="0">
                <a:hlinkClick r:id="rId3"/>
              </a:rPr>
              <a:t>RP-240823</a:t>
            </a:r>
            <a:r>
              <a:rPr lang="en-US" sz="2531" dirty="0"/>
              <a:t>, RAN plenary work is split into an ITU focused SI (study item) and General RAN SI</a:t>
            </a:r>
          </a:p>
          <a:p>
            <a:pPr lvl="1"/>
            <a:r>
              <a:rPr lang="en-US" sz="2000" dirty="0"/>
              <a:t>IMT-2030 discussion is expected in RAN from 09/24 to 12/24</a:t>
            </a:r>
          </a:p>
          <a:p>
            <a:pPr lvl="1"/>
            <a:r>
              <a:rPr lang="en-US" sz="2000" dirty="0"/>
              <a:t>RP SI Rel-20 focusing on ITU– IMT-2030:  approval 12/24 until 06/25</a:t>
            </a:r>
          </a:p>
          <a:p>
            <a:pPr lvl="1"/>
            <a:r>
              <a:rPr lang="en-US" sz="2000" dirty="0"/>
              <a:t>RP SI Rel-20 focusing on 6G General: approval 03/25 (after WS),  until 06/26</a:t>
            </a:r>
          </a:p>
          <a:p>
            <a:r>
              <a:rPr lang="en-US" sz="2400" dirty="0"/>
              <a:t>In the LS sent to RAN in </a:t>
            </a:r>
            <a:r>
              <a:rPr lang="en-US" sz="2400" dirty="0">
                <a:hlinkClick r:id="rId4"/>
              </a:rPr>
              <a:t>RP-243202</a:t>
            </a:r>
            <a:r>
              <a:rPr lang="en-US" sz="2400" dirty="0"/>
              <a:t>, ITU WP 5D kindly invites External Organizations to provide their inputs on the minimum technical performance requirements (TPR) for IMT-2030 radio interface technologies, including but not limited to,</a:t>
            </a:r>
          </a:p>
          <a:p>
            <a:pPr lvl="1"/>
            <a:r>
              <a:rPr lang="en-US" sz="2000" dirty="0"/>
              <a:t>Proposed candidate items for minimum technical performance requirements based on M.2160 Usage Scenarios and Capabilities, including necessary background information and justification, which are requested to be provided preferably by WP 5D #48 (4-13 February 2025). </a:t>
            </a:r>
          </a:p>
          <a:p>
            <a:pPr lvl="1"/>
            <a:r>
              <a:rPr lang="en-US" sz="2000" dirty="0"/>
              <a:t>Proposed associated target values for the above candidate items for the minimum technical performance requirements which are requested to be provided preferably by WP 5D #49 (24 June – 3 July 2025, TBC)</a:t>
            </a:r>
          </a:p>
          <a:p>
            <a:endParaRPr lang="en-US" sz="2531" dirty="0">
              <a:highlight>
                <a:srgbClr val="FFFF00"/>
              </a:highlight>
            </a:endParaRPr>
          </a:p>
        </p:txBody>
      </p:sp>
    </p:spTree>
    <p:extLst>
      <p:ext uri="{BB962C8B-B14F-4D97-AF65-F5344CB8AC3E}">
        <p14:creationId xmlns:p14="http://schemas.microsoft.com/office/powerpoint/2010/main" val="158626989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D372E1-5E88-994D-BE38-CC5B8FDE5B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5FD994-03F1-D0B8-29C2-6C0B431EAE37}"/>
              </a:ext>
            </a:extLst>
          </p:cNvPr>
          <p:cNvSpPr>
            <a:spLocks noGrp="1"/>
          </p:cNvSpPr>
          <p:nvPr>
            <p:ph type="title"/>
          </p:nvPr>
        </p:nvSpPr>
        <p:spPr>
          <a:xfrm>
            <a:off x="1939127" y="116878"/>
            <a:ext cx="11671540" cy="792860"/>
          </a:xfrm>
        </p:spPr>
        <p:txBody>
          <a:bodyPr/>
          <a:lstStyle/>
          <a:p>
            <a:r>
              <a:rPr lang="en-US" dirty="0"/>
              <a:t>Background: List of IMT-2030 Usage Scenarios</a:t>
            </a:r>
          </a:p>
        </p:txBody>
      </p:sp>
      <p:sp>
        <p:nvSpPr>
          <p:cNvPr id="3" name="Content Placeholder 2">
            <a:extLst>
              <a:ext uri="{FF2B5EF4-FFF2-40B4-BE49-F238E27FC236}">
                <a16:creationId xmlns:a16="http://schemas.microsoft.com/office/drawing/2014/main" id="{AAB4C26B-E74D-F8F0-ADCD-E6962A869D15}"/>
              </a:ext>
            </a:extLst>
          </p:cNvPr>
          <p:cNvSpPr>
            <a:spLocks noGrp="1"/>
          </p:cNvSpPr>
          <p:nvPr>
            <p:ph idx="1"/>
          </p:nvPr>
        </p:nvSpPr>
        <p:spPr>
          <a:xfrm>
            <a:off x="2399256" y="1302770"/>
            <a:ext cx="4915944" cy="5038524"/>
          </a:xfrm>
        </p:spPr>
        <p:txBody>
          <a:bodyPr/>
          <a:lstStyle/>
          <a:p>
            <a:r>
              <a:rPr lang="en-US" sz="2400" dirty="0"/>
              <a:t>Immersive Communication</a:t>
            </a:r>
          </a:p>
          <a:p>
            <a:r>
              <a:rPr lang="en-US" sz="2400" dirty="0"/>
              <a:t>Hyper Reliable and Low-Latency Communication</a:t>
            </a:r>
          </a:p>
          <a:p>
            <a:r>
              <a:rPr lang="en-US" sz="2400" dirty="0"/>
              <a:t>Massive Communication</a:t>
            </a:r>
          </a:p>
          <a:p>
            <a:r>
              <a:rPr lang="en-US" sz="2400" dirty="0"/>
              <a:t>AI and Communication</a:t>
            </a:r>
          </a:p>
          <a:p>
            <a:r>
              <a:rPr lang="en-US" sz="2400" dirty="0"/>
              <a:t>Integrated Sensing and Communication</a:t>
            </a:r>
          </a:p>
          <a:p>
            <a:r>
              <a:rPr lang="en-US" sz="2400" dirty="0"/>
              <a:t>Ubiquitous Connectivity</a:t>
            </a:r>
            <a:endParaRPr lang="en-US" sz="2000" dirty="0"/>
          </a:p>
          <a:p>
            <a:pPr marL="609566" lvl="1" indent="0">
              <a:buNone/>
            </a:pPr>
            <a:endParaRPr lang="en-US" sz="1600" dirty="0"/>
          </a:p>
        </p:txBody>
      </p:sp>
      <p:pic>
        <p:nvPicPr>
          <p:cNvPr id="12" name="Picture 11">
            <a:extLst>
              <a:ext uri="{FF2B5EF4-FFF2-40B4-BE49-F238E27FC236}">
                <a16:creationId xmlns:a16="http://schemas.microsoft.com/office/drawing/2014/main" id="{7028881A-05CF-A513-F6D6-F9D62E53702C}"/>
              </a:ext>
            </a:extLst>
          </p:cNvPr>
          <p:cNvPicPr>
            <a:picLocks noChangeAspect="1"/>
          </p:cNvPicPr>
          <p:nvPr/>
        </p:nvPicPr>
        <p:blipFill>
          <a:blip r:embed="rId2"/>
          <a:stretch>
            <a:fillRect/>
          </a:stretch>
        </p:blipFill>
        <p:spPr>
          <a:xfrm>
            <a:off x="8269793" y="980719"/>
            <a:ext cx="4915944" cy="4964939"/>
          </a:xfrm>
          <a:prstGeom prst="rect">
            <a:avLst/>
          </a:prstGeom>
        </p:spPr>
      </p:pic>
    </p:spTree>
    <p:extLst>
      <p:ext uri="{BB962C8B-B14F-4D97-AF65-F5344CB8AC3E}">
        <p14:creationId xmlns:p14="http://schemas.microsoft.com/office/powerpoint/2010/main" val="374436163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E62EE-4B5B-B056-2D36-5C67C51FA5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D8BF34-F92B-8F65-14E5-2C610983F9E8}"/>
              </a:ext>
            </a:extLst>
          </p:cNvPr>
          <p:cNvSpPr>
            <a:spLocks noGrp="1"/>
          </p:cNvSpPr>
          <p:nvPr>
            <p:ph type="title"/>
          </p:nvPr>
        </p:nvSpPr>
        <p:spPr>
          <a:xfrm>
            <a:off x="1939127" y="116878"/>
            <a:ext cx="11671540" cy="792860"/>
          </a:xfrm>
        </p:spPr>
        <p:txBody>
          <a:bodyPr/>
          <a:lstStyle/>
          <a:p>
            <a:r>
              <a:rPr lang="en-US" dirty="0"/>
              <a:t>Background: List of IMT-2030 Capabilities</a:t>
            </a:r>
          </a:p>
        </p:txBody>
      </p:sp>
      <p:sp>
        <p:nvSpPr>
          <p:cNvPr id="3" name="Content Placeholder 2">
            <a:extLst>
              <a:ext uri="{FF2B5EF4-FFF2-40B4-BE49-F238E27FC236}">
                <a16:creationId xmlns:a16="http://schemas.microsoft.com/office/drawing/2014/main" id="{261F2229-B9B8-72DD-5038-E0318637EBD6}"/>
              </a:ext>
            </a:extLst>
          </p:cNvPr>
          <p:cNvSpPr>
            <a:spLocks noGrp="1"/>
          </p:cNvSpPr>
          <p:nvPr>
            <p:ph idx="1"/>
          </p:nvPr>
        </p:nvSpPr>
        <p:spPr>
          <a:xfrm>
            <a:off x="446703" y="1014012"/>
            <a:ext cx="4915944" cy="5038524"/>
          </a:xfrm>
        </p:spPr>
        <p:txBody>
          <a:bodyPr/>
          <a:lstStyle/>
          <a:p>
            <a:r>
              <a:rPr lang="en-US" sz="2400" dirty="0"/>
              <a:t>9 Enhanced Capabilities</a:t>
            </a:r>
          </a:p>
          <a:p>
            <a:pPr lvl="1"/>
            <a:r>
              <a:rPr lang="en-US" sz="2000" dirty="0"/>
              <a:t>Peak data rate</a:t>
            </a:r>
          </a:p>
          <a:p>
            <a:pPr lvl="1"/>
            <a:r>
              <a:rPr lang="en-US" sz="2000" dirty="0"/>
              <a:t>User experience data rate</a:t>
            </a:r>
          </a:p>
          <a:p>
            <a:pPr lvl="1"/>
            <a:r>
              <a:rPr lang="en-US" sz="2000" dirty="0"/>
              <a:t>Spectrum efficiency</a:t>
            </a:r>
          </a:p>
          <a:p>
            <a:pPr lvl="1"/>
            <a:r>
              <a:rPr lang="en-US" sz="2000" dirty="0"/>
              <a:t>Area traffic capacity</a:t>
            </a:r>
          </a:p>
          <a:p>
            <a:pPr lvl="1"/>
            <a:r>
              <a:rPr lang="en-US" sz="2000" dirty="0"/>
              <a:t>Connection density</a:t>
            </a:r>
          </a:p>
          <a:p>
            <a:pPr lvl="1"/>
            <a:r>
              <a:rPr lang="en-US" sz="2000" dirty="0"/>
              <a:t>Mobility</a:t>
            </a:r>
          </a:p>
          <a:p>
            <a:pPr lvl="1"/>
            <a:r>
              <a:rPr lang="en-US" sz="2000" dirty="0"/>
              <a:t>Latency</a:t>
            </a:r>
          </a:p>
          <a:p>
            <a:pPr lvl="1"/>
            <a:r>
              <a:rPr lang="en-US" sz="2000" dirty="0"/>
              <a:t>Reliability</a:t>
            </a:r>
          </a:p>
          <a:p>
            <a:pPr lvl="1"/>
            <a:r>
              <a:rPr lang="en-US" sz="2000" dirty="0"/>
              <a:t>Security, privacy, and resilience</a:t>
            </a:r>
            <a:endParaRPr lang="en-US" sz="1600" dirty="0"/>
          </a:p>
          <a:p>
            <a:pPr lvl="1"/>
            <a:endParaRPr lang="en-US" sz="2000" dirty="0"/>
          </a:p>
          <a:p>
            <a:pPr marL="609566" lvl="1" indent="0">
              <a:buNone/>
            </a:pPr>
            <a:endParaRPr lang="en-US" sz="1600" dirty="0"/>
          </a:p>
        </p:txBody>
      </p:sp>
      <p:sp>
        <p:nvSpPr>
          <p:cNvPr id="4" name="Content Placeholder 2">
            <a:extLst>
              <a:ext uri="{FF2B5EF4-FFF2-40B4-BE49-F238E27FC236}">
                <a16:creationId xmlns:a16="http://schemas.microsoft.com/office/drawing/2014/main" id="{DC12EE3F-8604-3541-D216-E64AA8AE4E6E}"/>
              </a:ext>
            </a:extLst>
          </p:cNvPr>
          <p:cNvSpPr txBox="1">
            <a:spLocks/>
          </p:cNvSpPr>
          <p:nvPr/>
        </p:nvSpPr>
        <p:spPr bwMode="auto">
          <a:xfrm>
            <a:off x="9632879" y="1133299"/>
            <a:ext cx="4915944" cy="503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400" kern="0" dirty="0"/>
              <a:t>6 New Capabilities</a:t>
            </a:r>
          </a:p>
          <a:p>
            <a:pPr lvl="1"/>
            <a:r>
              <a:rPr lang="en-US" sz="2000" kern="0" dirty="0"/>
              <a:t>Positioning</a:t>
            </a:r>
          </a:p>
          <a:p>
            <a:pPr lvl="1"/>
            <a:r>
              <a:rPr lang="en-US" sz="2000" kern="0" dirty="0"/>
              <a:t>Interoperability</a:t>
            </a:r>
          </a:p>
          <a:p>
            <a:pPr lvl="1"/>
            <a:r>
              <a:rPr lang="en-US" sz="2000" kern="0" dirty="0"/>
              <a:t>Sustainability</a:t>
            </a:r>
          </a:p>
          <a:p>
            <a:pPr lvl="1"/>
            <a:r>
              <a:rPr lang="en-US" sz="2000" kern="0" dirty="0"/>
              <a:t>AI-related capabilities</a:t>
            </a:r>
          </a:p>
          <a:p>
            <a:pPr lvl="1"/>
            <a:r>
              <a:rPr lang="en-US" sz="2000" kern="0" dirty="0"/>
              <a:t>Sensing-related capabilities</a:t>
            </a:r>
          </a:p>
          <a:p>
            <a:pPr lvl="1"/>
            <a:r>
              <a:rPr lang="en-US" sz="2000" kern="0" dirty="0"/>
              <a:t>Coverage</a:t>
            </a:r>
            <a:endParaRPr lang="en-US" sz="1600" kern="0" dirty="0"/>
          </a:p>
          <a:p>
            <a:pPr lvl="1"/>
            <a:endParaRPr lang="en-US" sz="2000" kern="0" dirty="0"/>
          </a:p>
          <a:p>
            <a:pPr marL="609566" lvl="1" indent="0">
              <a:buFont typeface="Arial" panose="020B0604020202020204" pitchFamily="34" charset="0"/>
              <a:buNone/>
            </a:pPr>
            <a:endParaRPr lang="en-US" sz="1600" kern="0" dirty="0"/>
          </a:p>
        </p:txBody>
      </p:sp>
      <p:pic>
        <p:nvPicPr>
          <p:cNvPr id="10" name="Picture 9" descr="A diagram of a circular chart&#10;&#10;Description automatically generated">
            <a:extLst>
              <a:ext uri="{FF2B5EF4-FFF2-40B4-BE49-F238E27FC236}">
                <a16:creationId xmlns:a16="http://schemas.microsoft.com/office/drawing/2014/main" id="{F00F7666-B61C-1FD3-65E9-8BA087A99B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3666" y="1133299"/>
            <a:ext cx="4476708" cy="4591401"/>
          </a:xfrm>
          <a:prstGeom prst="rect">
            <a:avLst/>
          </a:prstGeom>
        </p:spPr>
      </p:pic>
    </p:spTree>
    <p:extLst>
      <p:ext uri="{BB962C8B-B14F-4D97-AF65-F5344CB8AC3E}">
        <p14:creationId xmlns:p14="http://schemas.microsoft.com/office/powerpoint/2010/main" val="109801539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39127" y="0"/>
            <a:ext cx="11671540" cy="909738"/>
          </a:xfrm>
        </p:spPr>
        <p:txBody>
          <a:bodyPr/>
          <a:lstStyle/>
          <a:p>
            <a:r>
              <a:rPr lang="en-US" dirty="0"/>
              <a:t>Guidance: General</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18582" y="909738"/>
            <a:ext cx="13839938" cy="5038524"/>
          </a:xfrm>
        </p:spPr>
        <p:txBody>
          <a:bodyPr/>
          <a:lstStyle/>
          <a:p>
            <a:r>
              <a:rPr lang="en-US" sz="2400" dirty="0"/>
              <a:t>As planned, the SID will need to be approved in RAN#106</a:t>
            </a:r>
          </a:p>
          <a:p>
            <a:pPr lvl="1"/>
            <a:r>
              <a:rPr lang="en-US" sz="2000" b="1" dirty="0"/>
              <a:t>A single SID will cover two RP SIs </a:t>
            </a:r>
            <a:r>
              <a:rPr lang="en-US" sz="2000" dirty="0"/>
              <a:t>(ITU focused &amp; general), where </a:t>
            </a:r>
            <a:r>
              <a:rPr lang="en-US" sz="2000" b="1" dirty="0"/>
              <a:t>part I (ITU focused) </a:t>
            </a:r>
            <a:r>
              <a:rPr lang="en-US" sz="2000" dirty="0"/>
              <a:t>for approval in RAN#106 and </a:t>
            </a:r>
            <a:r>
              <a:rPr lang="en-US" sz="2000" b="1" dirty="0"/>
              <a:t>part II (general) </a:t>
            </a:r>
            <a:r>
              <a:rPr lang="en-US" sz="2000" dirty="0"/>
              <a:t>for approval in RAN#107</a:t>
            </a:r>
          </a:p>
          <a:p>
            <a:r>
              <a:rPr lang="en-US" sz="2531" dirty="0"/>
              <a:t>The ITU-focused study should be based on the Recommendation ITU-R M.2160 (</a:t>
            </a:r>
            <a:r>
              <a:rPr lang="en-US" sz="2531" i="1" dirty="0"/>
              <a:t>not necessarily aligned</a:t>
            </a:r>
            <a:r>
              <a:rPr lang="en-US" sz="2531" dirty="0"/>
              <a:t>) and cover the following aspects</a:t>
            </a:r>
          </a:p>
          <a:p>
            <a:pPr lvl="1"/>
            <a:r>
              <a:rPr lang="en-US" sz="2000" dirty="0"/>
              <a:t>Identified </a:t>
            </a:r>
            <a:r>
              <a:rPr lang="en-US" sz="2000" b="1" dirty="0"/>
              <a:t>candidate set of minimum TPRs</a:t>
            </a:r>
          </a:p>
          <a:p>
            <a:pPr lvl="2"/>
            <a:r>
              <a:rPr lang="en-US" sz="1800" dirty="0"/>
              <a:t>Including the associated high-level assumptions, if any</a:t>
            </a:r>
          </a:p>
          <a:p>
            <a:pPr lvl="2"/>
            <a:r>
              <a:rPr lang="en-US" sz="1800" dirty="0"/>
              <a:t>Including legacy and new TPRs and the evaluation method (simulations, analysis or inspection)</a:t>
            </a:r>
          </a:p>
          <a:p>
            <a:pPr lvl="2"/>
            <a:r>
              <a:rPr lang="en-US" sz="1800" dirty="0"/>
              <a:t>Including whether or not to skip some TPRs for this study</a:t>
            </a:r>
          </a:p>
          <a:p>
            <a:pPr lvl="1"/>
            <a:r>
              <a:rPr lang="en-US" sz="2000" dirty="0"/>
              <a:t>Associated </a:t>
            </a:r>
            <a:r>
              <a:rPr lang="en-US" sz="2000" b="1" dirty="0"/>
              <a:t>values</a:t>
            </a:r>
            <a:r>
              <a:rPr lang="en-US" sz="2000" dirty="0"/>
              <a:t> of the identified TPRs</a:t>
            </a:r>
          </a:p>
          <a:p>
            <a:pPr lvl="2"/>
            <a:r>
              <a:rPr lang="en-US" sz="1800" dirty="0"/>
              <a:t>Including whether the values are quantitative or qualitative or a mix therein</a:t>
            </a:r>
          </a:p>
          <a:p>
            <a:pPr lvl="2"/>
            <a:r>
              <a:rPr lang="en-US" sz="1800" dirty="0"/>
              <a:t>Including whether or not some values need to be jointly considered</a:t>
            </a:r>
          </a:p>
          <a:p>
            <a:r>
              <a:rPr lang="en-US" sz="2666" dirty="0"/>
              <a:t>The result of the study will be captured in the form of 3GPP TR(s) and official liaison(s) to ITU-R </a:t>
            </a:r>
          </a:p>
          <a:p>
            <a:pPr marL="609566" lvl="1" indent="0">
              <a:buNone/>
            </a:pPr>
            <a:endParaRPr lang="en-US" sz="1600" dirty="0"/>
          </a:p>
        </p:txBody>
      </p:sp>
    </p:spTree>
    <p:extLst>
      <p:ext uri="{BB962C8B-B14F-4D97-AF65-F5344CB8AC3E}">
        <p14:creationId xmlns:p14="http://schemas.microsoft.com/office/powerpoint/2010/main" val="274431394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052620-25DC-7C8F-FF0F-DE3532036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875347-1723-30FC-3258-3B5F01029859}"/>
              </a:ext>
            </a:extLst>
          </p:cNvPr>
          <p:cNvSpPr>
            <a:spLocks noGrp="1"/>
          </p:cNvSpPr>
          <p:nvPr>
            <p:ph type="title"/>
          </p:nvPr>
        </p:nvSpPr>
        <p:spPr>
          <a:xfrm>
            <a:off x="1939127" y="0"/>
            <a:ext cx="11671540" cy="909738"/>
          </a:xfrm>
        </p:spPr>
        <p:txBody>
          <a:bodyPr/>
          <a:lstStyle/>
          <a:p>
            <a:r>
              <a:rPr lang="en-US" dirty="0"/>
              <a:t>Guidance: Study Plan</a:t>
            </a:r>
          </a:p>
        </p:txBody>
      </p:sp>
      <p:sp>
        <p:nvSpPr>
          <p:cNvPr id="3" name="Content Placeholder 2">
            <a:extLst>
              <a:ext uri="{FF2B5EF4-FFF2-40B4-BE49-F238E27FC236}">
                <a16:creationId xmlns:a16="http://schemas.microsoft.com/office/drawing/2014/main" id="{D899E8DD-A651-05F0-6490-C19E6600BE4F}"/>
              </a:ext>
            </a:extLst>
          </p:cNvPr>
          <p:cNvSpPr>
            <a:spLocks noGrp="1"/>
          </p:cNvSpPr>
          <p:nvPr>
            <p:ph idx="1"/>
          </p:nvPr>
        </p:nvSpPr>
        <p:spPr>
          <a:xfrm>
            <a:off x="477718" y="856950"/>
            <a:ext cx="7834384" cy="5038524"/>
          </a:xfrm>
        </p:spPr>
        <p:txBody>
          <a:bodyPr/>
          <a:lstStyle/>
          <a:p>
            <a:r>
              <a:rPr lang="en-US" sz="2400" b="1" dirty="0"/>
              <a:t>RAN#106 </a:t>
            </a:r>
          </a:p>
          <a:p>
            <a:pPr lvl="1"/>
            <a:r>
              <a:rPr lang="en-US" sz="2000" dirty="0"/>
              <a:t>SID approval</a:t>
            </a:r>
          </a:p>
          <a:p>
            <a:pPr lvl="1"/>
            <a:r>
              <a:rPr lang="en-US" sz="2000" dirty="0"/>
              <a:t>Initial discussion on the possible TPRs</a:t>
            </a:r>
          </a:p>
          <a:p>
            <a:pPr lvl="2"/>
            <a:r>
              <a:rPr lang="en-US" sz="1800" dirty="0"/>
              <a:t>A corresponding summary as an input for future progress</a:t>
            </a:r>
          </a:p>
          <a:p>
            <a:pPr lvl="2"/>
            <a:r>
              <a:rPr lang="en-US" sz="1800" dirty="0"/>
              <a:t>Possible LS to ITU-R, at least to inform them the 3GPP study plan and a first convergence, if possible, of some TPRs (incl. </a:t>
            </a:r>
            <a:r>
              <a:rPr lang="en-US" sz="1800"/>
              <a:t>to-dos &amp; not-to-dos)</a:t>
            </a:r>
            <a:endParaRPr lang="en-US" sz="1800" dirty="0"/>
          </a:p>
          <a:p>
            <a:r>
              <a:rPr lang="en-US" sz="2400" b="1" dirty="0"/>
              <a:t>RAN#107</a:t>
            </a:r>
          </a:p>
          <a:p>
            <a:pPr lvl="1"/>
            <a:r>
              <a:rPr lang="en-US" sz="2000" dirty="0"/>
              <a:t>Aim to finalize the candidate set of TPRs</a:t>
            </a:r>
          </a:p>
          <a:p>
            <a:pPr lvl="1"/>
            <a:r>
              <a:rPr lang="en-US" sz="2000" dirty="0"/>
              <a:t>Initial discussion on the associated values of the identified TPRs</a:t>
            </a:r>
          </a:p>
          <a:p>
            <a:pPr lvl="2"/>
            <a:r>
              <a:rPr lang="en-US" sz="1800" dirty="0"/>
              <a:t>A corresponding summary of the values as an input for future progress</a:t>
            </a:r>
          </a:p>
          <a:p>
            <a:pPr lvl="1"/>
            <a:r>
              <a:rPr lang="en-US" sz="2000" dirty="0"/>
              <a:t>Possible LS to ITU-R as necessary, depending on the progress of the study</a:t>
            </a:r>
            <a:endParaRPr lang="en-US" sz="1600" dirty="0"/>
          </a:p>
          <a:p>
            <a:pPr lvl="1"/>
            <a:endParaRPr lang="en-US" sz="2000" dirty="0"/>
          </a:p>
          <a:p>
            <a:pPr lvl="1"/>
            <a:endParaRPr lang="en-US" sz="2000" dirty="0"/>
          </a:p>
          <a:p>
            <a:pPr marL="609566" lvl="1" indent="0">
              <a:buNone/>
            </a:pPr>
            <a:endParaRPr lang="en-US" sz="1600" dirty="0"/>
          </a:p>
        </p:txBody>
      </p:sp>
      <p:sp>
        <p:nvSpPr>
          <p:cNvPr id="4" name="Content Placeholder 2">
            <a:extLst>
              <a:ext uri="{FF2B5EF4-FFF2-40B4-BE49-F238E27FC236}">
                <a16:creationId xmlns:a16="http://schemas.microsoft.com/office/drawing/2014/main" id="{3B602918-888F-5FF1-28ED-C868B95ABB54}"/>
              </a:ext>
            </a:extLst>
          </p:cNvPr>
          <p:cNvSpPr txBox="1">
            <a:spLocks/>
          </p:cNvSpPr>
          <p:nvPr/>
        </p:nvSpPr>
        <p:spPr bwMode="auto">
          <a:xfrm>
            <a:off x="8813991" y="1021954"/>
            <a:ext cx="5951323" cy="503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400" b="1" kern="0" dirty="0"/>
              <a:t>RAN#108</a:t>
            </a:r>
          </a:p>
          <a:p>
            <a:pPr lvl="1"/>
            <a:r>
              <a:rPr lang="en-US" sz="2000" kern="0" dirty="0"/>
              <a:t>Aim to finalize the associated values of the identified TPRs</a:t>
            </a:r>
          </a:p>
          <a:p>
            <a:pPr lvl="1"/>
            <a:r>
              <a:rPr lang="en-US" sz="2000" kern="0" dirty="0"/>
              <a:t>Capture the study outcome into TR</a:t>
            </a:r>
          </a:p>
          <a:p>
            <a:pPr lvl="1"/>
            <a:r>
              <a:rPr lang="en-US" sz="2000" kern="0" dirty="0"/>
              <a:t>LS to ITU-R as necessary </a:t>
            </a:r>
          </a:p>
          <a:p>
            <a:r>
              <a:rPr lang="en-US" sz="2400" b="1" kern="0" dirty="0"/>
              <a:t>After RAN#108</a:t>
            </a:r>
          </a:p>
          <a:p>
            <a:pPr lvl="1"/>
            <a:r>
              <a:rPr lang="en-US" sz="1869" kern="0" dirty="0"/>
              <a:t>Any remaining issues on 6G focusing on ITU-R can continue, as needed along with the general 6G study</a:t>
            </a:r>
          </a:p>
          <a:p>
            <a:pPr lvl="1"/>
            <a:endParaRPr lang="en-US" sz="2000" kern="0" dirty="0"/>
          </a:p>
          <a:p>
            <a:pPr lvl="1"/>
            <a:endParaRPr lang="en-US" sz="2000" kern="0" dirty="0"/>
          </a:p>
          <a:p>
            <a:pPr marL="609566" lvl="1" indent="0">
              <a:buFont typeface="Arial" panose="020B0604020202020204" pitchFamily="34" charset="0"/>
              <a:buNone/>
            </a:pPr>
            <a:endParaRPr lang="en-US" sz="1600" kern="0" dirty="0"/>
          </a:p>
        </p:txBody>
      </p:sp>
      <p:sp>
        <p:nvSpPr>
          <p:cNvPr id="5" name="TextBox 4">
            <a:extLst>
              <a:ext uri="{FF2B5EF4-FFF2-40B4-BE49-F238E27FC236}">
                <a16:creationId xmlns:a16="http://schemas.microsoft.com/office/drawing/2014/main" id="{4B8516EB-2A85-44DF-DAC0-C3BE35C2426F}"/>
              </a:ext>
            </a:extLst>
          </p:cNvPr>
          <p:cNvSpPr txBox="1"/>
          <p:nvPr/>
        </p:nvSpPr>
        <p:spPr>
          <a:xfrm>
            <a:off x="2179435" y="5575753"/>
            <a:ext cx="10249922" cy="369332"/>
          </a:xfrm>
          <a:prstGeom prst="rect">
            <a:avLst/>
          </a:prstGeom>
          <a:noFill/>
        </p:spPr>
        <p:txBody>
          <a:bodyPr wrap="none" rtlCol="0">
            <a:spAutoFit/>
          </a:bodyPr>
          <a:lstStyle/>
          <a:p>
            <a:r>
              <a:rPr lang="en-US" i="1" dirty="0">
                <a:solidFill>
                  <a:srgbClr val="FF0000"/>
                </a:solidFill>
              </a:rPr>
              <a:t>Note: The study plan for the 6G study focusing on ITU-R needs to adapt to ITU-R progress/update as needed  </a:t>
            </a:r>
          </a:p>
        </p:txBody>
      </p:sp>
    </p:spTree>
    <p:extLst>
      <p:ext uri="{BB962C8B-B14F-4D97-AF65-F5344CB8AC3E}">
        <p14:creationId xmlns:p14="http://schemas.microsoft.com/office/powerpoint/2010/main" val="231006786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1C57BE-3FBB-C634-9912-E7E5CD01A5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DC46F6-7AD0-D481-B9F3-48F03D7B51B2}"/>
              </a:ext>
            </a:extLst>
          </p:cNvPr>
          <p:cNvSpPr>
            <a:spLocks noGrp="1"/>
          </p:cNvSpPr>
          <p:nvPr>
            <p:ph type="title"/>
          </p:nvPr>
        </p:nvSpPr>
        <p:spPr>
          <a:xfrm>
            <a:off x="1939127" y="0"/>
            <a:ext cx="11671540" cy="909738"/>
          </a:xfrm>
        </p:spPr>
        <p:txBody>
          <a:bodyPr/>
          <a:lstStyle/>
          <a:p>
            <a:r>
              <a:rPr lang="en-US" dirty="0"/>
              <a:t>Guidance: Other Aspects</a:t>
            </a:r>
          </a:p>
        </p:txBody>
      </p:sp>
      <p:sp>
        <p:nvSpPr>
          <p:cNvPr id="3" name="Content Placeholder 2">
            <a:extLst>
              <a:ext uri="{FF2B5EF4-FFF2-40B4-BE49-F238E27FC236}">
                <a16:creationId xmlns:a16="http://schemas.microsoft.com/office/drawing/2014/main" id="{B1BE295E-C70D-266B-1D74-6CA534D1FB05}"/>
              </a:ext>
            </a:extLst>
          </p:cNvPr>
          <p:cNvSpPr>
            <a:spLocks noGrp="1"/>
          </p:cNvSpPr>
          <p:nvPr>
            <p:ph idx="1"/>
          </p:nvPr>
        </p:nvSpPr>
        <p:spPr>
          <a:xfrm>
            <a:off x="477717" y="856950"/>
            <a:ext cx="12385759" cy="5038524"/>
          </a:xfrm>
        </p:spPr>
        <p:txBody>
          <a:bodyPr/>
          <a:lstStyle/>
          <a:p>
            <a:r>
              <a:rPr lang="en-US" sz="2400" dirty="0"/>
              <a:t>The outcome of the study is expected to be shared with ITU-R WP5D, as suitable, and used </a:t>
            </a:r>
            <a:r>
              <a:rPr lang="en-US" sz="2400"/>
              <a:t>as a baseline for the subsequent </a:t>
            </a:r>
            <a:r>
              <a:rPr lang="en-US" sz="2400" dirty="0"/>
              <a:t>general study on 6G in RAN</a:t>
            </a:r>
            <a:endParaRPr lang="en-US" sz="1600" dirty="0"/>
          </a:p>
        </p:txBody>
      </p:sp>
    </p:spTree>
    <p:extLst>
      <p:ext uri="{BB962C8B-B14F-4D97-AF65-F5344CB8AC3E}">
        <p14:creationId xmlns:p14="http://schemas.microsoft.com/office/powerpoint/2010/main" val="274051202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464997" y="228603"/>
            <a:ext cx="11374390" cy="1143000"/>
          </a:xfrm>
        </p:spPr>
        <p:txBody>
          <a:bodyPr/>
          <a:lstStyle/>
          <a:p>
            <a:r>
              <a:rPr lang="en-US" dirty="0"/>
              <a:t>Proposal</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p:txBody>
          <a:bodyPr/>
          <a:lstStyle/>
          <a:p>
            <a:r>
              <a:rPr lang="en-US" dirty="0"/>
              <a:t> </a:t>
            </a:r>
            <a:r>
              <a:rPr lang="en-US" sz="3201" dirty="0"/>
              <a:t>It is proposed to endorse slides 5-7. </a:t>
            </a:r>
            <a:endParaRPr lang="en-US" sz="2666" dirty="0"/>
          </a:p>
        </p:txBody>
      </p:sp>
    </p:spTree>
    <p:extLst>
      <p:ext uri="{BB962C8B-B14F-4D97-AF65-F5344CB8AC3E}">
        <p14:creationId xmlns:p14="http://schemas.microsoft.com/office/powerpoint/2010/main" val="2540480853"/>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otalTime>56082</TotalTime>
  <Words>666</Words>
  <Application>Microsoft Office PowerPoint</Application>
  <PresentationFormat>Custom</PresentationFormat>
  <Paragraphs>75</Paragraphs>
  <Slides>8</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8</vt:i4>
      </vt:variant>
    </vt:vector>
  </HeadingPairs>
  <TitlesOfParts>
    <vt:vector size="16" baseType="lpstr">
      <vt:lpstr>Nokia Pure Headline Ultra Light</vt:lpstr>
      <vt:lpstr>Nokia Pure Text</vt:lpstr>
      <vt:lpstr>Nokia Pure Text Light</vt:lpstr>
      <vt:lpstr>Arial</vt:lpstr>
      <vt:lpstr>Calibri</vt:lpstr>
      <vt:lpstr>Wingdings</vt:lpstr>
      <vt:lpstr>Nokia White Master with headline</vt:lpstr>
      <vt:lpstr>2_Office Theme</vt:lpstr>
      <vt:lpstr>RAN Chair’s Guidance for 6G Study: ITU Focused</vt:lpstr>
      <vt:lpstr>Background: 3GPP and ITU-R</vt:lpstr>
      <vt:lpstr>Background: List of IMT-2030 Usage Scenarios</vt:lpstr>
      <vt:lpstr>Background: List of IMT-2030 Capabilities</vt:lpstr>
      <vt:lpstr>Guidance: General</vt:lpstr>
      <vt:lpstr>Guidance: Study Plan</vt:lpstr>
      <vt:lpstr>Guidance: Other Aspects</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Wanshi Chen</cp:lastModifiedBy>
  <cp:revision>625</cp:revision>
  <dcterms:created xsi:type="dcterms:W3CDTF">2018-05-24T11:49:12Z</dcterms:created>
  <dcterms:modified xsi:type="dcterms:W3CDTF">2024-12-08T14:08:56Z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