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528" r:id="rId2"/>
    <p:sldId id="551" r:id="rId3"/>
    <p:sldId id="567" r:id="rId4"/>
    <p:sldId id="554" r:id="rId5"/>
    <p:sldId id="562" r:id="rId6"/>
    <p:sldId id="566" r:id="rId7"/>
    <p:sldId id="537" r:id="rId8"/>
    <p:sldId id="565" r:id="rId9"/>
    <p:sldId id="5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0066FF"/>
    <a:srgbClr val="3399FF"/>
    <a:srgbClr val="FFFF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72" d="100"/>
          <a:sy n="72" d="100"/>
        </p:scale>
        <p:origin x="394" y="58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S6-244005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SA6#63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 (1/2)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004935"/>
              </p:ext>
            </p:extLst>
          </p:nvPr>
        </p:nvGraphicFramePr>
        <p:xfrm>
          <a:off x="265862" y="1589852"/>
          <a:ext cx="11034150" cy="486812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FS_eLSAPP</a:t>
                      </a: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(06/2023)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FS_eMMTelAPP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FS_AIMLAPP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90</a:t>
                      </a: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  <a:tr h="3035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services support on IOPS mode of operation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2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SA#104 (6/2024)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40%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2282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 (2/2)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90004"/>
              </p:ext>
            </p:extLst>
          </p:nvPr>
        </p:nvGraphicFramePr>
        <p:xfrm>
          <a:off x="265862" y="1653650"/>
          <a:ext cx="11034150" cy="121154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 enhancements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SEAL_Ph4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-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%</a:t>
                      </a:r>
                      <a:endParaRPr lang="en-US" sz="1600" b="1" dirty="0"/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SA#107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(03/2025)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972780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18865"/>
              </p:ext>
            </p:extLst>
          </p:nvPr>
        </p:nvGraphicFramePr>
        <p:xfrm>
          <a:off x="185179" y="1688898"/>
          <a:ext cx="11204480" cy="381673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 services support on IOPS mode of operation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6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0" dirty="0"/>
                        <a:t>-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0" dirty="0"/>
                        <a:t>%</a:t>
                      </a:r>
                      <a:endParaRPr lang="en-US" sz="16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895705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944127"/>
              </p:ext>
            </p:extLst>
          </p:nvPr>
        </p:nvGraphicFramePr>
        <p:xfrm>
          <a:off x="185179" y="1656999"/>
          <a:ext cx="11204480" cy="415012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3240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(3/3)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1903385"/>
              </p:ext>
            </p:extLst>
          </p:nvPr>
        </p:nvGraphicFramePr>
        <p:xfrm>
          <a:off x="265862" y="1685549"/>
          <a:ext cx="11034150" cy="410685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MMTel_App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10%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>
                          <a:latin typeface="+mn-lt"/>
                        </a:rPr>
                        <a:t>AIML_App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40%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mobile metaverse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25%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15%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5%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Common API Framework (CAPIF) Phase 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>
                          <a:latin typeface="+mn-lt"/>
                        </a:rPr>
                        <a:t>-</a:t>
                      </a:r>
                      <a:endParaRPr lang="en-US" sz="1600" b="1" dirty="0">
                        <a:latin typeface="+mn-lt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764453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6690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Thursday October 24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Pre-SA6#64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280903"/>
              </p:ext>
            </p:extLst>
          </p:nvPr>
        </p:nvGraphicFramePr>
        <p:xfrm>
          <a:off x="630378" y="1722306"/>
          <a:ext cx="7983685" cy="32715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9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316858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047855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606634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October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Hyderabad,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7478425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89697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17 – 21 Feb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Greece, Athens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7 – 11 April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May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SA6#70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USA,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C526967-0CF6-6836-765B-85E9C0B24D6E}"/>
              </a:ext>
            </a:extLst>
          </p:cNvPr>
          <p:cNvSpPr txBox="1">
            <a:spLocks/>
          </p:cNvSpPr>
          <p:nvPr/>
        </p:nvSpPr>
        <p:spPr bwMode="auto">
          <a:xfrm>
            <a:off x="679232" y="5628734"/>
            <a:ext cx="7768083" cy="52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2026 calendar is in progress and planned completed at SA#104.</a:t>
            </a:r>
            <a:br>
              <a:rPr lang="en-GB" altLang="fr-FR" sz="1800" dirty="0">
                <a:solidFill>
                  <a:srgbClr val="0066FF"/>
                </a:solidFill>
                <a:latin typeface="+mn-lt"/>
              </a:rPr>
            </a:br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SA6 is currently scheduled for 6 f2f-meetings</a:t>
            </a:r>
          </a:p>
        </p:txBody>
      </p:sp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29380</TotalTime>
  <Words>933</Words>
  <Application>Microsoft Office PowerPoint</Application>
  <PresentationFormat>Widescreen</PresentationFormat>
  <Paragraphs>273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   SA6#63 Work Plan Review</vt:lpstr>
      <vt:lpstr>Overview: Rel-19 Studies (1/2)</vt:lpstr>
      <vt:lpstr>Overview: Rel-19 Studies (2/2)</vt:lpstr>
      <vt:lpstr>Overview: Rel-19 Work-Items (1/3)</vt:lpstr>
      <vt:lpstr>Overview: Rel-19 Work-Items (2/3)</vt:lpstr>
      <vt:lpstr>Overview: Rel-19 Work-Items (3/3)</vt:lpstr>
      <vt:lpstr>Conference calls and other items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2305</cp:revision>
  <dcterms:created xsi:type="dcterms:W3CDTF">2010-02-05T13:52:04Z</dcterms:created>
  <dcterms:modified xsi:type="dcterms:W3CDTF">2024-10-08T09:48:17Z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