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0" r:id="rId3"/>
    <p:sldId id="274" r:id="rId4"/>
    <p:sldId id="275" r:id="rId5"/>
    <p:sldId id="276" r:id="rId6"/>
    <p:sldId id="277" r:id="rId7"/>
    <p:sldId id="278" r:id="rId8"/>
    <p:sldId id="270" r:id="rId9"/>
    <p:sldId id="279" r:id="rId10"/>
    <p:sldId id="281"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660"/>
  </p:normalViewPr>
  <p:slideViewPr>
    <p:cSldViewPr snapToGrid="0">
      <p:cViewPr varScale="1">
        <p:scale>
          <a:sx n="88" d="100"/>
          <a:sy n="88" d="100"/>
        </p:scale>
        <p:origin x="437"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93552-044C-4AEB-B2B8-85FE0BC84D15}" type="datetimeFigureOut">
              <a:rPr lang="en-IN" smtClean="0"/>
              <a:t>12-10-2024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5021A-1E68-426C-8C1C-C6F9D00E41C2}" type="slidenum">
              <a:rPr lang="en-IN" smtClean="0"/>
              <a:t>‹#›</a:t>
            </a:fld>
            <a:endParaRPr lang="en-IN"/>
          </a:p>
        </p:txBody>
      </p:sp>
    </p:spTree>
    <p:extLst>
      <p:ext uri="{BB962C8B-B14F-4D97-AF65-F5344CB8AC3E}">
        <p14:creationId xmlns:p14="http://schemas.microsoft.com/office/powerpoint/2010/main" val="402378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E775-6C83-23A3-AB82-5B23D25A00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CB64745-4FF0-E26D-F304-66D9A8DB5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E1035AC-1F8E-4F35-8C94-BB720BFAA02B}"/>
              </a:ext>
            </a:extLst>
          </p:cNvPr>
          <p:cNvSpPr>
            <a:spLocks noGrp="1"/>
          </p:cNvSpPr>
          <p:nvPr>
            <p:ph type="dt" sz="half" idx="10"/>
          </p:nvPr>
        </p:nvSpPr>
        <p:spPr/>
        <p:txBody>
          <a:bodyPr/>
          <a:lstStyle/>
          <a:p>
            <a:fld id="{1C721C8D-4A0E-433E-A750-82B25A6060F1}" type="datetimeFigureOut">
              <a:rPr lang="en-IN" smtClean="0"/>
              <a:t>12-10-2024</a:t>
            </a:fld>
            <a:endParaRPr lang="en-IN"/>
          </a:p>
        </p:txBody>
      </p:sp>
      <p:sp>
        <p:nvSpPr>
          <p:cNvPr id="5" name="Footer Placeholder 4">
            <a:extLst>
              <a:ext uri="{FF2B5EF4-FFF2-40B4-BE49-F238E27FC236}">
                <a16:creationId xmlns:a16="http://schemas.microsoft.com/office/drawing/2014/main" id="{2C203D15-8F57-8AFD-B974-7DE78301E15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1DC0602-0A0D-6C69-A4F5-647E517C6145}"/>
              </a:ext>
            </a:extLst>
          </p:cNvPr>
          <p:cNvSpPr>
            <a:spLocks noGrp="1"/>
          </p:cNvSpPr>
          <p:nvPr>
            <p:ph type="sldNum" sz="quarter" idx="12"/>
          </p:nvPr>
        </p:nvSpPr>
        <p:spPr/>
        <p:txBody>
          <a:bodyPr/>
          <a:lstStyle/>
          <a:p>
            <a:fld id="{D66A1B5C-C44E-44E2-8038-13DD85E482E9}" type="slidenum">
              <a:rPr lang="en-IN" smtClean="0"/>
              <a:t>‹#›</a:t>
            </a:fld>
            <a:endParaRPr lang="en-IN"/>
          </a:p>
        </p:txBody>
      </p:sp>
    </p:spTree>
    <p:extLst>
      <p:ext uri="{BB962C8B-B14F-4D97-AF65-F5344CB8AC3E}">
        <p14:creationId xmlns:p14="http://schemas.microsoft.com/office/powerpoint/2010/main" val="371220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969D-0905-EE48-9348-03E130F9A8B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F8236B2-DD77-1369-9D0F-FDF1C5EF0B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28E9FFF-EB22-76DC-6D8A-1079A1863171}"/>
              </a:ext>
            </a:extLst>
          </p:cNvPr>
          <p:cNvSpPr>
            <a:spLocks noGrp="1"/>
          </p:cNvSpPr>
          <p:nvPr>
            <p:ph type="dt" sz="half" idx="10"/>
          </p:nvPr>
        </p:nvSpPr>
        <p:spPr/>
        <p:txBody>
          <a:bodyPr/>
          <a:lstStyle/>
          <a:p>
            <a:fld id="{1C721C8D-4A0E-433E-A750-82B25A6060F1}" type="datetimeFigureOut">
              <a:rPr lang="en-IN" smtClean="0"/>
              <a:t>12-10-2024</a:t>
            </a:fld>
            <a:endParaRPr lang="en-IN"/>
          </a:p>
        </p:txBody>
      </p:sp>
      <p:sp>
        <p:nvSpPr>
          <p:cNvPr id="5" name="Footer Placeholder 4">
            <a:extLst>
              <a:ext uri="{FF2B5EF4-FFF2-40B4-BE49-F238E27FC236}">
                <a16:creationId xmlns:a16="http://schemas.microsoft.com/office/drawing/2014/main" id="{1739AC0E-996B-92EB-6FC6-941A408DFD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1E623E4-465D-602C-68EA-AB4240861FF3}"/>
              </a:ext>
            </a:extLst>
          </p:cNvPr>
          <p:cNvSpPr>
            <a:spLocks noGrp="1"/>
          </p:cNvSpPr>
          <p:nvPr>
            <p:ph type="sldNum" sz="quarter" idx="12"/>
          </p:nvPr>
        </p:nvSpPr>
        <p:spPr/>
        <p:txBody>
          <a:bodyPr/>
          <a:lstStyle/>
          <a:p>
            <a:fld id="{D66A1B5C-C44E-44E2-8038-13DD85E482E9}" type="slidenum">
              <a:rPr lang="en-IN" smtClean="0"/>
              <a:t>‹#›</a:t>
            </a:fld>
            <a:endParaRPr lang="en-IN"/>
          </a:p>
        </p:txBody>
      </p:sp>
      <p:pic>
        <p:nvPicPr>
          <p:cNvPr id="7" name="Graphic 6">
            <a:extLst>
              <a:ext uri="{FF2B5EF4-FFF2-40B4-BE49-F238E27FC236}">
                <a16:creationId xmlns:a16="http://schemas.microsoft.com/office/drawing/2014/main" id="{B7B68FEE-E275-700B-CAC9-932CA5DE64B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884638" y="170768"/>
            <a:ext cx="2071397" cy="726627"/>
          </a:xfrm>
          <a:prstGeom prst="rect">
            <a:avLst/>
          </a:prstGeom>
        </p:spPr>
      </p:pic>
    </p:spTree>
    <p:extLst>
      <p:ext uri="{BB962C8B-B14F-4D97-AF65-F5344CB8AC3E}">
        <p14:creationId xmlns:p14="http://schemas.microsoft.com/office/powerpoint/2010/main" val="6945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531D10-1704-5AD7-B43F-3F1C69BA05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7D16DEF-E149-7A8B-DDC2-0BDB22475E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21A3D2B-6543-B26C-6F53-AE2509E1C2CA}"/>
              </a:ext>
            </a:extLst>
          </p:cNvPr>
          <p:cNvSpPr>
            <a:spLocks noGrp="1"/>
          </p:cNvSpPr>
          <p:nvPr>
            <p:ph type="dt" sz="half" idx="10"/>
          </p:nvPr>
        </p:nvSpPr>
        <p:spPr/>
        <p:txBody>
          <a:bodyPr/>
          <a:lstStyle/>
          <a:p>
            <a:fld id="{1C721C8D-4A0E-433E-A750-82B25A6060F1}" type="datetimeFigureOut">
              <a:rPr lang="en-IN" smtClean="0"/>
              <a:t>12-10-2024</a:t>
            </a:fld>
            <a:endParaRPr lang="en-IN"/>
          </a:p>
        </p:txBody>
      </p:sp>
      <p:sp>
        <p:nvSpPr>
          <p:cNvPr id="5" name="Footer Placeholder 4">
            <a:extLst>
              <a:ext uri="{FF2B5EF4-FFF2-40B4-BE49-F238E27FC236}">
                <a16:creationId xmlns:a16="http://schemas.microsoft.com/office/drawing/2014/main" id="{FB2E4DC7-959E-EA46-A10A-DECB974775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4E1F6C-E92F-97EB-C03A-C7751854DAEF}"/>
              </a:ext>
            </a:extLst>
          </p:cNvPr>
          <p:cNvSpPr>
            <a:spLocks noGrp="1"/>
          </p:cNvSpPr>
          <p:nvPr>
            <p:ph type="sldNum" sz="quarter" idx="12"/>
          </p:nvPr>
        </p:nvSpPr>
        <p:spPr/>
        <p:txBody>
          <a:bodyPr/>
          <a:lstStyle/>
          <a:p>
            <a:fld id="{D66A1B5C-C44E-44E2-8038-13DD85E482E9}" type="slidenum">
              <a:rPr lang="en-IN" smtClean="0"/>
              <a:t>‹#›</a:t>
            </a:fld>
            <a:endParaRPr lang="en-IN"/>
          </a:p>
        </p:txBody>
      </p:sp>
    </p:spTree>
    <p:extLst>
      <p:ext uri="{BB962C8B-B14F-4D97-AF65-F5344CB8AC3E}">
        <p14:creationId xmlns:p14="http://schemas.microsoft.com/office/powerpoint/2010/main" val="687669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CAEAE4-DE88-4242-8DA2-E0783CF59DE7}"/>
              </a:ext>
            </a:extLst>
          </p:cNvPr>
          <p:cNvSpPr>
            <a:spLocks noGrp="1"/>
          </p:cNvSpPr>
          <p:nvPr>
            <p:ph idx="1"/>
          </p:nvPr>
        </p:nvSpPr>
        <p:spPr/>
        <p:txBody>
          <a:bodyPr>
            <a:normAutofit/>
          </a:bodyPr>
          <a:lstStyle>
            <a:lvl1pPr>
              <a:defRPr sz="1800">
                <a:solidFill>
                  <a:srgbClr val="273D78"/>
                </a:solidFill>
                <a:latin typeface="+mn-lt"/>
              </a:defRPr>
            </a:lvl1pPr>
            <a:lvl2pPr>
              <a:defRPr sz="1800">
                <a:solidFill>
                  <a:srgbClr val="273D78"/>
                </a:solidFill>
                <a:latin typeface="+mn-lt"/>
              </a:defRPr>
            </a:lvl2pPr>
            <a:lvl3pPr>
              <a:defRPr sz="1800">
                <a:solidFill>
                  <a:srgbClr val="273D78"/>
                </a:solidFill>
                <a:latin typeface="+mn-lt"/>
              </a:defRPr>
            </a:lvl3pPr>
            <a:lvl4pPr>
              <a:defRPr sz="1800">
                <a:solidFill>
                  <a:srgbClr val="273D78"/>
                </a:solidFill>
                <a:latin typeface="+mn-lt"/>
              </a:defRPr>
            </a:lvl4pPr>
            <a:lvl5pPr>
              <a:defRPr sz="1800">
                <a:solidFill>
                  <a:srgbClr val="273D78"/>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65886DA-4A78-404B-8757-8CDCB6E1A948}"/>
              </a:ext>
            </a:extLst>
          </p:cNvPr>
          <p:cNvSpPr>
            <a:spLocks noGrp="1"/>
          </p:cNvSpPr>
          <p:nvPr>
            <p:ph type="dt" sz="half" idx="10"/>
          </p:nvPr>
        </p:nvSpPr>
        <p:spPr/>
        <p:txBody>
          <a:bodyPr/>
          <a:lstStyle/>
          <a:p>
            <a:r>
              <a:rPr lang="en-US"/>
              <a:t>22 February 2022</a:t>
            </a:r>
          </a:p>
        </p:txBody>
      </p:sp>
      <p:sp>
        <p:nvSpPr>
          <p:cNvPr id="5" name="Footer Placeholder 4">
            <a:extLst>
              <a:ext uri="{FF2B5EF4-FFF2-40B4-BE49-F238E27FC236}">
                <a16:creationId xmlns:a16="http://schemas.microsoft.com/office/drawing/2014/main" id="{66E2F8D3-3CD0-4F70-B5F1-87C9FAE39FA7}"/>
              </a:ext>
            </a:extLst>
          </p:cNvPr>
          <p:cNvSpPr>
            <a:spLocks noGrp="1"/>
          </p:cNvSpPr>
          <p:nvPr>
            <p:ph type="ftr" sz="quarter" idx="11"/>
          </p:nvPr>
        </p:nvSpPr>
        <p:spPr/>
        <p:txBody>
          <a:bodyPr/>
          <a:lstStyle/>
          <a:p>
            <a:r>
              <a:rPr lang="en-US"/>
              <a:t>GC#36</a:t>
            </a:r>
          </a:p>
        </p:txBody>
      </p:sp>
      <p:sp>
        <p:nvSpPr>
          <p:cNvPr id="6" name="Slide Number Placeholder 5">
            <a:extLst>
              <a:ext uri="{FF2B5EF4-FFF2-40B4-BE49-F238E27FC236}">
                <a16:creationId xmlns:a16="http://schemas.microsoft.com/office/drawing/2014/main" id="{CEAAD6D6-9974-4FC7-A296-53048C8D7BCA}"/>
              </a:ext>
            </a:extLst>
          </p:cNvPr>
          <p:cNvSpPr>
            <a:spLocks noGrp="1"/>
          </p:cNvSpPr>
          <p:nvPr>
            <p:ph type="sldNum" sz="quarter" idx="12"/>
          </p:nvPr>
        </p:nvSpPr>
        <p:spPr/>
        <p:txBody>
          <a:bodyPr/>
          <a:lstStyle/>
          <a:p>
            <a:fld id="{6358D100-6E15-4858-9266-67948704DF78}" type="slidenum">
              <a:rPr lang="en-US" smtClean="0"/>
              <a:t>‹#›</a:t>
            </a:fld>
            <a:endParaRPr lang="en-US"/>
          </a:p>
        </p:txBody>
      </p:sp>
      <p:sp>
        <p:nvSpPr>
          <p:cNvPr id="10" name="Title 9">
            <a:extLst>
              <a:ext uri="{FF2B5EF4-FFF2-40B4-BE49-F238E27FC236}">
                <a16:creationId xmlns:a16="http://schemas.microsoft.com/office/drawing/2014/main" id="{EAF7B386-58EF-4349-BBA7-63DA4EDD8846}"/>
              </a:ext>
            </a:extLst>
          </p:cNvPr>
          <p:cNvSpPr>
            <a:spLocks noGrp="1" noChangeAspect="1"/>
          </p:cNvSpPr>
          <p:nvPr>
            <p:ph type="title"/>
          </p:nvPr>
        </p:nvSpPr>
        <p:spPr>
          <a:xfrm>
            <a:off x="838200" y="365125"/>
            <a:ext cx="9932377" cy="1325563"/>
          </a:xfrm>
        </p:spPr>
        <p:txBody>
          <a:bodyPr>
            <a:normAutofit/>
          </a:bodyPr>
          <a:lstStyle>
            <a:lvl1pPr>
              <a:defRPr sz="4000">
                <a:solidFill>
                  <a:srgbClr val="273D78"/>
                </a:solidFill>
                <a:latin typeface="+mn-lt"/>
              </a:defRPr>
            </a:lvl1pPr>
          </a:lstStyle>
          <a:p>
            <a:r>
              <a:rPr lang="en-US" dirty="0"/>
              <a:t>Click to edit Master title style</a:t>
            </a:r>
          </a:p>
        </p:txBody>
      </p:sp>
      <p:pic>
        <p:nvPicPr>
          <p:cNvPr id="7" name="Graphic 6">
            <a:extLst>
              <a:ext uri="{FF2B5EF4-FFF2-40B4-BE49-F238E27FC236}">
                <a16:creationId xmlns:a16="http://schemas.microsoft.com/office/drawing/2014/main" id="{B7B68FEE-E275-700B-CAC9-932CA5DE64B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884638" y="170768"/>
            <a:ext cx="2071397" cy="726627"/>
          </a:xfrm>
          <a:prstGeom prst="rect">
            <a:avLst/>
          </a:prstGeom>
        </p:spPr>
      </p:pic>
    </p:spTree>
    <p:extLst>
      <p:ext uri="{BB962C8B-B14F-4D97-AF65-F5344CB8AC3E}">
        <p14:creationId xmlns:p14="http://schemas.microsoft.com/office/powerpoint/2010/main" val="98022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4883723-761D-C6DD-B792-FD0C75E93444}"/>
              </a:ext>
            </a:extLst>
          </p:cNvPr>
          <p:cNvSpPr>
            <a:spLocks noGrp="1"/>
          </p:cNvSpPr>
          <p:nvPr>
            <p:ph type="dt" sz="half" idx="10"/>
          </p:nvPr>
        </p:nvSpPr>
        <p:spPr/>
        <p:txBody>
          <a:bodyPr/>
          <a:lstStyle/>
          <a:p>
            <a:fld id="{1C721C8D-4A0E-433E-A750-82B25A6060F1}" type="datetimeFigureOut">
              <a:rPr lang="en-IN" smtClean="0"/>
              <a:t>12-10-2024</a:t>
            </a:fld>
            <a:endParaRPr lang="en-IN"/>
          </a:p>
        </p:txBody>
      </p:sp>
      <p:sp>
        <p:nvSpPr>
          <p:cNvPr id="5" name="Footer Placeholder 4">
            <a:extLst>
              <a:ext uri="{FF2B5EF4-FFF2-40B4-BE49-F238E27FC236}">
                <a16:creationId xmlns:a16="http://schemas.microsoft.com/office/drawing/2014/main" id="{41DDA558-433C-4FE6-7344-A0EF02841B8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E8C1239-3C87-8026-E845-281A0AF9BBE8}"/>
              </a:ext>
            </a:extLst>
          </p:cNvPr>
          <p:cNvSpPr>
            <a:spLocks noGrp="1"/>
          </p:cNvSpPr>
          <p:nvPr>
            <p:ph type="sldNum" sz="quarter" idx="12"/>
          </p:nvPr>
        </p:nvSpPr>
        <p:spPr/>
        <p:txBody>
          <a:bodyPr/>
          <a:lstStyle/>
          <a:p>
            <a:fld id="{D66A1B5C-C44E-44E2-8038-13DD85E482E9}" type="slidenum">
              <a:rPr lang="en-IN" smtClean="0"/>
              <a:t>‹#›</a:t>
            </a:fld>
            <a:endParaRPr lang="en-IN"/>
          </a:p>
        </p:txBody>
      </p:sp>
      <p:pic>
        <p:nvPicPr>
          <p:cNvPr id="7" name="Graphic 6">
            <a:extLst>
              <a:ext uri="{FF2B5EF4-FFF2-40B4-BE49-F238E27FC236}">
                <a16:creationId xmlns:a16="http://schemas.microsoft.com/office/drawing/2014/main" id="{B7B68FEE-E275-700B-CAC9-932CA5DE64B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884638" y="170768"/>
            <a:ext cx="2071397" cy="726627"/>
          </a:xfrm>
          <a:prstGeom prst="rect">
            <a:avLst/>
          </a:prstGeom>
        </p:spPr>
      </p:pic>
    </p:spTree>
    <p:extLst>
      <p:ext uri="{BB962C8B-B14F-4D97-AF65-F5344CB8AC3E}">
        <p14:creationId xmlns:p14="http://schemas.microsoft.com/office/powerpoint/2010/main" val="375183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091B-7BE1-635F-C06E-F39D8ACD94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3939091-77E5-9515-C70B-9EC947C90A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B16526-22BC-86E9-A2AC-23E9DC68A553}"/>
              </a:ext>
            </a:extLst>
          </p:cNvPr>
          <p:cNvSpPr>
            <a:spLocks noGrp="1"/>
          </p:cNvSpPr>
          <p:nvPr>
            <p:ph type="dt" sz="half" idx="10"/>
          </p:nvPr>
        </p:nvSpPr>
        <p:spPr/>
        <p:txBody>
          <a:bodyPr/>
          <a:lstStyle/>
          <a:p>
            <a:fld id="{1C721C8D-4A0E-433E-A750-82B25A6060F1}" type="datetimeFigureOut">
              <a:rPr lang="en-IN" smtClean="0"/>
              <a:t>12-10-2024</a:t>
            </a:fld>
            <a:endParaRPr lang="en-IN"/>
          </a:p>
        </p:txBody>
      </p:sp>
      <p:sp>
        <p:nvSpPr>
          <p:cNvPr id="5" name="Footer Placeholder 4">
            <a:extLst>
              <a:ext uri="{FF2B5EF4-FFF2-40B4-BE49-F238E27FC236}">
                <a16:creationId xmlns:a16="http://schemas.microsoft.com/office/drawing/2014/main" id="{08CC1918-BB52-E7B0-A9D7-F3B7D8A25B1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E3BC39D-FAE3-54E9-6ACB-1991B4F7D0CA}"/>
              </a:ext>
            </a:extLst>
          </p:cNvPr>
          <p:cNvSpPr>
            <a:spLocks noGrp="1"/>
          </p:cNvSpPr>
          <p:nvPr>
            <p:ph type="sldNum" sz="quarter" idx="12"/>
          </p:nvPr>
        </p:nvSpPr>
        <p:spPr/>
        <p:txBody>
          <a:bodyPr/>
          <a:lstStyle/>
          <a:p>
            <a:fld id="{D66A1B5C-C44E-44E2-8038-13DD85E482E9}" type="slidenum">
              <a:rPr lang="en-IN" smtClean="0"/>
              <a:t>‹#›</a:t>
            </a:fld>
            <a:endParaRPr lang="en-IN"/>
          </a:p>
        </p:txBody>
      </p:sp>
    </p:spTree>
    <p:extLst>
      <p:ext uri="{BB962C8B-B14F-4D97-AF65-F5344CB8AC3E}">
        <p14:creationId xmlns:p14="http://schemas.microsoft.com/office/powerpoint/2010/main" val="366188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8EB88-7C71-E040-D73A-138FBED3DCC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5665EBE-A2FF-DF3B-EEBB-3DE89E2DEA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366F5CE-D686-14E1-4B10-1C6FA3D9B0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BE37FBF-8A01-B94B-0ED1-35756B8B6A96}"/>
              </a:ext>
            </a:extLst>
          </p:cNvPr>
          <p:cNvSpPr>
            <a:spLocks noGrp="1"/>
          </p:cNvSpPr>
          <p:nvPr>
            <p:ph type="dt" sz="half" idx="10"/>
          </p:nvPr>
        </p:nvSpPr>
        <p:spPr/>
        <p:txBody>
          <a:bodyPr/>
          <a:lstStyle/>
          <a:p>
            <a:fld id="{1C721C8D-4A0E-433E-A750-82B25A6060F1}" type="datetimeFigureOut">
              <a:rPr lang="en-IN" smtClean="0"/>
              <a:t>12-10-2024</a:t>
            </a:fld>
            <a:endParaRPr lang="en-IN"/>
          </a:p>
        </p:txBody>
      </p:sp>
      <p:sp>
        <p:nvSpPr>
          <p:cNvPr id="6" name="Footer Placeholder 5">
            <a:extLst>
              <a:ext uri="{FF2B5EF4-FFF2-40B4-BE49-F238E27FC236}">
                <a16:creationId xmlns:a16="http://schemas.microsoft.com/office/drawing/2014/main" id="{0E0E6D08-8FE6-4C55-5866-5445A53E356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514B5C2-83E4-11D1-7E9B-02D7283FE93D}"/>
              </a:ext>
            </a:extLst>
          </p:cNvPr>
          <p:cNvSpPr>
            <a:spLocks noGrp="1"/>
          </p:cNvSpPr>
          <p:nvPr>
            <p:ph type="sldNum" sz="quarter" idx="12"/>
          </p:nvPr>
        </p:nvSpPr>
        <p:spPr/>
        <p:txBody>
          <a:bodyPr/>
          <a:lstStyle/>
          <a:p>
            <a:fld id="{D66A1B5C-C44E-44E2-8038-13DD85E482E9}" type="slidenum">
              <a:rPr lang="en-IN" smtClean="0"/>
              <a:t>‹#›</a:t>
            </a:fld>
            <a:endParaRPr lang="en-IN"/>
          </a:p>
        </p:txBody>
      </p:sp>
    </p:spTree>
    <p:extLst>
      <p:ext uri="{BB962C8B-B14F-4D97-AF65-F5344CB8AC3E}">
        <p14:creationId xmlns:p14="http://schemas.microsoft.com/office/powerpoint/2010/main" val="45783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89C7D-C340-F2F0-5917-926A6D2A89F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3CFB207-0051-BFDC-3A49-FD1BFE0ED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AD44A2-B3A5-C37B-C16C-16C36976FA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6AFB8EC-5EF9-4978-1A3E-175EC24508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00C9A8-42CA-1C58-3FF6-3B3EEB24C1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B1ED4C5-3FA2-1C53-9FC8-851D13924801}"/>
              </a:ext>
            </a:extLst>
          </p:cNvPr>
          <p:cNvSpPr>
            <a:spLocks noGrp="1"/>
          </p:cNvSpPr>
          <p:nvPr>
            <p:ph type="dt" sz="half" idx="10"/>
          </p:nvPr>
        </p:nvSpPr>
        <p:spPr/>
        <p:txBody>
          <a:bodyPr/>
          <a:lstStyle/>
          <a:p>
            <a:fld id="{1C721C8D-4A0E-433E-A750-82B25A6060F1}" type="datetimeFigureOut">
              <a:rPr lang="en-IN" smtClean="0"/>
              <a:t>12-10-2024</a:t>
            </a:fld>
            <a:endParaRPr lang="en-IN"/>
          </a:p>
        </p:txBody>
      </p:sp>
      <p:sp>
        <p:nvSpPr>
          <p:cNvPr id="8" name="Footer Placeholder 7">
            <a:extLst>
              <a:ext uri="{FF2B5EF4-FFF2-40B4-BE49-F238E27FC236}">
                <a16:creationId xmlns:a16="http://schemas.microsoft.com/office/drawing/2014/main" id="{7BCA1C77-926D-5EA1-3E94-807A2618B4C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ADE0CD3-915E-4925-ABE3-B3DD567DA991}"/>
              </a:ext>
            </a:extLst>
          </p:cNvPr>
          <p:cNvSpPr>
            <a:spLocks noGrp="1"/>
          </p:cNvSpPr>
          <p:nvPr>
            <p:ph type="sldNum" sz="quarter" idx="12"/>
          </p:nvPr>
        </p:nvSpPr>
        <p:spPr/>
        <p:txBody>
          <a:bodyPr/>
          <a:lstStyle/>
          <a:p>
            <a:fld id="{D66A1B5C-C44E-44E2-8038-13DD85E482E9}" type="slidenum">
              <a:rPr lang="en-IN" smtClean="0"/>
              <a:t>‹#›</a:t>
            </a:fld>
            <a:endParaRPr lang="en-IN"/>
          </a:p>
        </p:txBody>
      </p:sp>
      <p:pic>
        <p:nvPicPr>
          <p:cNvPr id="10" name="Graphic 6">
            <a:extLst>
              <a:ext uri="{FF2B5EF4-FFF2-40B4-BE49-F238E27FC236}">
                <a16:creationId xmlns:a16="http://schemas.microsoft.com/office/drawing/2014/main" id="{B7B68FEE-E275-700B-CAC9-932CA5DE64B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884638" y="170768"/>
            <a:ext cx="2071397" cy="726627"/>
          </a:xfrm>
          <a:prstGeom prst="rect">
            <a:avLst/>
          </a:prstGeom>
        </p:spPr>
      </p:pic>
    </p:spTree>
    <p:extLst>
      <p:ext uri="{BB962C8B-B14F-4D97-AF65-F5344CB8AC3E}">
        <p14:creationId xmlns:p14="http://schemas.microsoft.com/office/powerpoint/2010/main" val="123197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F463C-FFF8-03D4-DA1E-66CE4694493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F8B145F-6330-854E-DFA0-6551D2FE0998}"/>
              </a:ext>
            </a:extLst>
          </p:cNvPr>
          <p:cNvSpPr>
            <a:spLocks noGrp="1"/>
          </p:cNvSpPr>
          <p:nvPr>
            <p:ph type="dt" sz="half" idx="10"/>
          </p:nvPr>
        </p:nvSpPr>
        <p:spPr/>
        <p:txBody>
          <a:bodyPr/>
          <a:lstStyle/>
          <a:p>
            <a:fld id="{1C721C8D-4A0E-433E-A750-82B25A6060F1}" type="datetimeFigureOut">
              <a:rPr lang="en-IN" smtClean="0"/>
              <a:t>12-10-2024</a:t>
            </a:fld>
            <a:endParaRPr lang="en-IN"/>
          </a:p>
        </p:txBody>
      </p:sp>
      <p:sp>
        <p:nvSpPr>
          <p:cNvPr id="4" name="Footer Placeholder 3">
            <a:extLst>
              <a:ext uri="{FF2B5EF4-FFF2-40B4-BE49-F238E27FC236}">
                <a16:creationId xmlns:a16="http://schemas.microsoft.com/office/drawing/2014/main" id="{9968C741-3296-3D40-2F90-864BF9AE155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3918640-662B-5FFA-C0AC-55544180B27A}"/>
              </a:ext>
            </a:extLst>
          </p:cNvPr>
          <p:cNvSpPr>
            <a:spLocks noGrp="1"/>
          </p:cNvSpPr>
          <p:nvPr>
            <p:ph type="sldNum" sz="quarter" idx="12"/>
          </p:nvPr>
        </p:nvSpPr>
        <p:spPr/>
        <p:txBody>
          <a:bodyPr/>
          <a:lstStyle/>
          <a:p>
            <a:fld id="{D66A1B5C-C44E-44E2-8038-13DD85E482E9}" type="slidenum">
              <a:rPr lang="en-IN" smtClean="0"/>
              <a:t>‹#›</a:t>
            </a:fld>
            <a:endParaRPr lang="en-IN"/>
          </a:p>
        </p:txBody>
      </p:sp>
      <p:pic>
        <p:nvPicPr>
          <p:cNvPr id="6" name="Graphic 6">
            <a:extLst>
              <a:ext uri="{FF2B5EF4-FFF2-40B4-BE49-F238E27FC236}">
                <a16:creationId xmlns:a16="http://schemas.microsoft.com/office/drawing/2014/main" id="{B7B68FEE-E275-700B-CAC9-932CA5DE64B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884638" y="170768"/>
            <a:ext cx="2071397" cy="726627"/>
          </a:xfrm>
          <a:prstGeom prst="rect">
            <a:avLst/>
          </a:prstGeom>
        </p:spPr>
      </p:pic>
    </p:spTree>
    <p:extLst>
      <p:ext uri="{BB962C8B-B14F-4D97-AF65-F5344CB8AC3E}">
        <p14:creationId xmlns:p14="http://schemas.microsoft.com/office/powerpoint/2010/main" val="349433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81381A-2317-C3DD-B38B-18E822A4340E}"/>
              </a:ext>
            </a:extLst>
          </p:cNvPr>
          <p:cNvSpPr>
            <a:spLocks noGrp="1"/>
          </p:cNvSpPr>
          <p:nvPr>
            <p:ph type="dt" sz="half" idx="10"/>
          </p:nvPr>
        </p:nvSpPr>
        <p:spPr/>
        <p:txBody>
          <a:bodyPr/>
          <a:lstStyle/>
          <a:p>
            <a:fld id="{1C721C8D-4A0E-433E-A750-82B25A6060F1}" type="datetimeFigureOut">
              <a:rPr lang="en-IN" smtClean="0"/>
              <a:t>12-10-2024</a:t>
            </a:fld>
            <a:endParaRPr lang="en-IN"/>
          </a:p>
        </p:txBody>
      </p:sp>
      <p:sp>
        <p:nvSpPr>
          <p:cNvPr id="3" name="Footer Placeholder 2">
            <a:extLst>
              <a:ext uri="{FF2B5EF4-FFF2-40B4-BE49-F238E27FC236}">
                <a16:creationId xmlns:a16="http://schemas.microsoft.com/office/drawing/2014/main" id="{7723C7BD-3E2D-39AD-61ED-472CB08C6B2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63CDEF5-B667-50CF-F7A0-79C90F3E41BB}"/>
              </a:ext>
            </a:extLst>
          </p:cNvPr>
          <p:cNvSpPr>
            <a:spLocks noGrp="1"/>
          </p:cNvSpPr>
          <p:nvPr>
            <p:ph type="sldNum" sz="quarter" idx="12"/>
          </p:nvPr>
        </p:nvSpPr>
        <p:spPr/>
        <p:txBody>
          <a:bodyPr/>
          <a:lstStyle/>
          <a:p>
            <a:fld id="{D66A1B5C-C44E-44E2-8038-13DD85E482E9}" type="slidenum">
              <a:rPr lang="en-IN" smtClean="0"/>
              <a:t>‹#›</a:t>
            </a:fld>
            <a:endParaRPr lang="en-IN"/>
          </a:p>
        </p:txBody>
      </p:sp>
      <p:pic>
        <p:nvPicPr>
          <p:cNvPr id="5" name="Graphic 6">
            <a:extLst>
              <a:ext uri="{FF2B5EF4-FFF2-40B4-BE49-F238E27FC236}">
                <a16:creationId xmlns:a16="http://schemas.microsoft.com/office/drawing/2014/main" id="{B7B68FEE-E275-700B-CAC9-932CA5DE64B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884638" y="170768"/>
            <a:ext cx="2071397" cy="726627"/>
          </a:xfrm>
          <a:prstGeom prst="rect">
            <a:avLst/>
          </a:prstGeom>
        </p:spPr>
      </p:pic>
    </p:spTree>
    <p:extLst>
      <p:ext uri="{BB962C8B-B14F-4D97-AF65-F5344CB8AC3E}">
        <p14:creationId xmlns:p14="http://schemas.microsoft.com/office/powerpoint/2010/main" val="356930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1354-48F3-B0AE-7088-A53A8B7F8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7276B17-07AF-F7F5-302B-7330CFAEAB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1FB2DCC-D02A-57E6-7E16-490207957C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F2DD23-2ECE-11F6-C7E0-7C7942A7CFEB}"/>
              </a:ext>
            </a:extLst>
          </p:cNvPr>
          <p:cNvSpPr>
            <a:spLocks noGrp="1"/>
          </p:cNvSpPr>
          <p:nvPr>
            <p:ph type="dt" sz="half" idx="10"/>
          </p:nvPr>
        </p:nvSpPr>
        <p:spPr/>
        <p:txBody>
          <a:bodyPr/>
          <a:lstStyle/>
          <a:p>
            <a:fld id="{1C721C8D-4A0E-433E-A750-82B25A6060F1}" type="datetimeFigureOut">
              <a:rPr lang="en-IN" smtClean="0"/>
              <a:t>12-10-2024</a:t>
            </a:fld>
            <a:endParaRPr lang="en-IN"/>
          </a:p>
        </p:txBody>
      </p:sp>
      <p:sp>
        <p:nvSpPr>
          <p:cNvPr id="6" name="Footer Placeholder 5">
            <a:extLst>
              <a:ext uri="{FF2B5EF4-FFF2-40B4-BE49-F238E27FC236}">
                <a16:creationId xmlns:a16="http://schemas.microsoft.com/office/drawing/2014/main" id="{AE797891-E66F-41A9-3CE1-51B2F8A8B93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2047A71-052B-35A3-38DF-EC68EAC14654}"/>
              </a:ext>
            </a:extLst>
          </p:cNvPr>
          <p:cNvSpPr>
            <a:spLocks noGrp="1"/>
          </p:cNvSpPr>
          <p:nvPr>
            <p:ph type="sldNum" sz="quarter" idx="12"/>
          </p:nvPr>
        </p:nvSpPr>
        <p:spPr/>
        <p:txBody>
          <a:bodyPr/>
          <a:lstStyle/>
          <a:p>
            <a:fld id="{D66A1B5C-C44E-44E2-8038-13DD85E482E9}" type="slidenum">
              <a:rPr lang="en-IN" smtClean="0"/>
              <a:t>‹#›</a:t>
            </a:fld>
            <a:endParaRPr lang="en-IN"/>
          </a:p>
        </p:txBody>
      </p:sp>
      <p:pic>
        <p:nvPicPr>
          <p:cNvPr id="8" name="Graphic 6">
            <a:extLst>
              <a:ext uri="{FF2B5EF4-FFF2-40B4-BE49-F238E27FC236}">
                <a16:creationId xmlns:a16="http://schemas.microsoft.com/office/drawing/2014/main" id="{B7B68FEE-E275-700B-CAC9-932CA5DE64B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884638" y="170768"/>
            <a:ext cx="2071397" cy="726627"/>
          </a:xfrm>
          <a:prstGeom prst="rect">
            <a:avLst/>
          </a:prstGeom>
        </p:spPr>
      </p:pic>
    </p:spTree>
    <p:extLst>
      <p:ext uri="{BB962C8B-B14F-4D97-AF65-F5344CB8AC3E}">
        <p14:creationId xmlns:p14="http://schemas.microsoft.com/office/powerpoint/2010/main" val="352230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05D6A-39AA-5987-890F-19B620C854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7D5A7BD-1557-85BB-42D4-86A6CF89E3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4979D52-074F-2ACD-DFD1-8A72C6C96D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F3381C-C186-5F88-5958-7C6893637A2B}"/>
              </a:ext>
            </a:extLst>
          </p:cNvPr>
          <p:cNvSpPr>
            <a:spLocks noGrp="1"/>
          </p:cNvSpPr>
          <p:nvPr>
            <p:ph type="dt" sz="half" idx="10"/>
          </p:nvPr>
        </p:nvSpPr>
        <p:spPr/>
        <p:txBody>
          <a:bodyPr/>
          <a:lstStyle/>
          <a:p>
            <a:fld id="{1C721C8D-4A0E-433E-A750-82B25A6060F1}" type="datetimeFigureOut">
              <a:rPr lang="en-IN" smtClean="0"/>
              <a:t>12-10-2024</a:t>
            </a:fld>
            <a:endParaRPr lang="en-IN"/>
          </a:p>
        </p:txBody>
      </p:sp>
      <p:sp>
        <p:nvSpPr>
          <p:cNvPr id="6" name="Footer Placeholder 5">
            <a:extLst>
              <a:ext uri="{FF2B5EF4-FFF2-40B4-BE49-F238E27FC236}">
                <a16:creationId xmlns:a16="http://schemas.microsoft.com/office/drawing/2014/main" id="{A3E69F3C-B4FC-AE46-9B02-7D5479143BA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9715F05-A6C6-7507-F03E-3F84B0ECD1C5}"/>
              </a:ext>
            </a:extLst>
          </p:cNvPr>
          <p:cNvSpPr>
            <a:spLocks noGrp="1"/>
          </p:cNvSpPr>
          <p:nvPr>
            <p:ph type="sldNum" sz="quarter" idx="12"/>
          </p:nvPr>
        </p:nvSpPr>
        <p:spPr/>
        <p:txBody>
          <a:bodyPr/>
          <a:lstStyle/>
          <a:p>
            <a:fld id="{D66A1B5C-C44E-44E2-8038-13DD85E482E9}" type="slidenum">
              <a:rPr lang="en-IN" smtClean="0"/>
              <a:t>‹#›</a:t>
            </a:fld>
            <a:endParaRPr lang="en-IN"/>
          </a:p>
        </p:txBody>
      </p:sp>
      <p:pic>
        <p:nvPicPr>
          <p:cNvPr id="8" name="Graphic 6">
            <a:extLst>
              <a:ext uri="{FF2B5EF4-FFF2-40B4-BE49-F238E27FC236}">
                <a16:creationId xmlns:a16="http://schemas.microsoft.com/office/drawing/2014/main" id="{B7B68FEE-E275-700B-CAC9-932CA5DE64B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884638" y="170768"/>
            <a:ext cx="2071397" cy="726627"/>
          </a:xfrm>
          <a:prstGeom prst="rect">
            <a:avLst/>
          </a:prstGeom>
        </p:spPr>
      </p:pic>
    </p:spTree>
    <p:extLst>
      <p:ext uri="{BB962C8B-B14F-4D97-AF65-F5344CB8AC3E}">
        <p14:creationId xmlns:p14="http://schemas.microsoft.com/office/powerpoint/2010/main" val="201151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AC9E9A-6B0D-438E-A81F-C8B07C9F78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03CAC16-FB1F-67A2-40B6-20A2102871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B9E1C4A-F587-9C60-1EA6-352C3A8B2D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21C8D-4A0E-433E-A750-82B25A6060F1}" type="datetimeFigureOut">
              <a:rPr lang="en-IN" smtClean="0"/>
              <a:t>12-10-2024</a:t>
            </a:fld>
            <a:endParaRPr lang="en-IN"/>
          </a:p>
        </p:txBody>
      </p:sp>
      <p:sp>
        <p:nvSpPr>
          <p:cNvPr id="5" name="Footer Placeholder 4">
            <a:extLst>
              <a:ext uri="{FF2B5EF4-FFF2-40B4-BE49-F238E27FC236}">
                <a16:creationId xmlns:a16="http://schemas.microsoft.com/office/drawing/2014/main" id="{5A93799D-64EE-6AB3-3F9F-3D65B1648E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1439E5F-18B3-6740-B519-C38EC0E262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A1B5C-C44E-44E2-8038-13DD85E482E9}" type="slidenum">
              <a:rPr lang="en-IN" smtClean="0"/>
              <a:t>‹#›</a:t>
            </a:fld>
            <a:endParaRPr lang="en-IN"/>
          </a:p>
        </p:txBody>
      </p:sp>
    </p:spTree>
    <p:extLst>
      <p:ext uri="{BB962C8B-B14F-4D97-AF65-F5344CB8AC3E}">
        <p14:creationId xmlns:p14="http://schemas.microsoft.com/office/powerpoint/2010/main" val="2188198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tsdsi.in/feedback-sa-wg-meeting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Viceroy_of_the_Deccan" TargetMode="External"/><Relationship Id="rId13" Type="http://schemas.openxmlformats.org/officeDocument/2006/relationships/image" Target="../media/image23.jpeg"/><Relationship Id="rId3" Type="http://schemas.openxmlformats.org/officeDocument/2006/relationships/hyperlink" Target="https://hyderabad.telangana.gov.in/tourist-place/golconda-fort/" TargetMode="External"/><Relationship Id="rId7" Type="http://schemas.openxmlformats.org/officeDocument/2006/relationships/hyperlink" Target="https://en.wikipedia.org/wiki/Asaf_Jah_I" TargetMode="External"/><Relationship Id="rId12" Type="http://schemas.openxmlformats.org/officeDocument/2006/relationships/image" Target="../media/image22.jpeg"/><Relationship Id="rId2" Type="http://schemas.openxmlformats.org/officeDocument/2006/relationships/hyperlink" Target="https://en.wikipedia.org/wiki/Hyderabad" TargetMode="External"/><Relationship Id="rId1" Type="http://schemas.openxmlformats.org/officeDocument/2006/relationships/slideLayout" Target="../slideLayouts/slideLayout12.xml"/><Relationship Id="rId6" Type="http://schemas.openxmlformats.org/officeDocument/2006/relationships/hyperlink" Target="https://en.wikipedia.org/wiki/Charminar" TargetMode="External"/><Relationship Id="rId11" Type="http://schemas.openxmlformats.org/officeDocument/2006/relationships/hyperlink" Target="https://en.wikipedia.org/wiki/Hyderabadi_pearls" TargetMode="External"/><Relationship Id="rId5" Type="http://schemas.openxmlformats.org/officeDocument/2006/relationships/hyperlink" Target="https://en.wikipedia.org/wiki/Golconda_Fort" TargetMode="External"/><Relationship Id="rId10" Type="http://schemas.openxmlformats.org/officeDocument/2006/relationships/hyperlink" Target="https://en.wikipedia.org/wiki/Nizam_of_Hyderabad" TargetMode="External"/><Relationship Id="rId4" Type="http://schemas.openxmlformats.org/officeDocument/2006/relationships/hyperlink" Target="https://en.wikipedia.org/wiki/Muhammad_Quli_Qutb_Shah" TargetMode="External"/><Relationship Id="rId9" Type="http://schemas.openxmlformats.org/officeDocument/2006/relationships/hyperlink" Target="https://en.wikipedia.org/wiki/Asaf_Jahi_dynasty"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en.wikipedia.org/wiki/Srikanth_Kidambi" TargetMode="External"/><Relationship Id="rId7" Type="http://schemas.openxmlformats.org/officeDocument/2006/relationships/image" Target="../media/image25.jpeg"/><Relationship Id="rId2" Type="http://schemas.openxmlformats.org/officeDocument/2006/relationships/hyperlink" Target="https://en.wikipedia.org/wiki/P._V._Sindhu" TargetMode="Externa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hyperlink" Target="https://gopichandacademy.com/pgba.php" TargetMode="External"/><Relationship Id="rId4" Type="http://schemas.openxmlformats.org/officeDocument/2006/relationships/hyperlink" Target="https://en.wikipedia.org/wiki/Saina_Nehwa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s://maps.app.goo.gl/LGdp26pYjTLHZdjM7" TargetMode="External"/><Relationship Id="rId7" Type="http://schemas.openxmlformats.org/officeDocument/2006/relationships/image" Target="../media/image41.png"/><Relationship Id="rId2" Type="http://schemas.openxmlformats.org/officeDocument/2006/relationships/hyperlink" Target="https://maps.app.goo.gl/uWBPaL1YnjxWhq5y8" TargetMode="External"/><Relationship Id="rId1" Type="http://schemas.openxmlformats.org/officeDocument/2006/relationships/slideLayout" Target="../slideLayouts/slideLayout12.xml"/><Relationship Id="rId6" Type="http://schemas.openxmlformats.org/officeDocument/2006/relationships/hyperlink" Target="https://shilparamam.in/home/" TargetMode="External"/><Relationship Id="rId11" Type="http://schemas.openxmlformats.org/officeDocument/2006/relationships/image" Target="../media/image45.png"/><Relationship Id="rId5" Type="http://schemas.openxmlformats.org/officeDocument/2006/relationships/image" Target="../media/image40.jpeg"/><Relationship Id="rId10" Type="http://schemas.openxmlformats.org/officeDocument/2006/relationships/image" Target="../media/image44.jpeg"/><Relationship Id="rId4" Type="http://schemas.openxmlformats.org/officeDocument/2006/relationships/hyperlink" Target="https://maps.app.goo.gl/dS5XNbMEU47tPwgs7" TargetMode="External"/><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0;p1">
            <a:extLst>
              <a:ext uri="{FF2B5EF4-FFF2-40B4-BE49-F238E27FC236}">
                <a16:creationId xmlns:a16="http://schemas.microsoft.com/office/drawing/2014/main" id="{D8C452F4-BABB-5DE2-E468-7ACF326D6552}"/>
              </a:ext>
            </a:extLst>
          </p:cNvPr>
          <p:cNvPicPr preferRelativeResize="0"/>
          <p:nvPr/>
        </p:nvPicPr>
        <p:blipFill rotWithShape="1">
          <a:blip r:embed="rId2">
            <a:alphaModFix/>
          </a:blip>
          <a:srcRect/>
          <a:stretch/>
        </p:blipFill>
        <p:spPr>
          <a:xfrm>
            <a:off x="573835" y="457042"/>
            <a:ext cx="5184944" cy="1242358"/>
          </a:xfrm>
          <a:prstGeom prst="rect">
            <a:avLst/>
          </a:prstGeom>
          <a:noFill/>
          <a:ln>
            <a:noFill/>
          </a:ln>
        </p:spPr>
      </p:pic>
      <p:sp>
        <p:nvSpPr>
          <p:cNvPr id="5" name="Google Shape;89;p1">
            <a:extLst>
              <a:ext uri="{FF2B5EF4-FFF2-40B4-BE49-F238E27FC236}">
                <a16:creationId xmlns:a16="http://schemas.microsoft.com/office/drawing/2014/main" id="{E34FAF5C-A531-8475-BC4E-EB75038C3B70}"/>
              </a:ext>
            </a:extLst>
          </p:cNvPr>
          <p:cNvSpPr txBox="1"/>
          <p:nvPr/>
        </p:nvSpPr>
        <p:spPr>
          <a:xfrm>
            <a:off x="727130" y="3933439"/>
            <a:ext cx="5240356" cy="2317517"/>
          </a:xfrm>
          <a:prstGeom prst="rect">
            <a:avLst/>
          </a:prstGeom>
          <a:noFill/>
          <a:ln>
            <a:noFill/>
          </a:ln>
        </p:spPr>
        <p:txBody>
          <a:bodyPr spcFirstLastPara="1" wrap="square" lIns="91425" tIns="45700" rIns="91425" bIns="45700" anchor="t" anchorCtr="0">
            <a:spAutoFit/>
          </a:bodyPr>
          <a:lstStyle/>
          <a:p>
            <a:pPr>
              <a:lnSpc>
                <a:spcPct val="120000"/>
              </a:lnSpc>
              <a:spcBef>
                <a:spcPts val="600"/>
              </a:spcBef>
            </a:pPr>
            <a:r>
              <a:rPr lang="en-IN" sz="3600" dirty="0">
                <a:solidFill>
                  <a:srgbClr val="273D78"/>
                </a:solidFill>
              </a:rPr>
              <a:t>Welcome to 3GPP </a:t>
            </a:r>
            <a:r>
              <a:rPr lang="en-IN" sz="3600" dirty="0" smtClean="0">
                <a:solidFill>
                  <a:srgbClr val="273D78"/>
                </a:solidFill>
              </a:rPr>
              <a:t>SA </a:t>
            </a:r>
            <a:r>
              <a:rPr lang="en-IN" sz="3600" dirty="0">
                <a:solidFill>
                  <a:srgbClr val="273D78"/>
                </a:solidFill>
              </a:rPr>
              <a:t>WGs</a:t>
            </a:r>
          </a:p>
          <a:p>
            <a:pPr>
              <a:lnSpc>
                <a:spcPct val="120000"/>
              </a:lnSpc>
              <a:spcBef>
                <a:spcPts val="600"/>
              </a:spcBef>
            </a:pPr>
            <a:r>
              <a:rPr lang="en-IN" sz="3600" dirty="0" smtClean="0">
                <a:solidFill>
                  <a:srgbClr val="273D78"/>
                </a:solidFill>
              </a:rPr>
              <a:t>@ </a:t>
            </a:r>
            <a:r>
              <a:rPr lang="en-IN" sz="3600" dirty="0">
                <a:solidFill>
                  <a:srgbClr val="273D78"/>
                </a:solidFill>
              </a:rPr>
              <a:t>Hyderabad!</a:t>
            </a:r>
          </a:p>
          <a:p>
            <a:pPr>
              <a:lnSpc>
                <a:spcPct val="120000"/>
              </a:lnSpc>
              <a:spcBef>
                <a:spcPts val="600"/>
              </a:spcBef>
            </a:pPr>
            <a:r>
              <a:rPr lang="en-IN" sz="3600" dirty="0">
                <a:solidFill>
                  <a:srgbClr val="273D78"/>
                </a:solidFill>
              </a:rPr>
              <a:t> </a:t>
            </a:r>
          </a:p>
        </p:txBody>
      </p:sp>
      <p:sp>
        <p:nvSpPr>
          <p:cNvPr id="6" name="Google Shape;89;p1">
            <a:extLst>
              <a:ext uri="{FF2B5EF4-FFF2-40B4-BE49-F238E27FC236}">
                <a16:creationId xmlns:a16="http://schemas.microsoft.com/office/drawing/2014/main" id="{34A22419-DFC0-BB7F-3C2D-0CF2A669E827}"/>
              </a:ext>
            </a:extLst>
          </p:cNvPr>
          <p:cNvSpPr txBox="1"/>
          <p:nvPr/>
        </p:nvSpPr>
        <p:spPr>
          <a:xfrm>
            <a:off x="814979" y="5713062"/>
            <a:ext cx="2337524"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smtClean="0">
                <a:solidFill>
                  <a:srgbClr val="273D78"/>
                </a:solidFill>
                <a:latin typeface="Calibri"/>
                <a:ea typeface="Calibri"/>
                <a:cs typeface="Calibri"/>
                <a:sym typeface="Calibri"/>
              </a:rPr>
              <a:t>14</a:t>
            </a:r>
            <a:r>
              <a:rPr lang="en-US" sz="1600" b="1" baseline="30000" dirty="0" smtClean="0">
                <a:solidFill>
                  <a:srgbClr val="273D78"/>
                </a:solidFill>
                <a:latin typeface="Calibri"/>
                <a:ea typeface="Calibri"/>
                <a:cs typeface="Calibri"/>
                <a:sym typeface="Calibri"/>
              </a:rPr>
              <a:t>th</a:t>
            </a:r>
            <a:r>
              <a:rPr lang="en-US" sz="1600" b="1" dirty="0" smtClean="0">
                <a:solidFill>
                  <a:srgbClr val="273D78"/>
                </a:solidFill>
                <a:latin typeface="Calibri"/>
                <a:ea typeface="Calibri"/>
                <a:cs typeface="Calibri"/>
                <a:sym typeface="Calibri"/>
              </a:rPr>
              <a:t> – 18</a:t>
            </a:r>
            <a:r>
              <a:rPr lang="en-US" sz="1600" b="1" baseline="30000" dirty="0" smtClean="0">
                <a:solidFill>
                  <a:srgbClr val="273D78"/>
                </a:solidFill>
                <a:latin typeface="Calibri"/>
                <a:ea typeface="Calibri"/>
                <a:cs typeface="Calibri"/>
                <a:sym typeface="Calibri"/>
              </a:rPr>
              <a:t>th</a:t>
            </a:r>
            <a:r>
              <a:rPr lang="en-US" sz="1600" b="1" dirty="0" smtClean="0">
                <a:solidFill>
                  <a:srgbClr val="273D78"/>
                </a:solidFill>
                <a:latin typeface="Calibri"/>
                <a:ea typeface="Calibri"/>
                <a:cs typeface="Calibri"/>
                <a:sym typeface="Calibri"/>
              </a:rPr>
              <a:t> October 2024</a:t>
            </a:r>
            <a:endParaRPr lang="en-US" sz="1600" b="1" dirty="0">
              <a:solidFill>
                <a:srgbClr val="273D78"/>
              </a:solidFill>
              <a:latin typeface="Calibri"/>
              <a:ea typeface="Calibri"/>
              <a:cs typeface="Calibri"/>
              <a:sym typeface="Calibri"/>
            </a:endParaRPr>
          </a:p>
        </p:txBody>
      </p:sp>
      <p:sp>
        <p:nvSpPr>
          <p:cNvPr id="7" name="TextBox 6">
            <a:extLst>
              <a:ext uri="{FF2B5EF4-FFF2-40B4-BE49-F238E27FC236}">
                <a16:creationId xmlns:a16="http://schemas.microsoft.com/office/drawing/2014/main" id="{C4A93CD1-BE73-65FB-D6D4-EAD667F71279}"/>
              </a:ext>
            </a:extLst>
          </p:cNvPr>
          <p:cNvSpPr txBox="1"/>
          <p:nvPr/>
        </p:nvSpPr>
        <p:spPr>
          <a:xfrm>
            <a:off x="2869763" y="2160479"/>
            <a:ext cx="2484998" cy="1165704"/>
          </a:xfrm>
          <a:prstGeom prst="rect">
            <a:avLst/>
          </a:prstGeom>
          <a:noFill/>
        </p:spPr>
        <p:txBody>
          <a:bodyPr wrap="square" rtlCol="0">
            <a:spAutoFit/>
          </a:bodyPr>
          <a:lstStyle/>
          <a:p>
            <a:r>
              <a:rPr lang="en-IN" sz="2325" spc="100" baseline="0" dirty="0">
                <a:ln/>
                <a:solidFill>
                  <a:srgbClr val="243D78"/>
                </a:solidFill>
                <a:latin typeface="FuturaStd-Medium"/>
                <a:sym typeface="FuturaStd-Medium"/>
                <a:rtl val="0"/>
              </a:rPr>
              <a:t>Years of developing </a:t>
            </a:r>
            <a:r>
              <a:rPr lang="en-IN" sz="2325" spc="100" baseline="0" dirty="0">
                <a:ln/>
                <a:solidFill>
                  <a:srgbClr val="243D78"/>
                </a:solidFill>
                <a:latin typeface="FuturaStd-Heavy"/>
                <a:sym typeface="FuturaStd-Heavy"/>
                <a:rtl val="0"/>
              </a:rPr>
              <a:t>ICT Standards</a:t>
            </a:r>
          </a:p>
        </p:txBody>
      </p:sp>
      <p:grpSp>
        <p:nvGrpSpPr>
          <p:cNvPr id="8" name="Graphic 2">
            <a:extLst>
              <a:ext uri="{FF2B5EF4-FFF2-40B4-BE49-F238E27FC236}">
                <a16:creationId xmlns:a16="http://schemas.microsoft.com/office/drawing/2014/main" id="{A152C170-86AD-846D-7D0C-04799439204C}"/>
              </a:ext>
            </a:extLst>
          </p:cNvPr>
          <p:cNvGrpSpPr/>
          <p:nvPr/>
        </p:nvGrpSpPr>
        <p:grpSpPr>
          <a:xfrm>
            <a:off x="750838" y="1567756"/>
            <a:ext cx="2310501" cy="1680086"/>
            <a:chOff x="656219" y="1865598"/>
            <a:chExt cx="4986899" cy="3608429"/>
          </a:xfrm>
        </p:grpSpPr>
        <p:grpSp>
          <p:nvGrpSpPr>
            <p:cNvPr id="9" name="Graphic 2">
              <a:extLst>
                <a:ext uri="{FF2B5EF4-FFF2-40B4-BE49-F238E27FC236}">
                  <a16:creationId xmlns:a16="http://schemas.microsoft.com/office/drawing/2014/main" id="{9DDBE315-2D16-59DA-CC1A-C60D7B6E1256}"/>
                </a:ext>
              </a:extLst>
            </p:cNvPr>
            <p:cNvGrpSpPr/>
            <p:nvPr/>
          </p:nvGrpSpPr>
          <p:grpSpPr>
            <a:xfrm>
              <a:off x="4453628" y="3912907"/>
              <a:ext cx="244835" cy="323034"/>
              <a:chOff x="4453628" y="3912907"/>
              <a:chExt cx="244835" cy="323034"/>
            </a:xfrm>
          </p:grpSpPr>
          <p:sp>
            <p:nvSpPr>
              <p:cNvPr id="289" name="Freeform: Shape 288">
                <a:extLst>
                  <a:ext uri="{FF2B5EF4-FFF2-40B4-BE49-F238E27FC236}">
                    <a16:creationId xmlns:a16="http://schemas.microsoft.com/office/drawing/2014/main" id="{609BABED-9F5E-E61C-03AE-1C27A3CF248E}"/>
                  </a:ext>
                </a:extLst>
              </p:cNvPr>
              <p:cNvSpPr/>
              <p:nvPr/>
            </p:nvSpPr>
            <p:spPr>
              <a:xfrm>
                <a:off x="4456112" y="4155875"/>
                <a:ext cx="141859" cy="77430"/>
              </a:xfrm>
              <a:custGeom>
                <a:avLst/>
                <a:gdLst>
                  <a:gd name="connsiteX0" fmla="*/ 134847 w 141859"/>
                  <a:gd name="connsiteY0" fmla="*/ 55283 h 77430"/>
                  <a:gd name="connsiteX1" fmla="*/ 141859 w 141859"/>
                  <a:gd name="connsiteY1" fmla="*/ 58230 h 77430"/>
                  <a:gd name="connsiteX2" fmla="*/ 139319 w 141859"/>
                  <a:gd name="connsiteY2" fmla="*/ 64226 h 77430"/>
                  <a:gd name="connsiteX3" fmla="*/ 110966 w 141859"/>
                  <a:gd name="connsiteY3" fmla="*/ 75709 h 77430"/>
                  <a:gd name="connsiteX4" fmla="*/ 13205 w 141859"/>
                  <a:gd name="connsiteY4" fmla="*/ 34349 h 77430"/>
                  <a:gd name="connsiteX5" fmla="*/ 1721 w 141859"/>
                  <a:gd name="connsiteY5" fmla="*/ 5996 h 77430"/>
                  <a:gd name="connsiteX6" fmla="*/ 4262 w 141859"/>
                  <a:gd name="connsiteY6" fmla="*/ 0 h 77430"/>
                  <a:gd name="connsiteX7" fmla="*/ 11274 w 141859"/>
                  <a:gd name="connsiteY7" fmla="*/ 2947 h 77430"/>
                  <a:gd name="connsiteX8" fmla="*/ 134847 w 141859"/>
                  <a:gd name="connsiteY8" fmla="*/ 55283 h 7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9" h="77430">
                    <a:moveTo>
                      <a:pt x="134847" y="55283"/>
                    </a:moveTo>
                    <a:lnTo>
                      <a:pt x="141859" y="58230"/>
                    </a:lnTo>
                    <a:lnTo>
                      <a:pt x="139319" y="64226"/>
                    </a:lnTo>
                    <a:cubicBezTo>
                      <a:pt x="134644" y="75201"/>
                      <a:pt x="121941" y="80384"/>
                      <a:pt x="110966" y="75709"/>
                    </a:cubicBezTo>
                    <a:lnTo>
                      <a:pt x="13205" y="34349"/>
                    </a:lnTo>
                    <a:cubicBezTo>
                      <a:pt x="2229" y="29674"/>
                      <a:pt x="-2953" y="16971"/>
                      <a:pt x="1721" y="5996"/>
                    </a:cubicBezTo>
                    <a:lnTo>
                      <a:pt x="4262" y="0"/>
                    </a:lnTo>
                    <a:lnTo>
                      <a:pt x="11274" y="2947"/>
                    </a:lnTo>
                    <a:lnTo>
                      <a:pt x="134847" y="55283"/>
                    </a:lnTo>
                  </a:path>
                </a:pathLst>
              </a:custGeom>
              <a:solidFill>
                <a:srgbClr val="FFFFFF"/>
              </a:solidFill>
              <a:ln w="10161" cap="flat">
                <a:noFill/>
                <a:prstDash val="solid"/>
                <a:miter/>
              </a:ln>
            </p:spPr>
            <p:txBody>
              <a:bodyPr rtlCol="0" anchor="ctr"/>
              <a:lstStyle/>
              <a:p>
                <a:endParaRPr lang="en-IN"/>
              </a:p>
            </p:txBody>
          </p:sp>
          <p:sp>
            <p:nvSpPr>
              <p:cNvPr id="290" name="Freeform: Shape 289">
                <a:extLst>
                  <a:ext uri="{FF2B5EF4-FFF2-40B4-BE49-F238E27FC236}">
                    <a16:creationId xmlns:a16="http://schemas.microsoft.com/office/drawing/2014/main" id="{F562CB0D-8696-AA4A-8F61-9D4D0C6359B4}"/>
                  </a:ext>
                </a:extLst>
              </p:cNvPr>
              <p:cNvSpPr/>
              <p:nvPr/>
            </p:nvSpPr>
            <p:spPr>
              <a:xfrm>
                <a:off x="4453628" y="4152420"/>
                <a:ext cx="147798" cy="83521"/>
              </a:xfrm>
              <a:custGeom>
                <a:avLst/>
                <a:gdLst>
                  <a:gd name="connsiteX0" fmla="*/ 1766 w 147798"/>
                  <a:gd name="connsiteY0" fmla="*/ 27032 h 83521"/>
                  <a:gd name="connsiteX1" fmla="*/ 14774 w 147798"/>
                  <a:gd name="connsiteY1" fmla="*/ 40243 h 83521"/>
                  <a:gd name="connsiteX2" fmla="*/ 112535 w 147798"/>
                  <a:gd name="connsiteY2" fmla="*/ 81603 h 83521"/>
                  <a:gd name="connsiteX3" fmla="*/ 131030 w 147798"/>
                  <a:gd name="connsiteY3" fmla="*/ 81705 h 83521"/>
                  <a:gd name="connsiteX4" fmla="*/ 144241 w 147798"/>
                  <a:gd name="connsiteY4" fmla="*/ 68697 h 83521"/>
                  <a:gd name="connsiteX5" fmla="*/ 147798 w 147798"/>
                  <a:gd name="connsiteY5" fmla="*/ 60263 h 83521"/>
                  <a:gd name="connsiteX6" fmla="*/ 5526 w 147798"/>
                  <a:gd name="connsiteY6" fmla="*/ 0 h 83521"/>
                  <a:gd name="connsiteX7" fmla="*/ 1969 w 147798"/>
                  <a:gd name="connsiteY7" fmla="*/ 8435 h 83521"/>
                  <a:gd name="connsiteX8" fmla="*/ 1766 w 147798"/>
                  <a:gd name="connsiteY8" fmla="*/ 27032 h 83521"/>
                  <a:gd name="connsiteX9" fmla="*/ 140989 w 147798"/>
                  <a:gd name="connsiteY9" fmla="*/ 63108 h 83521"/>
                  <a:gd name="connsiteX10" fmla="*/ 139465 w 147798"/>
                  <a:gd name="connsiteY10" fmla="*/ 66766 h 83521"/>
                  <a:gd name="connsiteX11" fmla="*/ 129100 w 147798"/>
                  <a:gd name="connsiteY11" fmla="*/ 77030 h 83521"/>
                  <a:gd name="connsiteX12" fmla="*/ 114568 w 147798"/>
                  <a:gd name="connsiteY12" fmla="*/ 76929 h 83521"/>
                  <a:gd name="connsiteX13" fmla="*/ 16806 w 147798"/>
                  <a:gd name="connsiteY13" fmla="*/ 35568 h 83521"/>
                  <a:gd name="connsiteX14" fmla="*/ 6644 w 147798"/>
                  <a:gd name="connsiteY14" fmla="*/ 10569 h 83521"/>
                  <a:gd name="connsiteX15" fmla="*/ 8168 w 147798"/>
                  <a:gd name="connsiteY15" fmla="*/ 6910 h 83521"/>
                  <a:gd name="connsiteX16" fmla="*/ 140989 w 147798"/>
                  <a:gd name="connsiteY16" fmla="*/ 63108 h 8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798" h="83521">
                    <a:moveTo>
                      <a:pt x="1766" y="27032"/>
                    </a:moveTo>
                    <a:cubicBezTo>
                      <a:pt x="4103" y="32723"/>
                      <a:pt x="8575" y="37600"/>
                      <a:pt x="14774" y="40243"/>
                    </a:cubicBezTo>
                    <a:lnTo>
                      <a:pt x="112535" y="81603"/>
                    </a:lnTo>
                    <a:cubicBezTo>
                      <a:pt x="118429" y="84144"/>
                      <a:pt x="125035" y="84144"/>
                      <a:pt x="131030" y="81705"/>
                    </a:cubicBezTo>
                    <a:cubicBezTo>
                      <a:pt x="137026" y="79266"/>
                      <a:pt x="141701" y="74693"/>
                      <a:pt x="144241" y="68697"/>
                    </a:cubicBezTo>
                    <a:lnTo>
                      <a:pt x="147798" y="60263"/>
                    </a:lnTo>
                    <a:lnTo>
                      <a:pt x="5526" y="0"/>
                    </a:lnTo>
                    <a:lnTo>
                      <a:pt x="1969" y="8435"/>
                    </a:lnTo>
                    <a:cubicBezTo>
                      <a:pt x="-673" y="14634"/>
                      <a:pt x="-571" y="21239"/>
                      <a:pt x="1766" y="27032"/>
                    </a:cubicBezTo>
                    <a:moveTo>
                      <a:pt x="140989" y="63108"/>
                    </a:moveTo>
                    <a:lnTo>
                      <a:pt x="139465" y="66766"/>
                    </a:lnTo>
                    <a:cubicBezTo>
                      <a:pt x="137433" y="71441"/>
                      <a:pt x="133774" y="75099"/>
                      <a:pt x="129100" y="77030"/>
                    </a:cubicBezTo>
                    <a:cubicBezTo>
                      <a:pt x="124425" y="78961"/>
                      <a:pt x="119242" y="78859"/>
                      <a:pt x="114568" y="76929"/>
                    </a:cubicBezTo>
                    <a:lnTo>
                      <a:pt x="16806" y="35568"/>
                    </a:lnTo>
                    <a:cubicBezTo>
                      <a:pt x="7152" y="31503"/>
                      <a:pt x="2579" y="20223"/>
                      <a:pt x="6644" y="10569"/>
                    </a:cubicBezTo>
                    <a:lnTo>
                      <a:pt x="8168" y="6910"/>
                    </a:lnTo>
                    <a:lnTo>
                      <a:pt x="140989" y="63108"/>
                    </a:lnTo>
                    <a:close/>
                  </a:path>
                </a:pathLst>
              </a:custGeom>
              <a:solidFill>
                <a:srgbClr val="221F1F"/>
              </a:solidFill>
              <a:ln w="10161" cap="flat">
                <a:noFill/>
                <a:prstDash val="solid"/>
                <a:miter/>
              </a:ln>
            </p:spPr>
            <p:txBody>
              <a:bodyPr rtlCol="0" anchor="ctr"/>
              <a:lstStyle/>
              <a:p>
                <a:endParaRPr lang="en-IN"/>
              </a:p>
            </p:txBody>
          </p:sp>
          <p:sp>
            <p:nvSpPr>
              <p:cNvPr id="291" name="Freeform: Shape 290">
                <a:extLst>
                  <a:ext uri="{FF2B5EF4-FFF2-40B4-BE49-F238E27FC236}">
                    <a16:creationId xmlns:a16="http://schemas.microsoft.com/office/drawing/2014/main" id="{C6FFF173-C12F-721A-39F3-EB1FA11EDD43}"/>
                  </a:ext>
                </a:extLst>
              </p:cNvPr>
              <p:cNvSpPr/>
              <p:nvPr/>
            </p:nvSpPr>
            <p:spPr>
              <a:xfrm rot="-4023477">
                <a:off x="4454734" y="3997949"/>
                <a:ext cx="243895" cy="149385"/>
              </a:xfrm>
              <a:custGeom>
                <a:avLst/>
                <a:gdLst>
                  <a:gd name="connsiteX0" fmla="*/ 0 w 243895"/>
                  <a:gd name="connsiteY0" fmla="*/ 0 h 149385"/>
                  <a:gd name="connsiteX1" fmla="*/ 243895 w 243895"/>
                  <a:gd name="connsiteY1" fmla="*/ 0 h 149385"/>
                  <a:gd name="connsiteX2" fmla="*/ 243895 w 243895"/>
                  <a:gd name="connsiteY2" fmla="*/ 149386 h 149385"/>
                  <a:gd name="connsiteX3" fmla="*/ 0 w 243895"/>
                  <a:gd name="connsiteY3" fmla="*/ 149386 h 149385"/>
                </a:gdLst>
                <a:ahLst/>
                <a:cxnLst>
                  <a:cxn ang="0">
                    <a:pos x="connsiteX0" y="connsiteY0"/>
                  </a:cxn>
                  <a:cxn ang="0">
                    <a:pos x="connsiteX1" y="connsiteY1"/>
                  </a:cxn>
                  <a:cxn ang="0">
                    <a:pos x="connsiteX2" y="connsiteY2"/>
                  </a:cxn>
                  <a:cxn ang="0">
                    <a:pos x="connsiteX3" y="connsiteY3"/>
                  </a:cxn>
                </a:cxnLst>
                <a:rect l="l" t="t" r="r" b="b"/>
                <a:pathLst>
                  <a:path w="243895" h="149385">
                    <a:moveTo>
                      <a:pt x="0" y="0"/>
                    </a:moveTo>
                    <a:lnTo>
                      <a:pt x="243895" y="0"/>
                    </a:lnTo>
                    <a:lnTo>
                      <a:pt x="243895" y="149386"/>
                    </a:lnTo>
                    <a:lnTo>
                      <a:pt x="0" y="149386"/>
                    </a:lnTo>
                    <a:close/>
                  </a:path>
                </a:pathLst>
              </a:custGeom>
              <a:solidFill>
                <a:srgbClr val="00A9D3"/>
              </a:solidFill>
              <a:ln w="10161" cap="flat">
                <a:noFill/>
                <a:prstDash val="solid"/>
                <a:miter/>
              </a:ln>
            </p:spPr>
            <p:txBody>
              <a:bodyPr rtlCol="0" anchor="ctr"/>
              <a:lstStyle/>
              <a:p>
                <a:endParaRPr lang="en-IN"/>
              </a:p>
            </p:txBody>
          </p:sp>
          <p:sp>
            <p:nvSpPr>
              <p:cNvPr id="292" name="Freeform: Shape 291">
                <a:extLst>
                  <a:ext uri="{FF2B5EF4-FFF2-40B4-BE49-F238E27FC236}">
                    <a16:creationId xmlns:a16="http://schemas.microsoft.com/office/drawing/2014/main" id="{4814778F-23E4-599B-B100-79CB6AC78165}"/>
                  </a:ext>
                </a:extLst>
              </p:cNvPr>
              <p:cNvSpPr/>
              <p:nvPr/>
            </p:nvSpPr>
            <p:spPr>
              <a:xfrm>
                <a:off x="4457122" y="3928036"/>
                <a:ext cx="239322" cy="289523"/>
              </a:xfrm>
              <a:custGeom>
                <a:avLst/>
                <a:gdLst>
                  <a:gd name="connsiteX0" fmla="*/ 0 w 239322"/>
                  <a:gd name="connsiteY0" fmla="*/ 229261 h 289523"/>
                  <a:gd name="connsiteX1" fmla="*/ 142272 w 239322"/>
                  <a:gd name="connsiteY1" fmla="*/ 289524 h 289523"/>
                  <a:gd name="connsiteX2" fmla="*/ 239322 w 239322"/>
                  <a:gd name="connsiteY2" fmla="*/ 60263 h 289523"/>
                  <a:gd name="connsiteX3" fmla="*/ 97050 w 239322"/>
                  <a:gd name="connsiteY3" fmla="*/ 0 h 289523"/>
                  <a:gd name="connsiteX4" fmla="*/ 0 w 239322"/>
                  <a:gd name="connsiteY4" fmla="*/ 229261 h 289523"/>
                  <a:gd name="connsiteX5" fmla="*/ 139528 w 239322"/>
                  <a:gd name="connsiteY5" fmla="*/ 282715 h 289523"/>
                  <a:gd name="connsiteX6" fmla="*/ 6707 w 239322"/>
                  <a:gd name="connsiteY6" fmla="*/ 226518 h 289523"/>
                  <a:gd name="connsiteX7" fmla="*/ 99794 w 239322"/>
                  <a:gd name="connsiteY7" fmla="*/ 6606 h 289523"/>
                  <a:gd name="connsiteX8" fmla="*/ 232615 w 239322"/>
                  <a:gd name="connsiteY8" fmla="*/ 62803 h 289523"/>
                  <a:gd name="connsiteX9" fmla="*/ 139528 w 239322"/>
                  <a:gd name="connsiteY9" fmla="*/ 282715 h 28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322" h="289523">
                    <a:moveTo>
                      <a:pt x="0" y="229261"/>
                    </a:moveTo>
                    <a:lnTo>
                      <a:pt x="142272" y="289524"/>
                    </a:lnTo>
                    <a:lnTo>
                      <a:pt x="239322" y="60263"/>
                    </a:lnTo>
                    <a:lnTo>
                      <a:pt x="97050" y="0"/>
                    </a:lnTo>
                    <a:lnTo>
                      <a:pt x="0" y="229261"/>
                    </a:lnTo>
                    <a:close/>
                    <a:moveTo>
                      <a:pt x="139528" y="282715"/>
                    </a:moveTo>
                    <a:lnTo>
                      <a:pt x="6707" y="226518"/>
                    </a:lnTo>
                    <a:lnTo>
                      <a:pt x="99794" y="6606"/>
                    </a:lnTo>
                    <a:lnTo>
                      <a:pt x="232615" y="62803"/>
                    </a:lnTo>
                    <a:lnTo>
                      <a:pt x="139528" y="282715"/>
                    </a:lnTo>
                    <a:close/>
                  </a:path>
                </a:pathLst>
              </a:custGeom>
              <a:solidFill>
                <a:srgbClr val="221F1F"/>
              </a:solidFill>
              <a:ln w="10161" cap="flat">
                <a:noFill/>
                <a:prstDash val="solid"/>
                <a:miter/>
              </a:ln>
            </p:spPr>
            <p:txBody>
              <a:bodyPr rtlCol="0" anchor="ctr"/>
              <a:lstStyle/>
              <a:p>
                <a:endParaRPr lang="en-IN"/>
              </a:p>
            </p:txBody>
          </p:sp>
          <p:sp>
            <p:nvSpPr>
              <p:cNvPr id="293" name="Freeform: Shape 292">
                <a:extLst>
                  <a:ext uri="{FF2B5EF4-FFF2-40B4-BE49-F238E27FC236}">
                    <a16:creationId xmlns:a16="http://schemas.microsoft.com/office/drawing/2014/main" id="{89B22525-882C-A601-B133-90BBF005F27F}"/>
                  </a:ext>
                </a:extLst>
              </p:cNvPr>
              <p:cNvSpPr/>
              <p:nvPr/>
            </p:nvSpPr>
            <p:spPr>
              <a:xfrm>
                <a:off x="4515288" y="4189550"/>
                <a:ext cx="16996" cy="16894"/>
              </a:xfrm>
              <a:custGeom>
                <a:avLst/>
                <a:gdLst>
                  <a:gd name="connsiteX0" fmla="*/ 5145 w 16996"/>
                  <a:gd name="connsiteY0" fmla="*/ 16222 h 16894"/>
                  <a:gd name="connsiteX1" fmla="*/ 16323 w 16996"/>
                  <a:gd name="connsiteY1" fmla="*/ 11750 h 16894"/>
                  <a:gd name="connsiteX2" fmla="*/ 11852 w 16996"/>
                  <a:gd name="connsiteY2" fmla="*/ 673 h 16894"/>
                  <a:gd name="connsiteX3" fmla="*/ 673 w 16996"/>
                  <a:gd name="connsiteY3" fmla="*/ 5145 h 16894"/>
                  <a:gd name="connsiteX4" fmla="*/ 5145 w 16996"/>
                  <a:gd name="connsiteY4" fmla="*/ 16222 h 1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6" h="16894">
                    <a:moveTo>
                      <a:pt x="5145" y="16222"/>
                    </a:moveTo>
                    <a:cubicBezTo>
                      <a:pt x="9413" y="18051"/>
                      <a:pt x="14392" y="16018"/>
                      <a:pt x="16323" y="11750"/>
                    </a:cubicBezTo>
                    <a:cubicBezTo>
                      <a:pt x="18152" y="7482"/>
                      <a:pt x="16120" y="2401"/>
                      <a:pt x="11852" y="673"/>
                    </a:cubicBezTo>
                    <a:cubicBezTo>
                      <a:pt x="7584" y="-1156"/>
                      <a:pt x="2502" y="877"/>
                      <a:pt x="673" y="5145"/>
                    </a:cubicBezTo>
                    <a:cubicBezTo>
                      <a:pt x="-1156" y="9413"/>
                      <a:pt x="876" y="14392"/>
                      <a:pt x="5145" y="16222"/>
                    </a:cubicBezTo>
                  </a:path>
                </a:pathLst>
              </a:custGeom>
              <a:solidFill>
                <a:srgbClr val="CDE7D3"/>
              </a:solidFill>
              <a:ln w="10161" cap="flat">
                <a:noFill/>
                <a:prstDash val="solid"/>
                <a:miter/>
              </a:ln>
            </p:spPr>
            <p:txBody>
              <a:bodyPr rtlCol="0" anchor="ctr"/>
              <a:lstStyle/>
              <a:p>
                <a:endParaRPr lang="en-IN"/>
              </a:p>
            </p:txBody>
          </p:sp>
          <p:sp>
            <p:nvSpPr>
              <p:cNvPr id="294" name="Freeform: Shape 293">
                <a:extLst>
                  <a:ext uri="{FF2B5EF4-FFF2-40B4-BE49-F238E27FC236}">
                    <a16:creationId xmlns:a16="http://schemas.microsoft.com/office/drawing/2014/main" id="{DD5A2406-9598-0514-384B-C26A228844BF}"/>
                  </a:ext>
                </a:extLst>
              </p:cNvPr>
              <p:cNvSpPr/>
              <p:nvPr/>
            </p:nvSpPr>
            <p:spPr>
              <a:xfrm>
                <a:off x="4512684" y="4186908"/>
                <a:ext cx="22014" cy="22092"/>
              </a:xfrm>
              <a:custGeom>
                <a:avLst/>
                <a:gdLst>
                  <a:gd name="connsiteX0" fmla="*/ 839 w 22014"/>
                  <a:gd name="connsiteY0" fmla="*/ 15206 h 22092"/>
                  <a:gd name="connsiteX1" fmla="*/ 6733 w 22014"/>
                  <a:gd name="connsiteY1" fmla="*/ 21201 h 22092"/>
                  <a:gd name="connsiteX2" fmla="*/ 15167 w 22014"/>
                  <a:gd name="connsiteY2" fmla="*/ 21303 h 22092"/>
                  <a:gd name="connsiteX3" fmla="*/ 21163 w 22014"/>
                  <a:gd name="connsiteY3" fmla="*/ 15409 h 22092"/>
                  <a:gd name="connsiteX4" fmla="*/ 15269 w 22014"/>
                  <a:gd name="connsiteY4" fmla="*/ 877 h 22092"/>
                  <a:gd name="connsiteX5" fmla="*/ 6834 w 22014"/>
                  <a:gd name="connsiteY5" fmla="*/ 877 h 22092"/>
                  <a:gd name="connsiteX6" fmla="*/ 839 w 22014"/>
                  <a:gd name="connsiteY6" fmla="*/ 6771 h 22092"/>
                  <a:gd name="connsiteX7" fmla="*/ 839 w 22014"/>
                  <a:gd name="connsiteY7" fmla="*/ 15206 h 22092"/>
                  <a:gd name="connsiteX8" fmla="*/ 16590 w 22014"/>
                  <a:gd name="connsiteY8" fmla="*/ 8803 h 22092"/>
                  <a:gd name="connsiteX9" fmla="*/ 16590 w 22014"/>
                  <a:gd name="connsiteY9" fmla="*/ 13377 h 22092"/>
                  <a:gd name="connsiteX10" fmla="*/ 8867 w 22014"/>
                  <a:gd name="connsiteY10" fmla="*/ 16527 h 22092"/>
                  <a:gd name="connsiteX11" fmla="*/ 5716 w 22014"/>
                  <a:gd name="connsiteY11" fmla="*/ 8803 h 22092"/>
                  <a:gd name="connsiteX12" fmla="*/ 8968 w 22014"/>
                  <a:gd name="connsiteY12" fmla="*/ 5653 h 22092"/>
                  <a:gd name="connsiteX13" fmla="*/ 13541 w 22014"/>
                  <a:gd name="connsiteY13" fmla="*/ 5653 h 22092"/>
                  <a:gd name="connsiteX14" fmla="*/ 16590 w 22014"/>
                  <a:gd name="connsiteY14" fmla="*/ 8803 h 2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14" h="22092">
                    <a:moveTo>
                      <a:pt x="839" y="15206"/>
                    </a:moveTo>
                    <a:cubicBezTo>
                      <a:pt x="1956" y="17848"/>
                      <a:pt x="3989" y="20084"/>
                      <a:pt x="6733" y="21201"/>
                    </a:cubicBezTo>
                    <a:cubicBezTo>
                      <a:pt x="9477" y="22319"/>
                      <a:pt x="12423" y="22421"/>
                      <a:pt x="15167" y="21303"/>
                    </a:cubicBezTo>
                    <a:cubicBezTo>
                      <a:pt x="17911" y="20185"/>
                      <a:pt x="20045" y="18051"/>
                      <a:pt x="21163" y="15409"/>
                    </a:cubicBezTo>
                    <a:cubicBezTo>
                      <a:pt x="23500" y="9820"/>
                      <a:pt x="20858" y="3316"/>
                      <a:pt x="15269" y="877"/>
                    </a:cubicBezTo>
                    <a:cubicBezTo>
                      <a:pt x="12525" y="-241"/>
                      <a:pt x="9578" y="-343"/>
                      <a:pt x="6834" y="877"/>
                    </a:cubicBezTo>
                    <a:cubicBezTo>
                      <a:pt x="4091" y="1995"/>
                      <a:pt x="1956" y="4129"/>
                      <a:pt x="839" y="6771"/>
                    </a:cubicBezTo>
                    <a:cubicBezTo>
                      <a:pt x="-280" y="9616"/>
                      <a:pt x="-280" y="12564"/>
                      <a:pt x="839" y="15206"/>
                    </a:cubicBezTo>
                    <a:moveTo>
                      <a:pt x="16590" y="8803"/>
                    </a:moveTo>
                    <a:cubicBezTo>
                      <a:pt x="17200" y="10226"/>
                      <a:pt x="17200" y="11852"/>
                      <a:pt x="16590" y="13377"/>
                    </a:cubicBezTo>
                    <a:cubicBezTo>
                      <a:pt x="15269" y="16425"/>
                      <a:pt x="11814" y="17746"/>
                      <a:pt x="8867" y="16527"/>
                    </a:cubicBezTo>
                    <a:cubicBezTo>
                      <a:pt x="5818" y="15206"/>
                      <a:pt x="4497" y="11751"/>
                      <a:pt x="5716" y="8803"/>
                    </a:cubicBezTo>
                    <a:cubicBezTo>
                      <a:pt x="6326" y="7381"/>
                      <a:pt x="7444" y="6263"/>
                      <a:pt x="8968" y="5653"/>
                    </a:cubicBezTo>
                    <a:cubicBezTo>
                      <a:pt x="10391" y="5043"/>
                      <a:pt x="12017" y="5043"/>
                      <a:pt x="13541" y="5653"/>
                    </a:cubicBezTo>
                    <a:cubicBezTo>
                      <a:pt x="14863" y="6263"/>
                      <a:pt x="15980" y="7482"/>
                      <a:pt x="16590" y="8803"/>
                    </a:cubicBezTo>
                  </a:path>
                </a:pathLst>
              </a:custGeom>
              <a:solidFill>
                <a:srgbClr val="221F1F"/>
              </a:solidFill>
              <a:ln w="10161" cap="flat">
                <a:noFill/>
                <a:prstDash val="solid"/>
                <a:miter/>
              </a:ln>
            </p:spPr>
            <p:txBody>
              <a:bodyPr rtlCol="0" anchor="ctr"/>
              <a:lstStyle/>
              <a:p>
                <a:endParaRPr lang="en-IN"/>
              </a:p>
            </p:txBody>
          </p:sp>
          <p:sp>
            <p:nvSpPr>
              <p:cNvPr id="295" name="Freeform: Shape 294">
                <a:extLst>
                  <a:ext uri="{FF2B5EF4-FFF2-40B4-BE49-F238E27FC236}">
                    <a16:creationId xmlns:a16="http://schemas.microsoft.com/office/drawing/2014/main" id="{4F7E122D-64E7-A705-2D34-BBEC1B9C64FF}"/>
                  </a:ext>
                </a:extLst>
              </p:cNvPr>
              <p:cNvSpPr/>
              <p:nvPr/>
            </p:nvSpPr>
            <p:spPr>
              <a:xfrm rot="-4023161">
                <a:off x="4545819" y="4010511"/>
                <a:ext cx="70224" cy="111586"/>
              </a:xfrm>
              <a:custGeom>
                <a:avLst/>
                <a:gdLst>
                  <a:gd name="connsiteX0" fmla="*/ 0 w 70224"/>
                  <a:gd name="connsiteY0" fmla="*/ 0 h 111586"/>
                  <a:gd name="connsiteX1" fmla="*/ 70224 w 70224"/>
                  <a:gd name="connsiteY1" fmla="*/ 0 h 111586"/>
                  <a:gd name="connsiteX2" fmla="*/ 70224 w 70224"/>
                  <a:gd name="connsiteY2" fmla="*/ 111586 h 111586"/>
                  <a:gd name="connsiteX3" fmla="*/ 0 w 70224"/>
                  <a:gd name="connsiteY3" fmla="*/ 111586 h 111586"/>
                </a:gdLst>
                <a:ahLst/>
                <a:cxnLst>
                  <a:cxn ang="0">
                    <a:pos x="connsiteX0" y="connsiteY0"/>
                  </a:cxn>
                  <a:cxn ang="0">
                    <a:pos x="connsiteX1" y="connsiteY1"/>
                  </a:cxn>
                  <a:cxn ang="0">
                    <a:pos x="connsiteX2" y="connsiteY2"/>
                  </a:cxn>
                  <a:cxn ang="0">
                    <a:pos x="connsiteX3" y="connsiteY3"/>
                  </a:cxn>
                </a:cxnLst>
                <a:rect l="l" t="t" r="r" b="b"/>
                <a:pathLst>
                  <a:path w="70224" h="111586">
                    <a:moveTo>
                      <a:pt x="0" y="0"/>
                    </a:moveTo>
                    <a:lnTo>
                      <a:pt x="70224" y="0"/>
                    </a:lnTo>
                    <a:lnTo>
                      <a:pt x="70224" y="111586"/>
                    </a:lnTo>
                    <a:lnTo>
                      <a:pt x="0" y="111586"/>
                    </a:lnTo>
                    <a:close/>
                  </a:path>
                </a:pathLst>
              </a:custGeom>
              <a:solidFill>
                <a:srgbClr val="FFFFFF"/>
              </a:solidFill>
              <a:ln w="10161" cap="flat">
                <a:noFill/>
                <a:prstDash val="solid"/>
                <a:miter/>
              </a:ln>
            </p:spPr>
            <p:txBody>
              <a:bodyPr rtlCol="0" anchor="ctr"/>
              <a:lstStyle/>
              <a:p>
                <a:endParaRPr lang="en-IN"/>
              </a:p>
            </p:txBody>
          </p:sp>
          <p:sp>
            <p:nvSpPr>
              <p:cNvPr id="296" name="Freeform: Shape 295">
                <a:extLst>
                  <a:ext uri="{FF2B5EF4-FFF2-40B4-BE49-F238E27FC236}">
                    <a16:creationId xmlns:a16="http://schemas.microsoft.com/office/drawing/2014/main" id="{7101BA88-6CCE-1C97-7AEB-D471C7D69B95}"/>
                  </a:ext>
                </a:extLst>
              </p:cNvPr>
              <p:cNvSpPr/>
              <p:nvPr/>
            </p:nvSpPr>
            <p:spPr>
              <a:xfrm>
                <a:off x="4512303" y="4009030"/>
                <a:ext cx="136784" cy="114834"/>
              </a:xfrm>
              <a:custGeom>
                <a:avLst/>
                <a:gdLst>
                  <a:gd name="connsiteX0" fmla="*/ 0 w 136784"/>
                  <a:gd name="connsiteY0" fmla="*/ 69307 h 114834"/>
                  <a:gd name="connsiteX1" fmla="*/ 107415 w 136784"/>
                  <a:gd name="connsiteY1" fmla="*/ 114834 h 114834"/>
                  <a:gd name="connsiteX2" fmla="*/ 136784 w 136784"/>
                  <a:gd name="connsiteY2" fmla="*/ 45527 h 114834"/>
                  <a:gd name="connsiteX3" fmla="*/ 29267 w 136784"/>
                  <a:gd name="connsiteY3" fmla="*/ 0 h 114834"/>
                  <a:gd name="connsiteX4" fmla="*/ 0 w 136784"/>
                  <a:gd name="connsiteY4" fmla="*/ 69307 h 114834"/>
                  <a:gd name="connsiteX5" fmla="*/ 104672 w 136784"/>
                  <a:gd name="connsiteY5" fmla="*/ 108025 h 114834"/>
                  <a:gd name="connsiteX6" fmla="*/ 6707 w 136784"/>
                  <a:gd name="connsiteY6" fmla="*/ 66563 h 114834"/>
                  <a:gd name="connsiteX7" fmla="*/ 32011 w 136784"/>
                  <a:gd name="connsiteY7" fmla="*/ 6606 h 114834"/>
                  <a:gd name="connsiteX8" fmla="*/ 129976 w 136784"/>
                  <a:gd name="connsiteY8" fmla="*/ 48068 h 114834"/>
                  <a:gd name="connsiteX9" fmla="*/ 104672 w 136784"/>
                  <a:gd name="connsiteY9" fmla="*/ 108025 h 11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784" h="114834">
                    <a:moveTo>
                      <a:pt x="0" y="69307"/>
                    </a:moveTo>
                    <a:lnTo>
                      <a:pt x="107415" y="114834"/>
                    </a:lnTo>
                    <a:lnTo>
                      <a:pt x="136784" y="45527"/>
                    </a:lnTo>
                    <a:lnTo>
                      <a:pt x="29267" y="0"/>
                    </a:lnTo>
                    <a:lnTo>
                      <a:pt x="0" y="69307"/>
                    </a:lnTo>
                    <a:close/>
                    <a:moveTo>
                      <a:pt x="104672" y="108025"/>
                    </a:moveTo>
                    <a:lnTo>
                      <a:pt x="6707" y="66563"/>
                    </a:lnTo>
                    <a:lnTo>
                      <a:pt x="32011" y="6606"/>
                    </a:lnTo>
                    <a:lnTo>
                      <a:pt x="129976" y="48068"/>
                    </a:lnTo>
                    <a:lnTo>
                      <a:pt x="104672" y="108025"/>
                    </a:lnTo>
                    <a:close/>
                  </a:path>
                </a:pathLst>
              </a:custGeom>
              <a:solidFill>
                <a:srgbClr val="221F1F"/>
              </a:solidFill>
              <a:ln w="10161" cap="flat">
                <a:noFill/>
                <a:prstDash val="solid"/>
                <a:miter/>
              </a:ln>
            </p:spPr>
            <p:txBody>
              <a:bodyPr rtlCol="0" anchor="ctr"/>
              <a:lstStyle/>
              <a:p>
                <a:endParaRPr lang="en-IN"/>
              </a:p>
            </p:txBody>
          </p:sp>
          <p:sp>
            <p:nvSpPr>
              <p:cNvPr id="297" name="Freeform: Shape 296">
                <a:extLst>
                  <a:ext uri="{FF2B5EF4-FFF2-40B4-BE49-F238E27FC236}">
                    <a16:creationId xmlns:a16="http://schemas.microsoft.com/office/drawing/2014/main" id="{D6354164-5F3A-8B64-6400-E608F6499C2C}"/>
                  </a:ext>
                </a:extLst>
              </p:cNvPr>
              <p:cNvSpPr/>
              <p:nvPr/>
            </p:nvSpPr>
            <p:spPr>
              <a:xfrm>
                <a:off x="4515657" y="4012282"/>
                <a:ext cx="130077" cy="108126"/>
              </a:xfrm>
              <a:custGeom>
                <a:avLst/>
                <a:gdLst>
                  <a:gd name="connsiteX0" fmla="*/ 29267 w 130077"/>
                  <a:gd name="connsiteY0" fmla="*/ 813 h 108126"/>
                  <a:gd name="connsiteX1" fmla="*/ 57824 w 130077"/>
                  <a:gd name="connsiteY1" fmla="*/ 71136 h 108126"/>
                  <a:gd name="connsiteX2" fmla="*/ 128147 w 130077"/>
                  <a:gd name="connsiteY2" fmla="*/ 42682 h 108126"/>
                  <a:gd name="connsiteX3" fmla="*/ 130077 w 130077"/>
                  <a:gd name="connsiteY3" fmla="*/ 43495 h 108126"/>
                  <a:gd name="connsiteX4" fmla="*/ 102741 w 130077"/>
                  <a:gd name="connsiteY4" fmla="*/ 108127 h 108126"/>
                  <a:gd name="connsiteX5" fmla="*/ 0 w 130077"/>
                  <a:gd name="connsiteY5" fmla="*/ 64632 h 108126"/>
                  <a:gd name="connsiteX6" fmla="*/ 27337 w 130077"/>
                  <a:gd name="connsiteY6" fmla="*/ 0 h 10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77" h="108126">
                    <a:moveTo>
                      <a:pt x="29267" y="813"/>
                    </a:moveTo>
                    <a:lnTo>
                      <a:pt x="57824" y="71136"/>
                    </a:lnTo>
                    <a:lnTo>
                      <a:pt x="128147" y="42682"/>
                    </a:lnTo>
                    <a:lnTo>
                      <a:pt x="130077" y="43495"/>
                    </a:lnTo>
                    <a:lnTo>
                      <a:pt x="102741" y="108127"/>
                    </a:lnTo>
                    <a:lnTo>
                      <a:pt x="0" y="64632"/>
                    </a:lnTo>
                    <a:lnTo>
                      <a:pt x="27337" y="0"/>
                    </a:lnTo>
                    <a:close/>
                  </a:path>
                </a:pathLst>
              </a:custGeom>
              <a:solidFill>
                <a:srgbClr val="FFFFFF"/>
              </a:solidFill>
              <a:ln w="10161" cap="flat">
                <a:noFill/>
                <a:prstDash val="solid"/>
                <a:miter/>
              </a:ln>
            </p:spPr>
            <p:txBody>
              <a:bodyPr rtlCol="0" anchor="ctr"/>
              <a:lstStyle/>
              <a:p>
                <a:endParaRPr lang="en-IN"/>
              </a:p>
            </p:txBody>
          </p:sp>
          <p:sp>
            <p:nvSpPr>
              <p:cNvPr id="298" name="Freeform: Shape 297">
                <a:extLst>
                  <a:ext uri="{FF2B5EF4-FFF2-40B4-BE49-F238E27FC236}">
                    <a16:creationId xmlns:a16="http://schemas.microsoft.com/office/drawing/2014/main" id="{47E193EF-B352-A7C9-833F-192CF4E7A726}"/>
                  </a:ext>
                </a:extLst>
              </p:cNvPr>
              <p:cNvSpPr/>
              <p:nvPr/>
            </p:nvSpPr>
            <p:spPr>
              <a:xfrm>
                <a:off x="4512303" y="4009131"/>
                <a:ext cx="136784" cy="114732"/>
              </a:xfrm>
              <a:custGeom>
                <a:avLst/>
                <a:gdLst>
                  <a:gd name="connsiteX0" fmla="*/ 0 w 136784"/>
                  <a:gd name="connsiteY0" fmla="*/ 69205 h 114732"/>
                  <a:gd name="connsiteX1" fmla="*/ 107415 w 136784"/>
                  <a:gd name="connsiteY1" fmla="*/ 114732 h 114732"/>
                  <a:gd name="connsiteX2" fmla="*/ 136784 w 136784"/>
                  <a:gd name="connsiteY2" fmla="*/ 45425 h 114732"/>
                  <a:gd name="connsiteX3" fmla="*/ 131500 w 136784"/>
                  <a:gd name="connsiteY3" fmla="*/ 43190 h 114732"/>
                  <a:gd name="connsiteX4" fmla="*/ 62599 w 136784"/>
                  <a:gd name="connsiteY4" fmla="*/ 71136 h 114732"/>
                  <a:gd name="connsiteX5" fmla="*/ 34653 w 136784"/>
                  <a:gd name="connsiteY5" fmla="*/ 2236 h 114732"/>
                  <a:gd name="connsiteX6" fmla="*/ 29369 w 136784"/>
                  <a:gd name="connsiteY6" fmla="*/ 0 h 114732"/>
                  <a:gd name="connsiteX7" fmla="*/ 0 w 136784"/>
                  <a:gd name="connsiteY7" fmla="*/ 69205 h 114732"/>
                  <a:gd name="connsiteX8" fmla="*/ 104672 w 136784"/>
                  <a:gd name="connsiteY8" fmla="*/ 107924 h 114732"/>
                  <a:gd name="connsiteX9" fmla="*/ 6707 w 136784"/>
                  <a:gd name="connsiteY9" fmla="*/ 66462 h 114732"/>
                  <a:gd name="connsiteX10" fmla="*/ 31503 w 136784"/>
                  <a:gd name="connsiteY10" fmla="*/ 7927 h 114732"/>
                  <a:gd name="connsiteX11" fmla="*/ 59754 w 136784"/>
                  <a:gd name="connsiteY11" fmla="*/ 77640 h 114732"/>
                  <a:gd name="connsiteX12" fmla="*/ 129468 w 136784"/>
                  <a:gd name="connsiteY12" fmla="*/ 49389 h 114732"/>
                  <a:gd name="connsiteX13" fmla="*/ 104672 w 136784"/>
                  <a:gd name="connsiteY13" fmla="*/ 107924 h 11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784" h="114732">
                    <a:moveTo>
                      <a:pt x="0" y="69205"/>
                    </a:moveTo>
                    <a:lnTo>
                      <a:pt x="107415" y="114732"/>
                    </a:lnTo>
                    <a:lnTo>
                      <a:pt x="136784" y="45425"/>
                    </a:lnTo>
                    <a:lnTo>
                      <a:pt x="131500" y="43190"/>
                    </a:lnTo>
                    <a:lnTo>
                      <a:pt x="62599" y="71136"/>
                    </a:lnTo>
                    <a:lnTo>
                      <a:pt x="34653" y="2236"/>
                    </a:lnTo>
                    <a:lnTo>
                      <a:pt x="29369" y="0"/>
                    </a:lnTo>
                    <a:lnTo>
                      <a:pt x="0" y="69205"/>
                    </a:lnTo>
                    <a:close/>
                    <a:moveTo>
                      <a:pt x="104672" y="107924"/>
                    </a:moveTo>
                    <a:lnTo>
                      <a:pt x="6707" y="66462"/>
                    </a:lnTo>
                    <a:lnTo>
                      <a:pt x="31503" y="7927"/>
                    </a:lnTo>
                    <a:lnTo>
                      <a:pt x="59754" y="77640"/>
                    </a:lnTo>
                    <a:lnTo>
                      <a:pt x="129468" y="49389"/>
                    </a:lnTo>
                    <a:lnTo>
                      <a:pt x="104672" y="107924"/>
                    </a:lnTo>
                    <a:close/>
                  </a:path>
                </a:pathLst>
              </a:custGeom>
              <a:solidFill>
                <a:srgbClr val="221F1F"/>
              </a:solidFill>
              <a:ln w="10161" cap="flat">
                <a:noFill/>
                <a:prstDash val="solid"/>
                <a:miter/>
              </a:ln>
            </p:spPr>
            <p:txBody>
              <a:bodyPr rtlCol="0" anchor="ctr"/>
              <a:lstStyle/>
              <a:p>
                <a:endParaRPr lang="en-IN"/>
              </a:p>
            </p:txBody>
          </p:sp>
          <p:sp>
            <p:nvSpPr>
              <p:cNvPr id="299" name="Freeform: Shape 298">
                <a:extLst>
                  <a:ext uri="{FF2B5EF4-FFF2-40B4-BE49-F238E27FC236}">
                    <a16:creationId xmlns:a16="http://schemas.microsoft.com/office/drawing/2014/main" id="{172F45B5-7C21-E806-DB2C-021C1A132537}"/>
                  </a:ext>
                </a:extLst>
              </p:cNvPr>
              <p:cNvSpPr/>
              <p:nvPr/>
            </p:nvSpPr>
            <p:spPr>
              <a:xfrm>
                <a:off x="4555696" y="3915441"/>
                <a:ext cx="140334" cy="74178"/>
              </a:xfrm>
              <a:custGeom>
                <a:avLst/>
                <a:gdLst>
                  <a:gd name="connsiteX0" fmla="*/ 29369 w 140334"/>
                  <a:gd name="connsiteY0" fmla="*/ 1721 h 74178"/>
                  <a:gd name="connsiteX1" fmla="*/ 127130 w 140334"/>
                  <a:gd name="connsiteY1" fmla="*/ 43082 h 74178"/>
                  <a:gd name="connsiteX2" fmla="*/ 138614 w 140334"/>
                  <a:gd name="connsiteY2" fmla="*/ 71435 h 74178"/>
                  <a:gd name="connsiteX3" fmla="*/ 137496 w 140334"/>
                  <a:gd name="connsiteY3" fmla="*/ 74178 h 74178"/>
                  <a:gd name="connsiteX4" fmla="*/ 7012 w 140334"/>
                  <a:gd name="connsiteY4" fmla="*/ 18896 h 74178"/>
                  <a:gd name="connsiteX5" fmla="*/ 0 w 140334"/>
                  <a:gd name="connsiteY5" fmla="*/ 15948 h 74178"/>
                  <a:gd name="connsiteX6" fmla="*/ 1118 w 140334"/>
                  <a:gd name="connsiteY6" fmla="*/ 13205 h 74178"/>
                  <a:gd name="connsiteX7" fmla="*/ 29369 w 140334"/>
                  <a:gd name="connsiteY7" fmla="*/ 1721 h 7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34" h="74178">
                    <a:moveTo>
                      <a:pt x="29369" y="1721"/>
                    </a:moveTo>
                    <a:lnTo>
                      <a:pt x="127130" y="43082"/>
                    </a:lnTo>
                    <a:cubicBezTo>
                      <a:pt x="138106" y="47756"/>
                      <a:pt x="143288" y="60358"/>
                      <a:pt x="138614" y="71435"/>
                    </a:cubicBezTo>
                    <a:lnTo>
                      <a:pt x="137496" y="74178"/>
                    </a:lnTo>
                    <a:lnTo>
                      <a:pt x="7012" y="18896"/>
                    </a:lnTo>
                    <a:lnTo>
                      <a:pt x="0" y="15948"/>
                    </a:lnTo>
                    <a:lnTo>
                      <a:pt x="1118" y="13205"/>
                    </a:lnTo>
                    <a:cubicBezTo>
                      <a:pt x="5691" y="2229"/>
                      <a:pt x="18292" y="-2953"/>
                      <a:pt x="29369" y="1721"/>
                    </a:cubicBezTo>
                  </a:path>
                </a:pathLst>
              </a:custGeom>
              <a:solidFill>
                <a:srgbClr val="FFFFFF"/>
              </a:solidFill>
              <a:ln w="10161" cap="flat">
                <a:noFill/>
                <a:prstDash val="solid"/>
                <a:miter/>
              </a:ln>
            </p:spPr>
            <p:txBody>
              <a:bodyPr rtlCol="0" anchor="ctr"/>
              <a:lstStyle/>
              <a:p>
                <a:endParaRPr lang="en-IN"/>
              </a:p>
            </p:txBody>
          </p:sp>
          <p:sp>
            <p:nvSpPr>
              <p:cNvPr id="300" name="Freeform: Shape 299">
                <a:extLst>
                  <a:ext uri="{FF2B5EF4-FFF2-40B4-BE49-F238E27FC236}">
                    <a16:creationId xmlns:a16="http://schemas.microsoft.com/office/drawing/2014/main" id="{3CC2C09C-1047-FD0B-5480-E059158B5634}"/>
                  </a:ext>
                </a:extLst>
              </p:cNvPr>
              <p:cNvSpPr/>
              <p:nvPr/>
            </p:nvSpPr>
            <p:spPr>
              <a:xfrm>
                <a:off x="4552139" y="3912907"/>
                <a:ext cx="146324" cy="80066"/>
              </a:xfrm>
              <a:custGeom>
                <a:avLst/>
                <a:gdLst>
                  <a:gd name="connsiteX0" fmla="*/ 0 w 146324"/>
                  <a:gd name="connsiteY0" fmla="*/ 19804 h 80066"/>
                  <a:gd name="connsiteX1" fmla="*/ 142272 w 146324"/>
                  <a:gd name="connsiteY1" fmla="*/ 80066 h 80066"/>
                  <a:gd name="connsiteX2" fmla="*/ 144406 w 146324"/>
                  <a:gd name="connsiteY2" fmla="*/ 74985 h 80066"/>
                  <a:gd name="connsiteX3" fmla="*/ 144508 w 146324"/>
                  <a:gd name="connsiteY3" fmla="*/ 56490 h 80066"/>
                  <a:gd name="connsiteX4" fmla="*/ 131500 w 146324"/>
                  <a:gd name="connsiteY4" fmla="*/ 43279 h 80066"/>
                  <a:gd name="connsiteX5" fmla="*/ 33739 w 146324"/>
                  <a:gd name="connsiteY5" fmla="*/ 1918 h 80066"/>
                  <a:gd name="connsiteX6" fmla="*/ 15243 w 146324"/>
                  <a:gd name="connsiteY6" fmla="*/ 1817 h 80066"/>
                  <a:gd name="connsiteX7" fmla="*/ 2033 w 146324"/>
                  <a:gd name="connsiteY7" fmla="*/ 14824 h 80066"/>
                  <a:gd name="connsiteX8" fmla="*/ 0 w 146324"/>
                  <a:gd name="connsiteY8" fmla="*/ 19804 h 80066"/>
                  <a:gd name="connsiteX9" fmla="*/ 139630 w 146324"/>
                  <a:gd name="connsiteY9" fmla="*/ 73258 h 80066"/>
                  <a:gd name="connsiteX10" fmla="*/ 6809 w 146324"/>
                  <a:gd name="connsiteY10" fmla="*/ 17060 h 80066"/>
                  <a:gd name="connsiteX11" fmla="*/ 7012 w 146324"/>
                  <a:gd name="connsiteY11" fmla="*/ 16755 h 80066"/>
                  <a:gd name="connsiteX12" fmla="*/ 32011 w 146324"/>
                  <a:gd name="connsiteY12" fmla="*/ 6593 h 80066"/>
                  <a:gd name="connsiteX13" fmla="*/ 129773 w 146324"/>
                  <a:gd name="connsiteY13" fmla="*/ 47954 h 80066"/>
                  <a:gd name="connsiteX14" fmla="*/ 139833 w 146324"/>
                  <a:gd name="connsiteY14" fmla="*/ 72953 h 80066"/>
                  <a:gd name="connsiteX15" fmla="*/ 139630 w 146324"/>
                  <a:gd name="connsiteY15" fmla="*/ 73258 h 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24" h="80066">
                    <a:moveTo>
                      <a:pt x="0" y="19804"/>
                    </a:moveTo>
                    <a:lnTo>
                      <a:pt x="142272" y="80066"/>
                    </a:lnTo>
                    <a:lnTo>
                      <a:pt x="144406" y="74985"/>
                    </a:lnTo>
                    <a:cubicBezTo>
                      <a:pt x="146947" y="68990"/>
                      <a:pt x="146947" y="62486"/>
                      <a:pt x="144508" y="56490"/>
                    </a:cubicBezTo>
                    <a:cubicBezTo>
                      <a:pt x="142069" y="50494"/>
                      <a:pt x="137496" y="45820"/>
                      <a:pt x="131500" y="43279"/>
                    </a:cubicBezTo>
                    <a:lnTo>
                      <a:pt x="33739" y="1918"/>
                    </a:lnTo>
                    <a:cubicBezTo>
                      <a:pt x="27743" y="-622"/>
                      <a:pt x="21239" y="-622"/>
                      <a:pt x="15243" y="1817"/>
                    </a:cubicBezTo>
                    <a:cubicBezTo>
                      <a:pt x="9248" y="4256"/>
                      <a:pt x="4573" y="8829"/>
                      <a:pt x="2033" y="14824"/>
                    </a:cubicBezTo>
                    <a:lnTo>
                      <a:pt x="0" y="19804"/>
                    </a:lnTo>
                    <a:moveTo>
                      <a:pt x="139630" y="73258"/>
                    </a:moveTo>
                    <a:lnTo>
                      <a:pt x="6809" y="17060"/>
                    </a:lnTo>
                    <a:lnTo>
                      <a:pt x="7012" y="16755"/>
                    </a:lnTo>
                    <a:cubicBezTo>
                      <a:pt x="11077" y="7101"/>
                      <a:pt x="22255" y="2528"/>
                      <a:pt x="32011" y="6593"/>
                    </a:cubicBezTo>
                    <a:lnTo>
                      <a:pt x="129773" y="47954"/>
                    </a:lnTo>
                    <a:cubicBezTo>
                      <a:pt x="139427" y="52019"/>
                      <a:pt x="144000" y="63197"/>
                      <a:pt x="139833" y="72953"/>
                    </a:cubicBezTo>
                    <a:lnTo>
                      <a:pt x="139630" y="73258"/>
                    </a:lnTo>
                    <a:close/>
                  </a:path>
                </a:pathLst>
              </a:custGeom>
              <a:solidFill>
                <a:srgbClr val="221F1F"/>
              </a:solidFill>
              <a:ln w="10161" cap="flat">
                <a:noFill/>
                <a:prstDash val="solid"/>
                <a:miter/>
              </a:ln>
            </p:spPr>
            <p:txBody>
              <a:bodyPr rtlCol="0" anchor="ctr"/>
              <a:lstStyle/>
              <a:p>
                <a:endParaRPr lang="en-IN"/>
              </a:p>
            </p:txBody>
          </p:sp>
          <p:sp>
            <p:nvSpPr>
              <p:cNvPr id="301" name="Freeform: Shape 300">
                <a:extLst>
                  <a:ext uri="{FF2B5EF4-FFF2-40B4-BE49-F238E27FC236}">
                    <a16:creationId xmlns:a16="http://schemas.microsoft.com/office/drawing/2014/main" id="{6BF49A8C-3CC0-3D63-D5A9-E6459C86EF76}"/>
                  </a:ext>
                </a:extLst>
              </p:cNvPr>
              <p:cNvSpPr/>
              <p:nvPr/>
            </p:nvSpPr>
            <p:spPr>
              <a:xfrm>
                <a:off x="4601922" y="3936458"/>
                <a:ext cx="3278" cy="3277"/>
              </a:xfrm>
              <a:custGeom>
                <a:avLst/>
                <a:gdLst>
                  <a:gd name="connsiteX0" fmla="*/ 114 w 3278"/>
                  <a:gd name="connsiteY0" fmla="*/ 1029 h 3277"/>
                  <a:gd name="connsiteX1" fmla="*/ 1029 w 3278"/>
                  <a:gd name="connsiteY1" fmla="*/ 3163 h 3277"/>
                  <a:gd name="connsiteX2" fmla="*/ 3163 w 3278"/>
                  <a:gd name="connsiteY2" fmla="*/ 2248 h 3277"/>
                  <a:gd name="connsiteX3" fmla="*/ 2350 w 3278"/>
                  <a:gd name="connsiteY3" fmla="*/ 114 h 3277"/>
                  <a:gd name="connsiteX4" fmla="*/ 114 w 3278"/>
                  <a:gd name="connsiteY4" fmla="*/ 1029 h 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8" h="3277">
                    <a:moveTo>
                      <a:pt x="114" y="1029"/>
                    </a:moveTo>
                    <a:cubicBezTo>
                      <a:pt x="-191" y="1842"/>
                      <a:pt x="114" y="2858"/>
                      <a:pt x="1029" y="3163"/>
                    </a:cubicBezTo>
                    <a:cubicBezTo>
                      <a:pt x="1842" y="3468"/>
                      <a:pt x="2858" y="3163"/>
                      <a:pt x="3163" y="2248"/>
                    </a:cubicBezTo>
                    <a:cubicBezTo>
                      <a:pt x="3468" y="1435"/>
                      <a:pt x="3163" y="419"/>
                      <a:pt x="2350" y="114"/>
                    </a:cubicBezTo>
                    <a:cubicBezTo>
                      <a:pt x="1435" y="-191"/>
                      <a:pt x="419" y="114"/>
                      <a:pt x="114" y="1029"/>
                    </a:cubicBezTo>
                  </a:path>
                </a:pathLst>
              </a:custGeom>
              <a:solidFill>
                <a:srgbClr val="F8B299"/>
              </a:solidFill>
              <a:ln w="10161" cap="flat">
                <a:noFill/>
                <a:prstDash val="solid"/>
                <a:miter/>
              </a:ln>
            </p:spPr>
            <p:txBody>
              <a:bodyPr rtlCol="0" anchor="ctr"/>
              <a:lstStyle/>
              <a:p>
                <a:endParaRPr lang="en-IN"/>
              </a:p>
            </p:txBody>
          </p:sp>
          <p:sp>
            <p:nvSpPr>
              <p:cNvPr id="302" name="Freeform: Shape 301">
                <a:extLst>
                  <a:ext uri="{FF2B5EF4-FFF2-40B4-BE49-F238E27FC236}">
                    <a16:creationId xmlns:a16="http://schemas.microsoft.com/office/drawing/2014/main" id="{1EE7360A-5270-AB87-79E2-E94F4E385498}"/>
                  </a:ext>
                </a:extLst>
              </p:cNvPr>
              <p:cNvSpPr/>
              <p:nvPr/>
            </p:nvSpPr>
            <p:spPr>
              <a:xfrm>
                <a:off x="4615721" y="3941881"/>
                <a:ext cx="26853" cy="14281"/>
              </a:xfrm>
              <a:custGeom>
                <a:avLst/>
                <a:gdLst>
                  <a:gd name="connsiteX0" fmla="*/ 1558 w 26853"/>
                  <a:gd name="connsiteY0" fmla="*/ 4854 h 14281"/>
                  <a:gd name="connsiteX1" fmla="*/ 23306 w 26853"/>
                  <a:gd name="connsiteY1" fmla="*/ 14102 h 14281"/>
                  <a:gd name="connsiteX2" fmla="*/ 26659 w 26853"/>
                  <a:gd name="connsiteY2" fmla="*/ 12781 h 14281"/>
                  <a:gd name="connsiteX3" fmla="*/ 25338 w 26853"/>
                  <a:gd name="connsiteY3" fmla="*/ 9427 h 14281"/>
                  <a:gd name="connsiteX4" fmla="*/ 3591 w 26853"/>
                  <a:gd name="connsiteY4" fmla="*/ 180 h 14281"/>
                  <a:gd name="connsiteX5" fmla="*/ 237 w 26853"/>
                  <a:gd name="connsiteY5" fmla="*/ 1501 h 14281"/>
                  <a:gd name="connsiteX6" fmla="*/ 1558 w 26853"/>
                  <a:gd name="connsiteY6" fmla="*/ 4854 h 1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53" h="14281">
                    <a:moveTo>
                      <a:pt x="1558" y="4854"/>
                    </a:moveTo>
                    <a:lnTo>
                      <a:pt x="23306" y="14102"/>
                    </a:lnTo>
                    <a:cubicBezTo>
                      <a:pt x="24627" y="14610"/>
                      <a:pt x="26151" y="14000"/>
                      <a:pt x="26659" y="12781"/>
                    </a:cubicBezTo>
                    <a:cubicBezTo>
                      <a:pt x="27167" y="11460"/>
                      <a:pt x="26659" y="9935"/>
                      <a:pt x="25338" y="9427"/>
                    </a:cubicBezTo>
                    <a:lnTo>
                      <a:pt x="3591" y="180"/>
                    </a:lnTo>
                    <a:cubicBezTo>
                      <a:pt x="2270" y="-328"/>
                      <a:pt x="746" y="281"/>
                      <a:pt x="237" y="1501"/>
                    </a:cubicBezTo>
                    <a:cubicBezTo>
                      <a:pt x="-372" y="2720"/>
                      <a:pt x="237" y="4245"/>
                      <a:pt x="1558" y="4854"/>
                    </a:cubicBezTo>
                  </a:path>
                </a:pathLst>
              </a:custGeom>
              <a:solidFill>
                <a:srgbClr val="221F1F"/>
              </a:solidFill>
              <a:ln w="10161" cap="flat">
                <a:noFill/>
                <a:prstDash val="solid"/>
                <a:miter/>
              </a:ln>
            </p:spPr>
            <p:txBody>
              <a:bodyPr rtlCol="0" anchor="ctr"/>
              <a:lstStyle/>
              <a:p>
                <a:endParaRPr lang="en-IN"/>
              </a:p>
            </p:txBody>
          </p:sp>
          <p:sp>
            <p:nvSpPr>
              <p:cNvPr id="303" name="Freeform: Shape 302">
                <a:extLst>
                  <a:ext uri="{FF2B5EF4-FFF2-40B4-BE49-F238E27FC236}">
                    <a16:creationId xmlns:a16="http://schemas.microsoft.com/office/drawing/2014/main" id="{BCBBF530-528C-4ED7-483E-8F7FDA209C4F}"/>
                  </a:ext>
                </a:extLst>
              </p:cNvPr>
              <p:cNvSpPr/>
              <p:nvPr/>
            </p:nvSpPr>
            <p:spPr>
              <a:xfrm>
                <a:off x="4599292" y="3933930"/>
                <a:ext cx="8364" cy="8364"/>
              </a:xfrm>
              <a:custGeom>
                <a:avLst/>
                <a:gdLst>
                  <a:gd name="connsiteX0" fmla="*/ 305 w 8364"/>
                  <a:gd name="connsiteY0" fmla="*/ 5691 h 8364"/>
                  <a:gd name="connsiteX1" fmla="*/ 2541 w 8364"/>
                  <a:gd name="connsiteY1" fmla="*/ 8028 h 8364"/>
                  <a:gd name="connsiteX2" fmla="*/ 8028 w 8364"/>
                  <a:gd name="connsiteY2" fmla="*/ 5793 h 8364"/>
                  <a:gd name="connsiteX3" fmla="*/ 5792 w 8364"/>
                  <a:gd name="connsiteY3" fmla="*/ 305 h 8364"/>
                  <a:gd name="connsiteX4" fmla="*/ 2541 w 8364"/>
                  <a:gd name="connsiteY4" fmla="*/ 305 h 8364"/>
                  <a:gd name="connsiteX5" fmla="*/ 305 w 8364"/>
                  <a:gd name="connsiteY5" fmla="*/ 2541 h 8364"/>
                  <a:gd name="connsiteX6" fmla="*/ 305 w 8364"/>
                  <a:gd name="connsiteY6" fmla="*/ 5691 h 8364"/>
                  <a:gd name="connsiteX7" fmla="*/ 5081 w 8364"/>
                  <a:gd name="connsiteY7" fmla="*/ 4471 h 8364"/>
                  <a:gd name="connsiteX8" fmla="*/ 4573 w 8364"/>
                  <a:gd name="connsiteY8" fmla="*/ 4980 h 8364"/>
                  <a:gd name="connsiteX9" fmla="*/ 3862 w 8364"/>
                  <a:gd name="connsiteY9" fmla="*/ 4980 h 8364"/>
                  <a:gd name="connsiteX10" fmla="*/ 3354 w 8364"/>
                  <a:gd name="connsiteY10" fmla="*/ 3760 h 8364"/>
                  <a:gd name="connsiteX11" fmla="*/ 4573 w 8364"/>
                  <a:gd name="connsiteY11" fmla="*/ 3252 h 8364"/>
                  <a:gd name="connsiteX12" fmla="*/ 5081 w 8364"/>
                  <a:gd name="connsiteY12" fmla="*/ 4471 h 8364"/>
                  <a:gd name="connsiteX13" fmla="*/ 5081 w 8364"/>
                  <a:gd name="connsiteY13" fmla="*/ 4471 h 8364"/>
                  <a:gd name="connsiteX14" fmla="*/ 5081 w 8364"/>
                  <a:gd name="connsiteY14" fmla="*/ 4471 h 8364"/>
                  <a:gd name="connsiteX15" fmla="*/ 5081 w 8364"/>
                  <a:gd name="connsiteY15" fmla="*/ 4471 h 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64" h="8364">
                    <a:moveTo>
                      <a:pt x="305" y="5691"/>
                    </a:moveTo>
                    <a:cubicBezTo>
                      <a:pt x="711" y="6707"/>
                      <a:pt x="1524" y="7520"/>
                      <a:pt x="2541" y="8028"/>
                    </a:cubicBezTo>
                    <a:cubicBezTo>
                      <a:pt x="4675" y="8943"/>
                      <a:pt x="7114" y="7927"/>
                      <a:pt x="8028" y="5793"/>
                    </a:cubicBezTo>
                    <a:cubicBezTo>
                      <a:pt x="8943" y="3658"/>
                      <a:pt x="7927" y="1219"/>
                      <a:pt x="5792" y="305"/>
                    </a:cubicBezTo>
                    <a:cubicBezTo>
                      <a:pt x="4776" y="-102"/>
                      <a:pt x="3658" y="-102"/>
                      <a:pt x="2541" y="305"/>
                    </a:cubicBezTo>
                    <a:cubicBezTo>
                      <a:pt x="1423" y="711"/>
                      <a:pt x="711" y="1524"/>
                      <a:pt x="305" y="2541"/>
                    </a:cubicBezTo>
                    <a:cubicBezTo>
                      <a:pt x="-102" y="3557"/>
                      <a:pt x="-102" y="4675"/>
                      <a:pt x="305" y="5691"/>
                    </a:cubicBezTo>
                    <a:moveTo>
                      <a:pt x="5081" y="4471"/>
                    </a:moveTo>
                    <a:cubicBezTo>
                      <a:pt x="4980" y="4675"/>
                      <a:pt x="4776" y="4878"/>
                      <a:pt x="4573" y="4980"/>
                    </a:cubicBezTo>
                    <a:cubicBezTo>
                      <a:pt x="4370" y="5081"/>
                      <a:pt x="4065" y="5081"/>
                      <a:pt x="3862" y="4980"/>
                    </a:cubicBezTo>
                    <a:cubicBezTo>
                      <a:pt x="3354" y="4776"/>
                      <a:pt x="3150" y="4268"/>
                      <a:pt x="3354" y="3760"/>
                    </a:cubicBezTo>
                    <a:cubicBezTo>
                      <a:pt x="3557" y="3252"/>
                      <a:pt x="4065" y="3049"/>
                      <a:pt x="4573" y="3252"/>
                    </a:cubicBezTo>
                    <a:cubicBezTo>
                      <a:pt x="5081" y="3455"/>
                      <a:pt x="5284" y="4065"/>
                      <a:pt x="5081" y="4471"/>
                    </a:cubicBezTo>
                    <a:moveTo>
                      <a:pt x="5081" y="4471"/>
                    </a:moveTo>
                    <a:lnTo>
                      <a:pt x="5081" y="4471"/>
                    </a:lnTo>
                    <a:lnTo>
                      <a:pt x="5081" y="4471"/>
                    </a:lnTo>
                    <a:close/>
                  </a:path>
                </a:pathLst>
              </a:custGeom>
              <a:solidFill>
                <a:srgbClr val="221F1F"/>
              </a:solidFill>
              <a:ln w="10161" cap="flat">
                <a:noFill/>
                <a:prstDash val="solid"/>
                <a:miter/>
              </a:ln>
            </p:spPr>
            <p:txBody>
              <a:bodyPr rtlCol="0" anchor="ctr"/>
              <a:lstStyle/>
              <a:p>
                <a:endParaRPr lang="en-IN"/>
              </a:p>
            </p:txBody>
          </p:sp>
        </p:grpSp>
        <p:grpSp>
          <p:nvGrpSpPr>
            <p:cNvPr id="10" name="Graphic 2">
              <a:extLst>
                <a:ext uri="{FF2B5EF4-FFF2-40B4-BE49-F238E27FC236}">
                  <a16:creationId xmlns:a16="http://schemas.microsoft.com/office/drawing/2014/main" id="{91A1B4A8-0E29-9BFF-C250-1BEB57E569D9}"/>
                </a:ext>
              </a:extLst>
            </p:cNvPr>
            <p:cNvGrpSpPr/>
            <p:nvPr/>
          </p:nvGrpSpPr>
          <p:grpSpPr>
            <a:xfrm>
              <a:off x="3251644" y="2577517"/>
              <a:ext cx="330198" cy="379002"/>
              <a:chOff x="3251644" y="2577517"/>
              <a:chExt cx="330198" cy="379002"/>
            </a:xfrm>
          </p:grpSpPr>
          <p:sp>
            <p:nvSpPr>
              <p:cNvPr id="274" name="Freeform: Shape 273">
                <a:extLst>
                  <a:ext uri="{FF2B5EF4-FFF2-40B4-BE49-F238E27FC236}">
                    <a16:creationId xmlns:a16="http://schemas.microsoft.com/office/drawing/2014/main" id="{21AA6888-BEE9-5B64-50D0-A20518F4AF3D}"/>
                  </a:ext>
                </a:extLst>
              </p:cNvPr>
              <p:cNvSpPr/>
              <p:nvPr/>
            </p:nvSpPr>
            <p:spPr>
              <a:xfrm>
                <a:off x="3318106" y="2689379"/>
                <a:ext cx="43240" cy="13515"/>
              </a:xfrm>
              <a:custGeom>
                <a:avLst/>
                <a:gdLst>
                  <a:gd name="connsiteX0" fmla="*/ 40471 w 43240"/>
                  <a:gd name="connsiteY0" fmla="*/ 13490 h 13515"/>
                  <a:gd name="connsiteX1" fmla="*/ 38439 w 43240"/>
                  <a:gd name="connsiteY1" fmla="*/ 12677 h 13515"/>
                  <a:gd name="connsiteX2" fmla="*/ 4903 w 43240"/>
                  <a:gd name="connsiteY2" fmla="*/ 12677 h 13515"/>
                  <a:gd name="connsiteX3" fmla="*/ 838 w 43240"/>
                  <a:gd name="connsiteY3" fmla="*/ 12677 h 13515"/>
                  <a:gd name="connsiteX4" fmla="*/ 838 w 43240"/>
                  <a:gd name="connsiteY4" fmla="*/ 8613 h 13515"/>
                  <a:gd name="connsiteX5" fmla="*/ 42402 w 43240"/>
                  <a:gd name="connsiteY5" fmla="*/ 8613 h 13515"/>
                  <a:gd name="connsiteX6" fmla="*/ 42402 w 43240"/>
                  <a:gd name="connsiteY6" fmla="*/ 12677 h 13515"/>
                  <a:gd name="connsiteX7" fmla="*/ 40471 w 43240"/>
                  <a:gd name="connsiteY7" fmla="*/ 13490 h 1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40" h="13515">
                    <a:moveTo>
                      <a:pt x="40471" y="13490"/>
                    </a:moveTo>
                    <a:cubicBezTo>
                      <a:pt x="39760" y="13490"/>
                      <a:pt x="39049" y="13186"/>
                      <a:pt x="38439" y="12677"/>
                    </a:cubicBezTo>
                    <a:cubicBezTo>
                      <a:pt x="29191" y="3430"/>
                      <a:pt x="14151" y="3430"/>
                      <a:pt x="4903" y="12677"/>
                    </a:cubicBezTo>
                    <a:cubicBezTo>
                      <a:pt x="3785" y="13795"/>
                      <a:pt x="1956" y="13795"/>
                      <a:pt x="838" y="12677"/>
                    </a:cubicBezTo>
                    <a:cubicBezTo>
                      <a:pt x="-279" y="11560"/>
                      <a:pt x="-279" y="9730"/>
                      <a:pt x="838" y="8613"/>
                    </a:cubicBezTo>
                    <a:cubicBezTo>
                      <a:pt x="12322" y="-2871"/>
                      <a:pt x="31020" y="-2871"/>
                      <a:pt x="42402" y="8613"/>
                    </a:cubicBezTo>
                    <a:cubicBezTo>
                      <a:pt x="43520" y="9730"/>
                      <a:pt x="43520" y="11560"/>
                      <a:pt x="42402" y="12677"/>
                    </a:cubicBezTo>
                    <a:cubicBezTo>
                      <a:pt x="41996" y="13186"/>
                      <a:pt x="41284" y="13490"/>
                      <a:pt x="40471" y="13490"/>
                    </a:cubicBezTo>
                  </a:path>
                </a:pathLst>
              </a:custGeom>
              <a:solidFill>
                <a:srgbClr val="211D1D"/>
              </a:solidFill>
              <a:ln w="10161" cap="flat">
                <a:noFill/>
                <a:prstDash val="solid"/>
                <a:miter/>
              </a:ln>
            </p:spPr>
            <p:txBody>
              <a:bodyPr rtlCol="0" anchor="ctr"/>
              <a:lstStyle/>
              <a:p>
                <a:endParaRPr lang="en-IN"/>
              </a:p>
            </p:txBody>
          </p:sp>
          <p:sp>
            <p:nvSpPr>
              <p:cNvPr id="275" name="Freeform: Shape 274">
                <a:extLst>
                  <a:ext uri="{FF2B5EF4-FFF2-40B4-BE49-F238E27FC236}">
                    <a16:creationId xmlns:a16="http://schemas.microsoft.com/office/drawing/2014/main" id="{C8B84739-EAF5-3B3E-6487-2A38A1D51796}"/>
                  </a:ext>
                </a:extLst>
              </p:cNvPr>
              <p:cNvSpPr/>
              <p:nvPr/>
            </p:nvSpPr>
            <p:spPr>
              <a:xfrm>
                <a:off x="3293412" y="2636992"/>
                <a:ext cx="92934" cy="23728"/>
              </a:xfrm>
              <a:custGeom>
                <a:avLst/>
                <a:gdLst>
                  <a:gd name="connsiteX0" fmla="*/ 90063 w 92934"/>
                  <a:gd name="connsiteY0" fmla="*/ 23704 h 23728"/>
                  <a:gd name="connsiteX1" fmla="*/ 88031 w 92934"/>
                  <a:gd name="connsiteY1" fmla="*/ 22891 h 23728"/>
                  <a:gd name="connsiteX2" fmla="*/ 4903 w 92934"/>
                  <a:gd name="connsiteY2" fmla="*/ 22891 h 23728"/>
                  <a:gd name="connsiteX3" fmla="*/ 838 w 92934"/>
                  <a:gd name="connsiteY3" fmla="*/ 22891 h 23728"/>
                  <a:gd name="connsiteX4" fmla="*/ 838 w 92934"/>
                  <a:gd name="connsiteY4" fmla="*/ 18826 h 23728"/>
                  <a:gd name="connsiteX5" fmla="*/ 92096 w 92934"/>
                  <a:gd name="connsiteY5" fmla="*/ 18826 h 23728"/>
                  <a:gd name="connsiteX6" fmla="*/ 92096 w 92934"/>
                  <a:gd name="connsiteY6" fmla="*/ 22891 h 23728"/>
                  <a:gd name="connsiteX7" fmla="*/ 90063 w 92934"/>
                  <a:gd name="connsiteY7" fmla="*/ 23704 h 2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34" h="23728">
                    <a:moveTo>
                      <a:pt x="90063" y="23704"/>
                    </a:moveTo>
                    <a:cubicBezTo>
                      <a:pt x="89352" y="23704"/>
                      <a:pt x="88641" y="23399"/>
                      <a:pt x="88031" y="22891"/>
                    </a:cubicBezTo>
                    <a:cubicBezTo>
                      <a:pt x="65064" y="-76"/>
                      <a:pt x="27768" y="-76"/>
                      <a:pt x="4903" y="22891"/>
                    </a:cubicBezTo>
                    <a:cubicBezTo>
                      <a:pt x="3785" y="24008"/>
                      <a:pt x="1956" y="24008"/>
                      <a:pt x="838" y="22891"/>
                    </a:cubicBezTo>
                    <a:cubicBezTo>
                      <a:pt x="-279" y="21773"/>
                      <a:pt x="-279" y="19944"/>
                      <a:pt x="838" y="18826"/>
                    </a:cubicBezTo>
                    <a:cubicBezTo>
                      <a:pt x="26041" y="-6275"/>
                      <a:pt x="66893" y="-6275"/>
                      <a:pt x="92096" y="18826"/>
                    </a:cubicBezTo>
                    <a:cubicBezTo>
                      <a:pt x="93214" y="19944"/>
                      <a:pt x="93214" y="21773"/>
                      <a:pt x="92096" y="22891"/>
                    </a:cubicBezTo>
                    <a:cubicBezTo>
                      <a:pt x="91486" y="23399"/>
                      <a:pt x="90775" y="23704"/>
                      <a:pt x="90063" y="23704"/>
                    </a:cubicBezTo>
                  </a:path>
                </a:pathLst>
              </a:custGeom>
              <a:solidFill>
                <a:srgbClr val="211D1D"/>
              </a:solidFill>
              <a:ln w="10161" cap="flat">
                <a:noFill/>
                <a:prstDash val="solid"/>
                <a:miter/>
              </a:ln>
            </p:spPr>
            <p:txBody>
              <a:bodyPr rtlCol="0" anchor="ctr"/>
              <a:lstStyle/>
              <a:p>
                <a:endParaRPr lang="en-IN"/>
              </a:p>
            </p:txBody>
          </p:sp>
          <p:sp>
            <p:nvSpPr>
              <p:cNvPr id="276" name="Freeform: Shape 275">
                <a:extLst>
                  <a:ext uri="{FF2B5EF4-FFF2-40B4-BE49-F238E27FC236}">
                    <a16:creationId xmlns:a16="http://schemas.microsoft.com/office/drawing/2014/main" id="{89B7DF94-7A4E-E5D1-36B9-20F25A6D45FE}"/>
                  </a:ext>
                </a:extLst>
              </p:cNvPr>
              <p:cNvSpPr/>
              <p:nvPr/>
            </p:nvSpPr>
            <p:spPr>
              <a:xfrm>
                <a:off x="3251644" y="2577517"/>
                <a:ext cx="176265" cy="41030"/>
              </a:xfrm>
              <a:custGeom>
                <a:avLst/>
                <a:gdLst>
                  <a:gd name="connsiteX0" fmla="*/ 2871 w 176265"/>
                  <a:gd name="connsiteY0" fmla="*/ 41005 h 41030"/>
                  <a:gd name="connsiteX1" fmla="*/ 838 w 176265"/>
                  <a:gd name="connsiteY1" fmla="*/ 40192 h 41030"/>
                  <a:gd name="connsiteX2" fmla="*/ 838 w 176265"/>
                  <a:gd name="connsiteY2" fmla="*/ 36127 h 41030"/>
                  <a:gd name="connsiteX3" fmla="*/ 175427 w 176265"/>
                  <a:gd name="connsiteY3" fmla="*/ 36127 h 41030"/>
                  <a:gd name="connsiteX4" fmla="*/ 175427 w 176265"/>
                  <a:gd name="connsiteY4" fmla="*/ 40192 h 41030"/>
                  <a:gd name="connsiteX5" fmla="*/ 171362 w 176265"/>
                  <a:gd name="connsiteY5" fmla="*/ 40192 h 41030"/>
                  <a:gd name="connsiteX6" fmla="*/ 4903 w 176265"/>
                  <a:gd name="connsiteY6" fmla="*/ 40192 h 41030"/>
                  <a:gd name="connsiteX7" fmla="*/ 2871 w 176265"/>
                  <a:gd name="connsiteY7" fmla="*/ 41005 h 4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65" h="41030">
                    <a:moveTo>
                      <a:pt x="2871" y="41005"/>
                    </a:moveTo>
                    <a:cubicBezTo>
                      <a:pt x="2160" y="41005"/>
                      <a:pt x="1448" y="40700"/>
                      <a:pt x="838" y="40192"/>
                    </a:cubicBezTo>
                    <a:cubicBezTo>
                      <a:pt x="-279" y="39074"/>
                      <a:pt x="-279" y="37245"/>
                      <a:pt x="838" y="36127"/>
                    </a:cubicBezTo>
                    <a:cubicBezTo>
                      <a:pt x="49008" y="-12042"/>
                      <a:pt x="127258" y="-12042"/>
                      <a:pt x="175427" y="36127"/>
                    </a:cubicBezTo>
                    <a:cubicBezTo>
                      <a:pt x="176544" y="37245"/>
                      <a:pt x="176544" y="39074"/>
                      <a:pt x="175427" y="40192"/>
                    </a:cubicBezTo>
                    <a:cubicBezTo>
                      <a:pt x="174309" y="41310"/>
                      <a:pt x="172480" y="41310"/>
                      <a:pt x="171362" y="40192"/>
                    </a:cubicBezTo>
                    <a:cubicBezTo>
                      <a:pt x="125428" y="-5742"/>
                      <a:pt x="50735" y="-5742"/>
                      <a:pt x="4903" y="40192"/>
                    </a:cubicBezTo>
                    <a:cubicBezTo>
                      <a:pt x="4395" y="40700"/>
                      <a:pt x="3684" y="41005"/>
                      <a:pt x="2871" y="41005"/>
                    </a:cubicBezTo>
                  </a:path>
                </a:pathLst>
              </a:custGeom>
              <a:solidFill>
                <a:srgbClr val="211D1D"/>
              </a:solidFill>
              <a:ln w="10161" cap="flat">
                <a:noFill/>
                <a:prstDash val="solid"/>
                <a:miter/>
              </a:ln>
            </p:spPr>
            <p:txBody>
              <a:bodyPr rtlCol="0" anchor="ctr"/>
              <a:lstStyle/>
              <a:p>
                <a:endParaRPr lang="en-IN"/>
              </a:p>
            </p:txBody>
          </p:sp>
          <p:sp>
            <p:nvSpPr>
              <p:cNvPr id="277" name="Freeform: Shape 276">
                <a:extLst>
                  <a:ext uri="{FF2B5EF4-FFF2-40B4-BE49-F238E27FC236}">
                    <a16:creationId xmlns:a16="http://schemas.microsoft.com/office/drawing/2014/main" id="{F6B14C46-1CCD-12A4-7E14-B6AB5B858188}"/>
                  </a:ext>
                </a:extLst>
              </p:cNvPr>
              <p:cNvSpPr/>
              <p:nvPr/>
            </p:nvSpPr>
            <p:spPr>
              <a:xfrm>
                <a:off x="3328190" y="2728072"/>
                <a:ext cx="23374" cy="127638"/>
              </a:xfrm>
              <a:custGeom>
                <a:avLst/>
                <a:gdLst>
                  <a:gd name="connsiteX0" fmla="*/ 11688 w 23374"/>
                  <a:gd name="connsiteY0" fmla="*/ 127638 h 127638"/>
                  <a:gd name="connsiteX1" fmla="*/ 23375 w 23374"/>
                  <a:gd name="connsiteY1" fmla="*/ 115952 h 127638"/>
                  <a:gd name="connsiteX2" fmla="*/ 23375 w 23374"/>
                  <a:gd name="connsiteY2" fmla="*/ 11687 h 127638"/>
                  <a:gd name="connsiteX3" fmla="*/ 11688 w 23374"/>
                  <a:gd name="connsiteY3" fmla="*/ 0 h 127638"/>
                  <a:gd name="connsiteX4" fmla="*/ 1 w 23374"/>
                  <a:gd name="connsiteY4" fmla="*/ 11687 h 127638"/>
                  <a:gd name="connsiteX5" fmla="*/ 1 w 23374"/>
                  <a:gd name="connsiteY5" fmla="*/ 115952 h 127638"/>
                  <a:gd name="connsiteX6" fmla="*/ 11688 w 23374"/>
                  <a:gd name="connsiteY6" fmla="*/ 127638 h 12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4" h="127638">
                    <a:moveTo>
                      <a:pt x="11688" y="127638"/>
                    </a:moveTo>
                    <a:cubicBezTo>
                      <a:pt x="18192" y="127638"/>
                      <a:pt x="23375" y="122354"/>
                      <a:pt x="23375" y="115952"/>
                    </a:cubicBezTo>
                    <a:lnTo>
                      <a:pt x="23375" y="11687"/>
                    </a:lnTo>
                    <a:cubicBezTo>
                      <a:pt x="23375" y="5183"/>
                      <a:pt x="18090" y="0"/>
                      <a:pt x="11688" y="0"/>
                    </a:cubicBezTo>
                    <a:cubicBezTo>
                      <a:pt x="5286" y="0"/>
                      <a:pt x="1" y="5284"/>
                      <a:pt x="1" y="11687"/>
                    </a:cubicBezTo>
                    <a:lnTo>
                      <a:pt x="1" y="115952"/>
                    </a:lnTo>
                    <a:cubicBezTo>
                      <a:pt x="-100" y="122354"/>
                      <a:pt x="5184" y="127638"/>
                      <a:pt x="11688" y="127638"/>
                    </a:cubicBezTo>
                  </a:path>
                </a:pathLst>
              </a:custGeom>
              <a:solidFill>
                <a:srgbClr val="FFFFFF"/>
              </a:solidFill>
              <a:ln w="10161" cap="flat">
                <a:noFill/>
                <a:prstDash val="solid"/>
                <a:miter/>
              </a:ln>
            </p:spPr>
            <p:txBody>
              <a:bodyPr rtlCol="0" anchor="ctr"/>
              <a:lstStyle/>
              <a:p>
                <a:endParaRPr lang="en-IN"/>
              </a:p>
            </p:txBody>
          </p:sp>
          <p:sp>
            <p:nvSpPr>
              <p:cNvPr id="278" name="Freeform: Shape 277">
                <a:extLst>
                  <a:ext uri="{FF2B5EF4-FFF2-40B4-BE49-F238E27FC236}">
                    <a16:creationId xmlns:a16="http://schemas.microsoft.com/office/drawing/2014/main" id="{CE426F07-2C6F-8181-D30B-928173A379FA}"/>
                  </a:ext>
                </a:extLst>
              </p:cNvPr>
              <p:cNvSpPr/>
              <p:nvPr/>
            </p:nvSpPr>
            <p:spPr>
              <a:xfrm>
                <a:off x="3325346" y="2725226"/>
                <a:ext cx="29064" cy="133329"/>
              </a:xfrm>
              <a:custGeom>
                <a:avLst/>
                <a:gdLst>
                  <a:gd name="connsiteX0" fmla="*/ 15752 w 29064"/>
                  <a:gd name="connsiteY0" fmla="*/ 133329 h 133329"/>
                  <a:gd name="connsiteX1" fmla="*/ 13313 w 29064"/>
                  <a:gd name="connsiteY1" fmla="*/ 133329 h 133329"/>
                  <a:gd name="connsiteX2" fmla="*/ 0 w 29064"/>
                  <a:gd name="connsiteY2" fmla="*/ 120017 h 133329"/>
                  <a:gd name="connsiteX3" fmla="*/ 0 w 29064"/>
                  <a:gd name="connsiteY3" fmla="*/ 13313 h 133329"/>
                  <a:gd name="connsiteX4" fmla="*/ 13313 w 29064"/>
                  <a:gd name="connsiteY4" fmla="*/ 0 h 133329"/>
                  <a:gd name="connsiteX5" fmla="*/ 15752 w 29064"/>
                  <a:gd name="connsiteY5" fmla="*/ 0 h 133329"/>
                  <a:gd name="connsiteX6" fmla="*/ 29064 w 29064"/>
                  <a:gd name="connsiteY6" fmla="*/ 13313 h 133329"/>
                  <a:gd name="connsiteX7" fmla="*/ 29064 w 29064"/>
                  <a:gd name="connsiteY7" fmla="*/ 120017 h 133329"/>
                  <a:gd name="connsiteX8" fmla="*/ 15752 w 29064"/>
                  <a:gd name="connsiteY8" fmla="*/ 133329 h 133329"/>
                  <a:gd name="connsiteX9" fmla="*/ 13313 w 29064"/>
                  <a:gd name="connsiteY9" fmla="*/ 5691 h 133329"/>
                  <a:gd name="connsiteX10" fmla="*/ 5691 w 29064"/>
                  <a:gd name="connsiteY10" fmla="*/ 13313 h 133329"/>
                  <a:gd name="connsiteX11" fmla="*/ 5691 w 29064"/>
                  <a:gd name="connsiteY11" fmla="*/ 120017 h 133329"/>
                  <a:gd name="connsiteX12" fmla="*/ 13313 w 29064"/>
                  <a:gd name="connsiteY12" fmla="*/ 127639 h 133329"/>
                  <a:gd name="connsiteX13" fmla="*/ 15752 w 29064"/>
                  <a:gd name="connsiteY13" fmla="*/ 127639 h 133329"/>
                  <a:gd name="connsiteX14" fmla="*/ 23373 w 29064"/>
                  <a:gd name="connsiteY14" fmla="*/ 120017 h 133329"/>
                  <a:gd name="connsiteX15" fmla="*/ 23373 w 29064"/>
                  <a:gd name="connsiteY15" fmla="*/ 13313 h 133329"/>
                  <a:gd name="connsiteX16" fmla="*/ 15752 w 29064"/>
                  <a:gd name="connsiteY16" fmla="*/ 5691 h 133329"/>
                  <a:gd name="connsiteX17" fmla="*/ 13313 w 29064"/>
                  <a:gd name="connsiteY17" fmla="*/ 5691 h 13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64" h="133329">
                    <a:moveTo>
                      <a:pt x="15752" y="133329"/>
                    </a:moveTo>
                    <a:lnTo>
                      <a:pt x="13313" y="133329"/>
                    </a:lnTo>
                    <a:cubicBezTo>
                      <a:pt x="5996" y="133329"/>
                      <a:pt x="0" y="127334"/>
                      <a:pt x="0" y="120017"/>
                    </a:cubicBezTo>
                    <a:lnTo>
                      <a:pt x="0" y="13313"/>
                    </a:lnTo>
                    <a:cubicBezTo>
                      <a:pt x="0" y="5996"/>
                      <a:pt x="5996" y="0"/>
                      <a:pt x="13313" y="0"/>
                    </a:cubicBezTo>
                    <a:lnTo>
                      <a:pt x="15752" y="0"/>
                    </a:lnTo>
                    <a:cubicBezTo>
                      <a:pt x="23069" y="0"/>
                      <a:pt x="29064" y="5996"/>
                      <a:pt x="29064" y="13313"/>
                    </a:cubicBezTo>
                    <a:lnTo>
                      <a:pt x="29064" y="120017"/>
                    </a:lnTo>
                    <a:cubicBezTo>
                      <a:pt x="29064" y="127334"/>
                      <a:pt x="23069" y="133329"/>
                      <a:pt x="15752" y="133329"/>
                    </a:cubicBezTo>
                    <a:moveTo>
                      <a:pt x="13313" y="5691"/>
                    </a:moveTo>
                    <a:cubicBezTo>
                      <a:pt x="9146" y="5691"/>
                      <a:pt x="5691" y="9146"/>
                      <a:pt x="5691" y="13313"/>
                    </a:cubicBezTo>
                    <a:lnTo>
                      <a:pt x="5691" y="120017"/>
                    </a:lnTo>
                    <a:cubicBezTo>
                      <a:pt x="5691" y="124183"/>
                      <a:pt x="9146" y="127639"/>
                      <a:pt x="13313" y="127639"/>
                    </a:cubicBezTo>
                    <a:lnTo>
                      <a:pt x="15752" y="127639"/>
                    </a:lnTo>
                    <a:cubicBezTo>
                      <a:pt x="19918" y="127639"/>
                      <a:pt x="23373" y="124183"/>
                      <a:pt x="23373" y="120017"/>
                    </a:cubicBezTo>
                    <a:lnTo>
                      <a:pt x="23373" y="13313"/>
                    </a:lnTo>
                    <a:cubicBezTo>
                      <a:pt x="23373" y="9146"/>
                      <a:pt x="19918" y="5691"/>
                      <a:pt x="15752" y="5691"/>
                    </a:cubicBezTo>
                    <a:lnTo>
                      <a:pt x="13313" y="5691"/>
                    </a:lnTo>
                    <a:close/>
                  </a:path>
                </a:pathLst>
              </a:custGeom>
              <a:solidFill>
                <a:srgbClr val="211D1D"/>
              </a:solidFill>
              <a:ln w="10161" cap="flat">
                <a:noFill/>
                <a:prstDash val="solid"/>
                <a:miter/>
              </a:ln>
            </p:spPr>
            <p:txBody>
              <a:bodyPr rtlCol="0" anchor="ctr"/>
              <a:lstStyle/>
              <a:p>
                <a:endParaRPr lang="en-IN"/>
              </a:p>
            </p:txBody>
          </p:sp>
          <p:sp>
            <p:nvSpPr>
              <p:cNvPr id="279" name="Freeform: Shape 278">
                <a:extLst>
                  <a:ext uri="{FF2B5EF4-FFF2-40B4-BE49-F238E27FC236}">
                    <a16:creationId xmlns:a16="http://schemas.microsoft.com/office/drawing/2014/main" id="{B9136DAC-E069-4B5B-B961-EEC1276161E1}"/>
                  </a:ext>
                </a:extLst>
              </p:cNvPr>
              <p:cNvSpPr/>
              <p:nvPr/>
            </p:nvSpPr>
            <p:spPr>
              <a:xfrm>
                <a:off x="3291811" y="2842195"/>
                <a:ext cx="287084" cy="85160"/>
              </a:xfrm>
              <a:custGeom>
                <a:avLst/>
                <a:gdLst>
                  <a:gd name="connsiteX0" fmla="*/ 0 w 287084"/>
                  <a:gd name="connsiteY0" fmla="*/ 0 h 85160"/>
                  <a:gd name="connsiteX1" fmla="*/ 287085 w 287084"/>
                  <a:gd name="connsiteY1" fmla="*/ 0 h 85160"/>
                  <a:gd name="connsiteX2" fmla="*/ 287085 w 287084"/>
                  <a:gd name="connsiteY2" fmla="*/ 85160 h 85160"/>
                  <a:gd name="connsiteX3" fmla="*/ 0 w 287084"/>
                  <a:gd name="connsiteY3" fmla="*/ 85160 h 85160"/>
                </a:gdLst>
                <a:ahLst/>
                <a:cxnLst>
                  <a:cxn ang="0">
                    <a:pos x="connsiteX0" y="connsiteY0"/>
                  </a:cxn>
                  <a:cxn ang="0">
                    <a:pos x="connsiteX1" y="connsiteY1"/>
                  </a:cxn>
                  <a:cxn ang="0">
                    <a:pos x="connsiteX2" y="connsiteY2"/>
                  </a:cxn>
                  <a:cxn ang="0">
                    <a:pos x="connsiteX3" y="connsiteY3"/>
                  </a:cxn>
                </a:cxnLst>
                <a:rect l="l" t="t" r="r" b="b"/>
                <a:pathLst>
                  <a:path w="287084" h="85160">
                    <a:moveTo>
                      <a:pt x="0" y="0"/>
                    </a:moveTo>
                    <a:lnTo>
                      <a:pt x="287085" y="0"/>
                    </a:lnTo>
                    <a:lnTo>
                      <a:pt x="287085" y="85160"/>
                    </a:lnTo>
                    <a:lnTo>
                      <a:pt x="0" y="85160"/>
                    </a:lnTo>
                    <a:close/>
                  </a:path>
                </a:pathLst>
              </a:custGeom>
              <a:solidFill>
                <a:srgbClr val="FFFFFF"/>
              </a:solidFill>
              <a:ln w="10161" cap="flat">
                <a:noFill/>
                <a:prstDash val="solid"/>
                <a:miter/>
              </a:ln>
            </p:spPr>
            <p:txBody>
              <a:bodyPr rtlCol="0" anchor="ctr"/>
              <a:lstStyle/>
              <a:p>
                <a:endParaRPr lang="en-IN"/>
              </a:p>
            </p:txBody>
          </p:sp>
          <p:sp>
            <p:nvSpPr>
              <p:cNvPr id="280" name="Freeform: Shape 279">
                <a:extLst>
                  <a:ext uri="{FF2B5EF4-FFF2-40B4-BE49-F238E27FC236}">
                    <a16:creationId xmlns:a16="http://schemas.microsoft.com/office/drawing/2014/main" id="{9740FB68-B97C-46E1-602A-D3D755F38A29}"/>
                  </a:ext>
                </a:extLst>
              </p:cNvPr>
              <p:cNvSpPr/>
              <p:nvPr/>
            </p:nvSpPr>
            <p:spPr>
              <a:xfrm>
                <a:off x="3288966" y="2839349"/>
                <a:ext cx="292877" cy="90850"/>
              </a:xfrm>
              <a:custGeom>
                <a:avLst/>
                <a:gdLst>
                  <a:gd name="connsiteX0" fmla="*/ 292878 w 292877"/>
                  <a:gd name="connsiteY0" fmla="*/ 90851 h 90850"/>
                  <a:gd name="connsiteX1" fmla="*/ 0 w 292877"/>
                  <a:gd name="connsiteY1" fmla="*/ 90851 h 90850"/>
                  <a:gd name="connsiteX2" fmla="*/ 0 w 292877"/>
                  <a:gd name="connsiteY2" fmla="*/ 0 h 90850"/>
                  <a:gd name="connsiteX3" fmla="*/ 292878 w 292877"/>
                  <a:gd name="connsiteY3" fmla="*/ 0 h 90850"/>
                  <a:gd name="connsiteX4" fmla="*/ 292878 w 292877"/>
                  <a:gd name="connsiteY4" fmla="*/ 90851 h 90850"/>
                  <a:gd name="connsiteX5" fmla="*/ 5691 w 292877"/>
                  <a:gd name="connsiteY5" fmla="*/ 85058 h 90850"/>
                  <a:gd name="connsiteX6" fmla="*/ 287085 w 292877"/>
                  <a:gd name="connsiteY6" fmla="*/ 85058 h 90850"/>
                  <a:gd name="connsiteX7" fmla="*/ 287085 w 292877"/>
                  <a:gd name="connsiteY7" fmla="*/ 5691 h 90850"/>
                  <a:gd name="connsiteX8" fmla="*/ 5691 w 292877"/>
                  <a:gd name="connsiteY8" fmla="*/ 5691 h 90850"/>
                  <a:gd name="connsiteX9" fmla="*/ 5691 w 292877"/>
                  <a:gd name="connsiteY9" fmla="*/ 85058 h 9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877" h="90850">
                    <a:moveTo>
                      <a:pt x="292878" y="90851"/>
                    </a:moveTo>
                    <a:lnTo>
                      <a:pt x="0" y="90851"/>
                    </a:lnTo>
                    <a:lnTo>
                      <a:pt x="0" y="0"/>
                    </a:lnTo>
                    <a:lnTo>
                      <a:pt x="292878" y="0"/>
                    </a:lnTo>
                    <a:lnTo>
                      <a:pt x="292878" y="90851"/>
                    </a:lnTo>
                    <a:close/>
                    <a:moveTo>
                      <a:pt x="5691" y="85058"/>
                    </a:moveTo>
                    <a:lnTo>
                      <a:pt x="287085" y="85058"/>
                    </a:lnTo>
                    <a:lnTo>
                      <a:pt x="287085" y="5691"/>
                    </a:lnTo>
                    <a:lnTo>
                      <a:pt x="5691" y="5691"/>
                    </a:lnTo>
                    <a:lnTo>
                      <a:pt x="5691" y="85058"/>
                    </a:lnTo>
                    <a:close/>
                  </a:path>
                </a:pathLst>
              </a:custGeom>
              <a:solidFill>
                <a:srgbClr val="211D1D"/>
              </a:solidFill>
              <a:ln w="10161" cap="flat">
                <a:noFill/>
                <a:prstDash val="solid"/>
                <a:miter/>
              </a:ln>
            </p:spPr>
            <p:txBody>
              <a:bodyPr rtlCol="0" anchor="ctr"/>
              <a:lstStyle/>
              <a:p>
                <a:endParaRPr lang="en-IN"/>
              </a:p>
            </p:txBody>
          </p:sp>
          <p:sp>
            <p:nvSpPr>
              <p:cNvPr id="281" name="Freeform: Shape 280">
                <a:extLst>
                  <a:ext uri="{FF2B5EF4-FFF2-40B4-BE49-F238E27FC236}">
                    <a16:creationId xmlns:a16="http://schemas.microsoft.com/office/drawing/2014/main" id="{CC592224-92BD-FE35-A693-B52395DA48F5}"/>
                  </a:ext>
                </a:extLst>
              </p:cNvPr>
              <p:cNvSpPr/>
              <p:nvPr/>
            </p:nvSpPr>
            <p:spPr>
              <a:xfrm>
                <a:off x="3481846" y="2871970"/>
                <a:ext cx="31909" cy="23373"/>
              </a:xfrm>
              <a:custGeom>
                <a:avLst/>
                <a:gdLst>
                  <a:gd name="connsiteX0" fmla="*/ 0 w 31909"/>
                  <a:gd name="connsiteY0" fmla="*/ 0 h 23373"/>
                  <a:gd name="connsiteX1" fmla="*/ 31910 w 31909"/>
                  <a:gd name="connsiteY1" fmla="*/ 0 h 23373"/>
                  <a:gd name="connsiteX2" fmla="*/ 31910 w 31909"/>
                  <a:gd name="connsiteY2" fmla="*/ 23373 h 23373"/>
                  <a:gd name="connsiteX3" fmla="*/ 0 w 31909"/>
                  <a:gd name="connsiteY3" fmla="*/ 23373 h 23373"/>
                </a:gdLst>
                <a:ahLst/>
                <a:cxnLst>
                  <a:cxn ang="0">
                    <a:pos x="connsiteX0" y="connsiteY0"/>
                  </a:cxn>
                  <a:cxn ang="0">
                    <a:pos x="connsiteX1" y="connsiteY1"/>
                  </a:cxn>
                  <a:cxn ang="0">
                    <a:pos x="connsiteX2" y="connsiteY2"/>
                  </a:cxn>
                  <a:cxn ang="0">
                    <a:pos x="connsiteX3" y="connsiteY3"/>
                  </a:cxn>
                </a:cxnLst>
                <a:rect l="l" t="t" r="r" b="b"/>
                <a:pathLst>
                  <a:path w="31909" h="23373">
                    <a:moveTo>
                      <a:pt x="0" y="0"/>
                    </a:moveTo>
                    <a:lnTo>
                      <a:pt x="31910" y="0"/>
                    </a:lnTo>
                    <a:lnTo>
                      <a:pt x="31910" y="23373"/>
                    </a:lnTo>
                    <a:lnTo>
                      <a:pt x="0" y="23373"/>
                    </a:lnTo>
                    <a:close/>
                  </a:path>
                </a:pathLst>
              </a:custGeom>
              <a:solidFill>
                <a:srgbClr val="FFFFFF"/>
              </a:solidFill>
              <a:ln w="10161" cap="flat">
                <a:noFill/>
                <a:prstDash val="solid"/>
                <a:miter/>
              </a:ln>
            </p:spPr>
            <p:txBody>
              <a:bodyPr rtlCol="0" anchor="ctr"/>
              <a:lstStyle/>
              <a:p>
                <a:endParaRPr lang="en-IN"/>
              </a:p>
            </p:txBody>
          </p:sp>
          <p:sp>
            <p:nvSpPr>
              <p:cNvPr id="282" name="Freeform: Shape 281">
                <a:extLst>
                  <a:ext uri="{FF2B5EF4-FFF2-40B4-BE49-F238E27FC236}">
                    <a16:creationId xmlns:a16="http://schemas.microsoft.com/office/drawing/2014/main" id="{05BBA3B3-CA0B-799A-0136-C46A35EA7C59}"/>
                  </a:ext>
                </a:extLst>
              </p:cNvPr>
              <p:cNvSpPr/>
              <p:nvPr/>
            </p:nvSpPr>
            <p:spPr>
              <a:xfrm>
                <a:off x="3479102" y="2869125"/>
                <a:ext cx="37600" cy="29165"/>
              </a:xfrm>
              <a:custGeom>
                <a:avLst/>
                <a:gdLst>
                  <a:gd name="connsiteX0" fmla="*/ 37601 w 37600"/>
                  <a:gd name="connsiteY0" fmla="*/ 29166 h 29165"/>
                  <a:gd name="connsiteX1" fmla="*/ 0 w 37600"/>
                  <a:gd name="connsiteY1" fmla="*/ 29166 h 29165"/>
                  <a:gd name="connsiteX2" fmla="*/ 0 w 37600"/>
                  <a:gd name="connsiteY2" fmla="*/ 0 h 29165"/>
                  <a:gd name="connsiteX3" fmla="*/ 37601 w 37600"/>
                  <a:gd name="connsiteY3" fmla="*/ 0 h 29165"/>
                  <a:gd name="connsiteX4" fmla="*/ 37601 w 37600"/>
                  <a:gd name="connsiteY4" fmla="*/ 29166 h 29165"/>
                  <a:gd name="connsiteX5" fmla="*/ 5589 w 37600"/>
                  <a:gd name="connsiteY5" fmla="*/ 23373 h 29165"/>
                  <a:gd name="connsiteX6" fmla="*/ 31808 w 37600"/>
                  <a:gd name="connsiteY6" fmla="*/ 23373 h 29165"/>
                  <a:gd name="connsiteX7" fmla="*/ 31808 w 37600"/>
                  <a:gd name="connsiteY7" fmla="*/ 5691 h 29165"/>
                  <a:gd name="connsiteX8" fmla="*/ 5589 w 37600"/>
                  <a:gd name="connsiteY8" fmla="*/ 5691 h 29165"/>
                  <a:gd name="connsiteX9" fmla="*/ 5589 w 37600"/>
                  <a:gd name="connsiteY9" fmla="*/ 23373 h 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00" h="29165">
                    <a:moveTo>
                      <a:pt x="37601" y="29166"/>
                    </a:moveTo>
                    <a:lnTo>
                      <a:pt x="0" y="29166"/>
                    </a:lnTo>
                    <a:lnTo>
                      <a:pt x="0" y="0"/>
                    </a:lnTo>
                    <a:lnTo>
                      <a:pt x="37601" y="0"/>
                    </a:lnTo>
                    <a:lnTo>
                      <a:pt x="37601" y="29166"/>
                    </a:lnTo>
                    <a:close/>
                    <a:moveTo>
                      <a:pt x="5589" y="23373"/>
                    </a:moveTo>
                    <a:lnTo>
                      <a:pt x="31808" y="23373"/>
                    </a:lnTo>
                    <a:lnTo>
                      <a:pt x="31808" y="5691"/>
                    </a:lnTo>
                    <a:lnTo>
                      <a:pt x="5589" y="5691"/>
                    </a:lnTo>
                    <a:lnTo>
                      <a:pt x="5589" y="23373"/>
                    </a:lnTo>
                    <a:close/>
                  </a:path>
                </a:pathLst>
              </a:custGeom>
              <a:solidFill>
                <a:srgbClr val="211D1D"/>
              </a:solidFill>
              <a:ln w="10161" cap="flat">
                <a:noFill/>
                <a:prstDash val="solid"/>
                <a:miter/>
              </a:ln>
            </p:spPr>
            <p:txBody>
              <a:bodyPr rtlCol="0" anchor="ctr"/>
              <a:lstStyle/>
              <a:p>
                <a:endParaRPr lang="en-IN"/>
              </a:p>
            </p:txBody>
          </p:sp>
          <p:sp>
            <p:nvSpPr>
              <p:cNvPr id="283" name="Freeform: Shape 282">
                <a:extLst>
                  <a:ext uri="{FF2B5EF4-FFF2-40B4-BE49-F238E27FC236}">
                    <a16:creationId xmlns:a16="http://schemas.microsoft.com/office/drawing/2014/main" id="{DC5F7ECF-E447-AB39-7358-7E852EBFE1B1}"/>
                  </a:ext>
                </a:extLst>
              </p:cNvPr>
              <p:cNvSpPr/>
              <p:nvPr/>
            </p:nvSpPr>
            <p:spPr>
              <a:xfrm>
                <a:off x="3419449" y="2871970"/>
                <a:ext cx="31909" cy="23373"/>
              </a:xfrm>
              <a:custGeom>
                <a:avLst/>
                <a:gdLst>
                  <a:gd name="connsiteX0" fmla="*/ 0 w 31909"/>
                  <a:gd name="connsiteY0" fmla="*/ 0 h 23373"/>
                  <a:gd name="connsiteX1" fmla="*/ 31910 w 31909"/>
                  <a:gd name="connsiteY1" fmla="*/ 0 h 23373"/>
                  <a:gd name="connsiteX2" fmla="*/ 31910 w 31909"/>
                  <a:gd name="connsiteY2" fmla="*/ 23373 h 23373"/>
                  <a:gd name="connsiteX3" fmla="*/ 0 w 31909"/>
                  <a:gd name="connsiteY3" fmla="*/ 23373 h 23373"/>
                </a:gdLst>
                <a:ahLst/>
                <a:cxnLst>
                  <a:cxn ang="0">
                    <a:pos x="connsiteX0" y="connsiteY0"/>
                  </a:cxn>
                  <a:cxn ang="0">
                    <a:pos x="connsiteX1" y="connsiteY1"/>
                  </a:cxn>
                  <a:cxn ang="0">
                    <a:pos x="connsiteX2" y="connsiteY2"/>
                  </a:cxn>
                  <a:cxn ang="0">
                    <a:pos x="connsiteX3" y="connsiteY3"/>
                  </a:cxn>
                </a:cxnLst>
                <a:rect l="l" t="t" r="r" b="b"/>
                <a:pathLst>
                  <a:path w="31909" h="23373">
                    <a:moveTo>
                      <a:pt x="0" y="0"/>
                    </a:moveTo>
                    <a:lnTo>
                      <a:pt x="31910" y="0"/>
                    </a:lnTo>
                    <a:lnTo>
                      <a:pt x="31910" y="23373"/>
                    </a:lnTo>
                    <a:lnTo>
                      <a:pt x="0" y="23373"/>
                    </a:lnTo>
                    <a:close/>
                  </a:path>
                </a:pathLst>
              </a:custGeom>
              <a:solidFill>
                <a:srgbClr val="B1B0AE"/>
              </a:solidFill>
              <a:ln w="10161" cap="flat">
                <a:noFill/>
                <a:prstDash val="solid"/>
                <a:miter/>
              </a:ln>
            </p:spPr>
            <p:txBody>
              <a:bodyPr rtlCol="0" anchor="ctr"/>
              <a:lstStyle/>
              <a:p>
                <a:endParaRPr lang="en-IN"/>
              </a:p>
            </p:txBody>
          </p:sp>
          <p:sp>
            <p:nvSpPr>
              <p:cNvPr id="284" name="Freeform: Shape 283">
                <a:extLst>
                  <a:ext uri="{FF2B5EF4-FFF2-40B4-BE49-F238E27FC236}">
                    <a16:creationId xmlns:a16="http://schemas.microsoft.com/office/drawing/2014/main" id="{778A9B80-142A-5EEB-D49A-2F6815F35AD3}"/>
                  </a:ext>
                </a:extLst>
              </p:cNvPr>
              <p:cNvSpPr/>
              <p:nvPr/>
            </p:nvSpPr>
            <p:spPr>
              <a:xfrm>
                <a:off x="3416604" y="2869125"/>
                <a:ext cx="37600" cy="29165"/>
              </a:xfrm>
              <a:custGeom>
                <a:avLst/>
                <a:gdLst>
                  <a:gd name="connsiteX0" fmla="*/ 37600 w 37600"/>
                  <a:gd name="connsiteY0" fmla="*/ 29166 h 29165"/>
                  <a:gd name="connsiteX1" fmla="*/ 0 w 37600"/>
                  <a:gd name="connsiteY1" fmla="*/ 29166 h 29165"/>
                  <a:gd name="connsiteX2" fmla="*/ 0 w 37600"/>
                  <a:gd name="connsiteY2" fmla="*/ 0 h 29165"/>
                  <a:gd name="connsiteX3" fmla="*/ 37600 w 37600"/>
                  <a:gd name="connsiteY3" fmla="*/ 0 h 29165"/>
                  <a:gd name="connsiteX4" fmla="*/ 37600 w 37600"/>
                  <a:gd name="connsiteY4" fmla="*/ 29166 h 29165"/>
                  <a:gd name="connsiteX5" fmla="*/ 5691 w 37600"/>
                  <a:gd name="connsiteY5" fmla="*/ 23373 h 29165"/>
                  <a:gd name="connsiteX6" fmla="*/ 31909 w 37600"/>
                  <a:gd name="connsiteY6" fmla="*/ 23373 h 29165"/>
                  <a:gd name="connsiteX7" fmla="*/ 31909 w 37600"/>
                  <a:gd name="connsiteY7" fmla="*/ 5691 h 29165"/>
                  <a:gd name="connsiteX8" fmla="*/ 5691 w 37600"/>
                  <a:gd name="connsiteY8" fmla="*/ 5691 h 29165"/>
                  <a:gd name="connsiteX9" fmla="*/ 5691 w 37600"/>
                  <a:gd name="connsiteY9" fmla="*/ 23373 h 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00" h="29165">
                    <a:moveTo>
                      <a:pt x="37600" y="29166"/>
                    </a:moveTo>
                    <a:lnTo>
                      <a:pt x="0" y="29166"/>
                    </a:lnTo>
                    <a:lnTo>
                      <a:pt x="0" y="0"/>
                    </a:lnTo>
                    <a:lnTo>
                      <a:pt x="37600" y="0"/>
                    </a:lnTo>
                    <a:lnTo>
                      <a:pt x="37600" y="29166"/>
                    </a:lnTo>
                    <a:close/>
                    <a:moveTo>
                      <a:pt x="5691" y="23373"/>
                    </a:moveTo>
                    <a:lnTo>
                      <a:pt x="31909" y="23373"/>
                    </a:lnTo>
                    <a:lnTo>
                      <a:pt x="31909" y="5691"/>
                    </a:lnTo>
                    <a:lnTo>
                      <a:pt x="5691" y="5691"/>
                    </a:lnTo>
                    <a:lnTo>
                      <a:pt x="5691" y="23373"/>
                    </a:lnTo>
                    <a:close/>
                  </a:path>
                </a:pathLst>
              </a:custGeom>
              <a:solidFill>
                <a:srgbClr val="211D1D"/>
              </a:solidFill>
              <a:ln w="10161" cap="flat">
                <a:noFill/>
                <a:prstDash val="solid"/>
                <a:miter/>
              </a:ln>
            </p:spPr>
            <p:txBody>
              <a:bodyPr rtlCol="0" anchor="ctr"/>
              <a:lstStyle/>
              <a:p>
                <a:endParaRPr lang="en-IN"/>
              </a:p>
            </p:txBody>
          </p:sp>
          <p:sp>
            <p:nvSpPr>
              <p:cNvPr id="285" name="Freeform: Shape 284">
                <a:extLst>
                  <a:ext uri="{FF2B5EF4-FFF2-40B4-BE49-F238E27FC236}">
                    <a16:creationId xmlns:a16="http://schemas.microsoft.com/office/drawing/2014/main" id="{9DA204E2-4D23-4F4F-B584-25A25760F7A4}"/>
                  </a:ext>
                </a:extLst>
              </p:cNvPr>
              <p:cNvSpPr/>
              <p:nvPr/>
            </p:nvSpPr>
            <p:spPr>
              <a:xfrm>
                <a:off x="3356951" y="2871970"/>
                <a:ext cx="31909" cy="23373"/>
              </a:xfrm>
              <a:custGeom>
                <a:avLst/>
                <a:gdLst>
                  <a:gd name="connsiteX0" fmla="*/ 0 w 31909"/>
                  <a:gd name="connsiteY0" fmla="*/ 0 h 23373"/>
                  <a:gd name="connsiteX1" fmla="*/ 31910 w 31909"/>
                  <a:gd name="connsiteY1" fmla="*/ 0 h 23373"/>
                  <a:gd name="connsiteX2" fmla="*/ 31910 w 31909"/>
                  <a:gd name="connsiteY2" fmla="*/ 23373 h 23373"/>
                  <a:gd name="connsiteX3" fmla="*/ 0 w 31909"/>
                  <a:gd name="connsiteY3" fmla="*/ 23373 h 23373"/>
                </a:gdLst>
                <a:ahLst/>
                <a:cxnLst>
                  <a:cxn ang="0">
                    <a:pos x="connsiteX0" y="connsiteY0"/>
                  </a:cxn>
                  <a:cxn ang="0">
                    <a:pos x="connsiteX1" y="connsiteY1"/>
                  </a:cxn>
                  <a:cxn ang="0">
                    <a:pos x="connsiteX2" y="connsiteY2"/>
                  </a:cxn>
                  <a:cxn ang="0">
                    <a:pos x="connsiteX3" y="connsiteY3"/>
                  </a:cxn>
                </a:cxnLst>
                <a:rect l="l" t="t" r="r" b="b"/>
                <a:pathLst>
                  <a:path w="31909" h="23373">
                    <a:moveTo>
                      <a:pt x="0" y="0"/>
                    </a:moveTo>
                    <a:lnTo>
                      <a:pt x="31910" y="0"/>
                    </a:lnTo>
                    <a:lnTo>
                      <a:pt x="31910" y="23373"/>
                    </a:lnTo>
                    <a:lnTo>
                      <a:pt x="0" y="23373"/>
                    </a:lnTo>
                    <a:close/>
                  </a:path>
                </a:pathLst>
              </a:custGeom>
              <a:solidFill>
                <a:srgbClr val="00A9D3"/>
              </a:solidFill>
              <a:ln w="10161" cap="flat">
                <a:noFill/>
                <a:prstDash val="solid"/>
                <a:miter/>
              </a:ln>
            </p:spPr>
            <p:txBody>
              <a:bodyPr rtlCol="0" anchor="ctr"/>
              <a:lstStyle/>
              <a:p>
                <a:endParaRPr lang="en-IN"/>
              </a:p>
            </p:txBody>
          </p:sp>
          <p:sp>
            <p:nvSpPr>
              <p:cNvPr id="286" name="Freeform: Shape 285">
                <a:extLst>
                  <a:ext uri="{FF2B5EF4-FFF2-40B4-BE49-F238E27FC236}">
                    <a16:creationId xmlns:a16="http://schemas.microsoft.com/office/drawing/2014/main" id="{A8AF8960-8D48-9325-BCBD-152AD30F11C8}"/>
                  </a:ext>
                </a:extLst>
              </p:cNvPr>
              <p:cNvSpPr/>
              <p:nvPr/>
            </p:nvSpPr>
            <p:spPr>
              <a:xfrm>
                <a:off x="3354207" y="2869125"/>
                <a:ext cx="37600" cy="29165"/>
              </a:xfrm>
              <a:custGeom>
                <a:avLst/>
                <a:gdLst>
                  <a:gd name="connsiteX0" fmla="*/ 37601 w 37600"/>
                  <a:gd name="connsiteY0" fmla="*/ 29166 h 29165"/>
                  <a:gd name="connsiteX1" fmla="*/ 0 w 37600"/>
                  <a:gd name="connsiteY1" fmla="*/ 29166 h 29165"/>
                  <a:gd name="connsiteX2" fmla="*/ 0 w 37600"/>
                  <a:gd name="connsiteY2" fmla="*/ 0 h 29165"/>
                  <a:gd name="connsiteX3" fmla="*/ 37601 w 37600"/>
                  <a:gd name="connsiteY3" fmla="*/ 0 h 29165"/>
                  <a:gd name="connsiteX4" fmla="*/ 37601 w 37600"/>
                  <a:gd name="connsiteY4" fmla="*/ 29166 h 29165"/>
                  <a:gd name="connsiteX5" fmla="*/ 5691 w 37600"/>
                  <a:gd name="connsiteY5" fmla="*/ 23373 h 29165"/>
                  <a:gd name="connsiteX6" fmla="*/ 31910 w 37600"/>
                  <a:gd name="connsiteY6" fmla="*/ 23373 h 29165"/>
                  <a:gd name="connsiteX7" fmla="*/ 31910 w 37600"/>
                  <a:gd name="connsiteY7" fmla="*/ 5691 h 29165"/>
                  <a:gd name="connsiteX8" fmla="*/ 5691 w 37600"/>
                  <a:gd name="connsiteY8" fmla="*/ 5691 h 29165"/>
                  <a:gd name="connsiteX9" fmla="*/ 5691 w 37600"/>
                  <a:gd name="connsiteY9" fmla="*/ 23373 h 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00" h="29165">
                    <a:moveTo>
                      <a:pt x="37601" y="29166"/>
                    </a:moveTo>
                    <a:lnTo>
                      <a:pt x="0" y="29166"/>
                    </a:lnTo>
                    <a:lnTo>
                      <a:pt x="0" y="0"/>
                    </a:lnTo>
                    <a:lnTo>
                      <a:pt x="37601" y="0"/>
                    </a:lnTo>
                    <a:lnTo>
                      <a:pt x="37601" y="29166"/>
                    </a:lnTo>
                    <a:close/>
                    <a:moveTo>
                      <a:pt x="5691" y="23373"/>
                    </a:moveTo>
                    <a:lnTo>
                      <a:pt x="31910" y="23373"/>
                    </a:lnTo>
                    <a:lnTo>
                      <a:pt x="31910" y="5691"/>
                    </a:lnTo>
                    <a:lnTo>
                      <a:pt x="5691" y="5691"/>
                    </a:lnTo>
                    <a:lnTo>
                      <a:pt x="5691" y="23373"/>
                    </a:lnTo>
                    <a:close/>
                  </a:path>
                </a:pathLst>
              </a:custGeom>
              <a:solidFill>
                <a:srgbClr val="211D1D"/>
              </a:solidFill>
              <a:ln w="10161" cap="flat">
                <a:noFill/>
                <a:prstDash val="solid"/>
                <a:miter/>
              </a:ln>
            </p:spPr>
            <p:txBody>
              <a:bodyPr rtlCol="0" anchor="ctr"/>
              <a:lstStyle/>
              <a:p>
                <a:endParaRPr lang="en-IN"/>
              </a:p>
            </p:txBody>
          </p:sp>
          <p:sp>
            <p:nvSpPr>
              <p:cNvPr id="287" name="Freeform: Shape 286">
                <a:extLst>
                  <a:ext uri="{FF2B5EF4-FFF2-40B4-BE49-F238E27FC236}">
                    <a16:creationId xmlns:a16="http://schemas.microsoft.com/office/drawing/2014/main" id="{2DE27717-7794-5C2E-9990-66257E3A7989}"/>
                  </a:ext>
                </a:extLst>
              </p:cNvPr>
              <p:cNvSpPr/>
              <p:nvPr/>
            </p:nvSpPr>
            <p:spPr>
              <a:xfrm>
                <a:off x="3542007" y="2927253"/>
                <a:ext cx="5690" cy="29267"/>
              </a:xfrm>
              <a:custGeom>
                <a:avLst/>
                <a:gdLst>
                  <a:gd name="connsiteX0" fmla="*/ 0 w 5690"/>
                  <a:gd name="connsiteY0" fmla="*/ 0 h 29267"/>
                  <a:gd name="connsiteX1" fmla="*/ 5691 w 5690"/>
                  <a:gd name="connsiteY1" fmla="*/ 0 h 29267"/>
                  <a:gd name="connsiteX2" fmla="*/ 5691 w 5690"/>
                  <a:gd name="connsiteY2" fmla="*/ 29267 h 29267"/>
                  <a:gd name="connsiteX3" fmla="*/ 0 w 5690"/>
                  <a:gd name="connsiteY3" fmla="*/ 29267 h 29267"/>
                </a:gdLst>
                <a:ahLst/>
                <a:cxnLst>
                  <a:cxn ang="0">
                    <a:pos x="connsiteX0" y="connsiteY0"/>
                  </a:cxn>
                  <a:cxn ang="0">
                    <a:pos x="connsiteX1" y="connsiteY1"/>
                  </a:cxn>
                  <a:cxn ang="0">
                    <a:pos x="connsiteX2" y="connsiteY2"/>
                  </a:cxn>
                  <a:cxn ang="0">
                    <a:pos x="connsiteX3" y="connsiteY3"/>
                  </a:cxn>
                </a:cxnLst>
                <a:rect l="l" t="t" r="r" b="b"/>
                <a:pathLst>
                  <a:path w="5690" h="29267">
                    <a:moveTo>
                      <a:pt x="0" y="0"/>
                    </a:moveTo>
                    <a:lnTo>
                      <a:pt x="5691" y="0"/>
                    </a:lnTo>
                    <a:lnTo>
                      <a:pt x="5691" y="29267"/>
                    </a:lnTo>
                    <a:lnTo>
                      <a:pt x="0" y="29267"/>
                    </a:lnTo>
                    <a:close/>
                  </a:path>
                </a:pathLst>
              </a:custGeom>
              <a:solidFill>
                <a:srgbClr val="211D1D"/>
              </a:solidFill>
              <a:ln w="10161" cap="flat">
                <a:noFill/>
                <a:prstDash val="solid"/>
                <a:miter/>
              </a:ln>
            </p:spPr>
            <p:txBody>
              <a:bodyPr rtlCol="0" anchor="ctr"/>
              <a:lstStyle/>
              <a:p>
                <a:endParaRPr lang="en-IN"/>
              </a:p>
            </p:txBody>
          </p:sp>
          <p:sp>
            <p:nvSpPr>
              <p:cNvPr id="288" name="Freeform: Shape 287">
                <a:extLst>
                  <a:ext uri="{FF2B5EF4-FFF2-40B4-BE49-F238E27FC236}">
                    <a16:creationId xmlns:a16="http://schemas.microsoft.com/office/drawing/2014/main" id="{5F802EF9-34C7-B196-0C22-8CF1418AE113}"/>
                  </a:ext>
                </a:extLst>
              </p:cNvPr>
              <p:cNvSpPr/>
              <p:nvPr/>
            </p:nvSpPr>
            <p:spPr>
              <a:xfrm>
                <a:off x="3323009" y="2927253"/>
                <a:ext cx="5690" cy="29267"/>
              </a:xfrm>
              <a:custGeom>
                <a:avLst/>
                <a:gdLst>
                  <a:gd name="connsiteX0" fmla="*/ 0 w 5690"/>
                  <a:gd name="connsiteY0" fmla="*/ 0 h 29267"/>
                  <a:gd name="connsiteX1" fmla="*/ 5691 w 5690"/>
                  <a:gd name="connsiteY1" fmla="*/ 0 h 29267"/>
                  <a:gd name="connsiteX2" fmla="*/ 5691 w 5690"/>
                  <a:gd name="connsiteY2" fmla="*/ 29267 h 29267"/>
                  <a:gd name="connsiteX3" fmla="*/ 0 w 5690"/>
                  <a:gd name="connsiteY3" fmla="*/ 29267 h 29267"/>
                </a:gdLst>
                <a:ahLst/>
                <a:cxnLst>
                  <a:cxn ang="0">
                    <a:pos x="connsiteX0" y="connsiteY0"/>
                  </a:cxn>
                  <a:cxn ang="0">
                    <a:pos x="connsiteX1" y="connsiteY1"/>
                  </a:cxn>
                  <a:cxn ang="0">
                    <a:pos x="connsiteX2" y="connsiteY2"/>
                  </a:cxn>
                  <a:cxn ang="0">
                    <a:pos x="connsiteX3" y="connsiteY3"/>
                  </a:cxn>
                </a:cxnLst>
                <a:rect l="l" t="t" r="r" b="b"/>
                <a:pathLst>
                  <a:path w="5690" h="29267">
                    <a:moveTo>
                      <a:pt x="0" y="0"/>
                    </a:moveTo>
                    <a:lnTo>
                      <a:pt x="5691" y="0"/>
                    </a:lnTo>
                    <a:lnTo>
                      <a:pt x="5691" y="29267"/>
                    </a:lnTo>
                    <a:lnTo>
                      <a:pt x="0" y="29267"/>
                    </a:lnTo>
                    <a:close/>
                  </a:path>
                </a:pathLst>
              </a:custGeom>
              <a:solidFill>
                <a:srgbClr val="211D1D"/>
              </a:solidFill>
              <a:ln w="10161" cap="flat">
                <a:noFill/>
                <a:prstDash val="solid"/>
                <a:miter/>
              </a:ln>
            </p:spPr>
            <p:txBody>
              <a:bodyPr rtlCol="0" anchor="ctr"/>
              <a:lstStyle/>
              <a:p>
                <a:endParaRPr lang="en-IN"/>
              </a:p>
            </p:txBody>
          </p:sp>
        </p:grpSp>
        <p:grpSp>
          <p:nvGrpSpPr>
            <p:cNvPr id="11" name="Graphic 2">
              <a:extLst>
                <a:ext uri="{FF2B5EF4-FFF2-40B4-BE49-F238E27FC236}">
                  <a16:creationId xmlns:a16="http://schemas.microsoft.com/office/drawing/2014/main" id="{FF241D71-DE0E-DB91-962F-13C983F22971}"/>
                </a:ext>
              </a:extLst>
            </p:cNvPr>
            <p:cNvGrpSpPr/>
            <p:nvPr/>
          </p:nvGrpSpPr>
          <p:grpSpPr>
            <a:xfrm>
              <a:off x="3562433" y="3401223"/>
              <a:ext cx="466449" cy="266455"/>
              <a:chOff x="3562433" y="3401223"/>
              <a:chExt cx="466449" cy="266455"/>
            </a:xfrm>
          </p:grpSpPr>
          <p:sp>
            <p:nvSpPr>
              <p:cNvPr id="260" name="Freeform: Shape 259">
                <a:extLst>
                  <a:ext uri="{FF2B5EF4-FFF2-40B4-BE49-F238E27FC236}">
                    <a16:creationId xmlns:a16="http://schemas.microsoft.com/office/drawing/2014/main" id="{4B807E30-E3AA-D898-4783-C4F4B430CEC8}"/>
                  </a:ext>
                </a:extLst>
              </p:cNvPr>
              <p:cNvSpPr/>
              <p:nvPr/>
            </p:nvSpPr>
            <p:spPr>
              <a:xfrm>
                <a:off x="3594851" y="3408031"/>
                <a:ext cx="394093" cy="152942"/>
              </a:xfrm>
              <a:custGeom>
                <a:avLst/>
                <a:gdLst>
                  <a:gd name="connsiteX0" fmla="*/ 394094 w 394093"/>
                  <a:gd name="connsiteY0" fmla="*/ 129671 h 152942"/>
                  <a:gd name="connsiteX1" fmla="*/ 329563 w 394093"/>
                  <a:gd name="connsiteY1" fmla="*/ 65242 h 152942"/>
                  <a:gd name="connsiteX2" fmla="*/ 290134 w 394093"/>
                  <a:gd name="connsiteY2" fmla="*/ 78758 h 152942"/>
                  <a:gd name="connsiteX3" fmla="*/ 194303 w 394093"/>
                  <a:gd name="connsiteY3" fmla="*/ 0 h 152942"/>
                  <a:gd name="connsiteX4" fmla="*/ 98879 w 394093"/>
                  <a:gd name="connsiteY4" fmla="*/ 76421 h 152942"/>
                  <a:gd name="connsiteX5" fmla="*/ 64429 w 394093"/>
                  <a:gd name="connsiteY5" fmla="*/ 66462 h 152942"/>
                  <a:gd name="connsiteX6" fmla="*/ 0 w 394093"/>
                  <a:gd name="connsiteY6" fmla="*/ 129773 h 152942"/>
                  <a:gd name="connsiteX7" fmla="*/ 0 w 394093"/>
                  <a:gd name="connsiteY7" fmla="*/ 129773 h 152942"/>
                  <a:gd name="connsiteX8" fmla="*/ 0 w 394093"/>
                  <a:gd name="connsiteY8" fmla="*/ 152943 h 152942"/>
                  <a:gd name="connsiteX9" fmla="*/ 393992 w 394093"/>
                  <a:gd name="connsiteY9" fmla="*/ 152943 h 152942"/>
                  <a:gd name="connsiteX10" fmla="*/ 393992 w 394093"/>
                  <a:gd name="connsiteY10" fmla="*/ 129671 h 15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4093" h="152942">
                    <a:moveTo>
                      <a:pt x="394094" y="129671"/>
                    </a:moveTo>
                    <a:cubicBezTo>
                      <a:pt x="394094" y="94103"/>
                      <a:pt x="365233" y="65242"/>
                      <a:pt x="329563" y="65242"/>
                    </a:cubicBezTo>
                    <a:cubicBezTo>
                      <a:pt x="314726" y="65242"/>
                      <a:pt x="301007" y="70323"/>
                      <a:pt x="290134" y="78758"/>
                    </a:cubicBezTo>
                    <a:cubicBezTo>
                      <a:pt x="281292" y="33840"/>
                      <a:pt x="241761" y="0"/>
                      <a:pt x="194303" y="0"/>
                    </a:cubicBezTo>
                    <a:cubicBezTo>
                      <a:pt x="147658" y="0"/>
                      <a:pt x="108635" y="32723"/>
                      <a:pt x="98879" y="76421"/>
                    </a:cubicBezTo>
                    <a:cubicBezTo>
                      <a:pt x="88920" y="70120"/>
                      <a:pt x="77132" y="66462"/>
                      <a:pt x="64429" y="66462"/>
                    </a:cubicBezTo>
                    <a:cubicBezTo>
                      <a:pt x="29267" y="66462"/>
                      <a:pt x="610" y="94713"/>
                      <a:pt x="0" y="129773"/>
                    </a:cubicBezTo>
                    <a:lnTo>
                      <a:pt x="0" y="129773"/>
                    </a:lnTo>
                    <a:lnTo>
                      <a:pt x="0" y="152943"/>
                    </a:lnTo>
                    <a:lnTo>
                      <a:pt x="393992" y="152943"/>
                    </a:lnTo>
                    <a:lnTo>
                      <a:pt x="393992" y="129671"/>
                    </a:lnTo>
                  </a:path>
                </a:pathLst>
              </a:custGeom>
              <a:solidFill>
                <a:srgbClr val="FFFFFF"/>
              </a:solidFill>
              <a:ln w="10161" cap="flat">
                <a:noFill/>
                <a:prstDash val="solid"/>
                <a:miter/>
              </a:ln>
            </p:spPr>
            <p:txBody>
              <a:bodyPr rtlCol="0" anchor="ctr"/>
              <a:lstStyle/>
              <a:p>
                <a:endParaRPr lang="en-IN"/>
              </a:p>
            </p:txBody>
          </p:sp>
          <p:sp>
            <p:nvSpPr>
              <p:cNvPr id="261" name="Freeform: Shape 260">
                <a:extLst>
                  <a:ext uri="{FF2B5EF4-FFF2-40B4-BE49-F238E27FC236}">
                    <a16:creationId xmlns:a16="http://schemas.microsoft.com/office/drawing/2014/main" id="{B7C4082C-A573-55AA-C9A0-A79E9E37AB8B}"/>
                  </a:ext>
                </a:extLst>
              </p:cNvPr>
              <p:cNvSpPr/>
              <p:nvPr/>
            </p:nvSpPr>
            <p:spPr>
              <a:xfrm>
                <a:off x="3592005" y="3405186"/>
                <a:ext cx="399784" cy="158531"/>
              </a:xfrm>
              <a:custGeom>
                <a:avLst/>
                <a:gdLst>
                  <a:gd name="connsiteX0" fmla="*/ 399785 w 399784"/>
                  <a:gd name="connsiteY0" fmla="*/ 158532 h 158531"/>
                  <a:gd name="connsiteX1" fmla="*/ 0 w 399784"/>
                  <a:gd name="connsiteY1" fmla="*/ 158532 h 158531"/>
                  <a:gd name="connsiteX2" fmla="*/ 101 w 399784"/>
                  <a:gd name="connsiteY2" fmla="*/ 129671 h 158531"/>
                  <a:gd name="connsiteX3" fmla="*/ 67274 w 399784"/>
                  <a:gd name="connsiteY3" fmla="*/ 66360 h 158531"/>
                  <a:gd name="connsiteX4" fmla="*/ 99794 w 399784"/>
                  <a:gd name="connsiteY4" fmla="*/ 74795 h 158531"/>
                  <a:gd name="connsiteX5" fmla="*/ 197047 w 399784"/>
                  <a:gd name="connsiteY5" fmla="*/ 0 h 158531"/>
                  <a:gd name="connsiteX6" fmla="*/ 294707 w 399784"/>
                  <a:gd name="connsiteY6" fmla="*/ 76725 h 158531"/>
                  <a:gd name="connsiteX7" fmla="*/ 332307 w 399784"/>
                  <a:gd name="connsiteY7" fmla="*/ 65242 h 158531"/>
                  <a:gd name="connsiteX8" fmla="*/ 399683 w 399784"/>
                  <a:gd name="connsiteY8" fmla="*/ 132618 h 158531"/>
                  <a:gd name="connsiteX9" fmla="*/ 399683 w 399784"/>
                  <a:gd name="connsiteY9" fmla="*/ 158532 h 158531"/>
                  <a:gd name="connsiteX10" fmla="*/ 5792 w 399784"/>
                  <a:gd name="connsiteY10" fmla="*/ 152841 h 158531"/>
                  <a:gd name="connsiteX11" fmla="*/ 394094 w 399784"/>
                  <a:gd name="connsiteY11" fmla="*/ 152841 h 158531"/>
                  <a:gd name="connsiteX12" fmla="*/ 394094 w 399784"/>
                  <a:gd name="connsiteY12" fmla="*/ 132516 h 158531"/>
                  <a:gd name="connsiteX13" fmla="*/ 332510 w 399784"/>
                  <a:gd name="connsiteY13" fmla="*/ 70933 h 158531"/>
                  <a:gd name="connsiteX14" fmla="*/ 294808 w 399784"/>
                  <a:gd name="connsiteY14" fmla="*/ 83839 h 158531"/>
                  <a:gd name="connsiteX15" fmla="*/ 291150 w 399784"/>
                  <a:gd name="connsiteY15" fmla="*/ 86684 h 158531"/>
                  <a:gd name="connsiteX16" fmla="*/ 290235 w 399784"/>
                  <a:gd name="connsiteY16" fmla="*/ 82111 h 158531"/>
                  <a:gd name="connsiteX17" fmla="*/ 197149 w 399784"/>
                  <a:gd name="connsiteY17" fmla="*/ 5691 h 158531"/>
                  <a:gd name="connsiteX18" fmla="*/ 104570 w 399784"/>
                  <a:gd name="connsiteY18" fmla="*/ 79876 h 158531"/>
                  <a:gd name="connsiteX19" fmla="*/ 103655 w 399784"/>
                  <a:gd name="connsiteY19" fmla="*/ 83839 h 158531"/>
                  <a:gd name="connsiteX20" fmla="*/ 100200 w 399784"/>
                  <a:gd name="connsiteY20" fmla="*/ 81705 h 158531"/>
                  <a:gd name="connsiteX21" fmla="*/ 67274 w 399784"/>
                  <a:gd name="connsiteY21" fmla="*/ 72152 h 158531"/>
                  <a:gd name="connsiteX22" fmla="*/ 5691 w 399784"/>
                  <a:gd name="connsiteY22" fmla="*/ 132618 h 158531"/>
                  <a:gd name="connsiteX23" fmla="*/ 5691 w 399784"/>
                  <a:gd name="connsiteY23" fmla="*/ 134244 h 158531"/>
                  <a:gd name="connsiteX24" fmla="*/ 5691 w 399784"/>
                  <a:gd name="connsiteY24" fmla="*/ 152841 h 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9784" h="158531">
                    <a:moveTo>
                      <a:pt x="399785" y="158532"/>
                    </a:moveTo>
                    <a:lnTo>
                      <a:pt x="0" y="158532"/>
                    </a:lnTo>
                    <a:lnTo>
                      <a:pt x="101" y="129671"/>
                    </a:lnTo>
                    <a:cubicBezTo>
                      <a:pt x="2235" y="94509"/>
                      <a:pt x="31808" y="66360"/>
                      <a:pt x="67274" y="66360"/>
                    </a:cubicBezTo>
                    <a:cubicBezTo>
                      <a:pt x="78758" y="66360"/>
                      <a:pt x="89835" y="69205"/>
                      <a:pt x="99794" y="74795"/>
                    </a:cubicBezTo>
                    <a:cubicBezTo>
                      <a:pt x="111379" y="31198"/>
                      <a:pt x="151621" y="0"/>
                      <a:pt x="197047" y="0"/>
                    </a:cubicBezTo>
                    <a:cubicBezTo>
                      <a:pt x="243489" y="0"/>
                      <a:pt x="283934" y="32011"/>
                      <a:pt x="294707" y="76725"/>
                    </a:cubicBezTo>
                    <a:cubicBezTo>
                      <a:pt x="305885" y="69205"/>
                      <a:pt x="318690" y="65242"/>
                      <a:pt x="332307" y="65242"/>
                    </a:cubicBezTo>
                    <a:cubicBezTo>
                      <a:pt x="369399" y="65242"/>
                      <a:pt x="399683" y="95424"/>
                      <a:pt x="399683" y="132618"/>
                    </a:cubicBezTo>
                    <a:lnTo>
                      <a:pt x="399683" y="158532"/>
                    </a:lnTo>
                    <a:moveTo>
                      <a:pt x="5792" y="152841"/>
                    </a:moveTo>
                    <a:lnTo>
                      <a:pt x="394094" y="152841"/>
                    </a:lnTo>
                    <a:lnTo>
                      <a:pt x="394094" y="132516"/>
                    </a:lnTo>
                    <a:cubicBezTo>
                      <a:pt x="394094" y="98574"/>
                      <a:pt x="366453" y="70933"/>
                      <a:pt x="332510" y="70933"/>
                    </a:cubicBezTo>
                    <a:cubicBezTo>
                      <a:pt x="318690" y="70933"/>
                      <a:pt x="305682" y="75404"/>
                      <a:pt x="294808" y="83839"/>
                    </a:cubicBezTo>
                    <a:lnTo>
                      <a:pt x="291150" y="86684"/>
                    </a:lnTo>
                    <a:lnTo>
                      <a:pt x="290235" y="82111"/>
                    </a:lnTo>
                    <a:cubicBezTo>
                      <a:pt x="281496" y="37804"/>
                      <a:pt x="242371" y="5691"/>
                      <a:pt x="197149" y="5691"/>
                    </a:cubicBezTo>
                    <a:cubicBezTo>
                      <a:pt x="153044" y="5691"/>
                      <a:pt x="114122" y="36889"/>
                      <a:pt x="104570" y="79876"/>
                    </a:cubicBezTo>
                    <a:lnTo>
                      <a:pt x="103655" y="83839"/>
                    </a:lnTo>
                    <a:lnTo>
                      <a:pt x="100200" y="81705"/>
                    </a:lnTo>
                    <a:cubicBezTo>
                      <a:pt x="90343" y="75506"/>
                      <a:pt x="78961" y="72152"/>
                      <a:pt x="67274" y="72152"/>
                    </a:cubicBezTo>
                    <a:cubicBezTo>
                      <a:pt x="33942" y="72152"/>
                      <a:pt x="6301" y="99286"/>
                      <a:pt x="5691" y="132618"/>
                    </a:cubicBezTo>
                    <a:lnTo>
                      <a:pt x="5691" y="134244"/>
                    </a:lnTo>
                    <a:lnTo>
                      <a:pt x="5691" y="152841"/>
                    </a:lnTo>
                    <a:close/>
                  </a:path>
                </a:pathLst>
              </a:custGeom>
              <a:solidFill>
                <a:srgbClr val="211D1D"/>
              </a:solidFill>
              <a:ln w="10161" cap="flat">
                <a:noFill/>
                <a:prstDash val="solid"/>
                <a:miter/>
              </a:ln>
            </p:spPr>
            <p:txBody>
              <a:bodyPr rtlCol="0" anchor="ctr"/>
              <a:lstStyle/>
              <a:p>
                <a:endParaRPr lang="en-IN"/>
              </a:p>
            </p:txBody>
          </p:sp>
          <p:sp>
            <p:nvSpPr>
              <p:cNvPr id="262" name="Freeform: Shape 261">
                <a:extLst>
                  <a:ext uri="{FF2B5EF4-FFF2-40B4-BE49-F238E27FC236}">
                    <a16:creationId xmlns:a16="http://schemas.microsoft.com/office/drawing/2014/main" id="{B58EA968-8A49-5C53-1494-BFD4344921A9}"/>
                  </a:ext>
                </a:extLst>
              </p:cNvPr>
              <p:cNvSpPr/>
              <p:nvPr/>
            </p:nvSpPr>
            <p:spPr>
              <a:xfrm>
                <a:off x="3632045" y="3445124"/>
                <a:ext cx="393992" cy="152942"/>
              </a:xfrm>
              <a:custGeom>
                <a:avLst/>
                <a:gdLst>
                  <a:gd name="connsiteX0" fmla="*/ 393891 w 393992"/>
                  <a:gd name="connsiteY0" fmla="*/ 129671 h 152942"/>
                  <a:gd name="connsiteX1" fmla="*/ 329462 w 393992"/>
                  <a:gd name="connsiteY1" fmla="*/ 65242 h 152942"/>
                  <a:gd name="connsiteX2" fmla="*/ 290032 w 393992"/>
                  <a:gd name="connsiteY2" fmla="*/ 78758 h 152942"/>
                  <a:gd name="connsiteX3" fmla="*/ 194202 w 393992"/>
                  <a:gd name="connsiteY3" fmla="*/ 0 h 152942"/>
                  <a:gd name="connsiteX4" fmla="*/ 98879 w 393992"/>
                  <a:gd name="connsiteY4" fmla="*/ 76421 h 152942"/>
                  <a:gd name="connsiteX5" fmla="*/ 64429 w 393992"/>
                  <a:gd name="connsiteY5" fmla="*/ 66462 h 152942"/>
                  <a:gd name="connsiteX6" fmla="*/ 0 w 393992"/>
                  <a:gd name="connsiteY6" fmla="*/ 129773 h 152942"/>
                  <a:gd name="connsiteX7" fmla="*/ 0 w 393992"/>
                  <a:gd name="connsiteY7" fmla="*/ 129773 h 152942"/>
                  <a:gd name="connsiteX8" fmla="*/ 0 w 393992"/>
                  <a:gd name="connsiteY8" fmla="*/ 152943 h 152942"/>
                  <a:gd name="connsiteX9" fmla="*/ 393993 w 393992"/>
                  <a:gd name="connsiteY9" fmla="*/ 152943 h 152942"/>
                  <a:gd name="connsiteX10" fmla="*/ 393993 w 393992"/>
                  <a:gd name="connsiteY10" fmla="*/ 129671 h 15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92" h="152942">
                    <a:moveTo>
                      <a:pt x="393891" y="129671"/>
                    </a:moveTo>
                    <a:cubicBezTo>
                      <a:pt x="393891" y="94103"/>
                      <a:pt x="365030" y="65242"/>
                      <a:pt x="329462" y="65242"/>
                    </a:cubicBezTo>
                    <a:cubicBezTo>
                      <a:pt x="314625" y="65242"/>
                      <a:pt x="300906" y="70323"/>
                      <a:pt x="290032" y="78758"/>
                    </a:cubicBezTo>
                    <a:cubicBezTo>
                      <a:pt x="281191" y="33942"/>
                      <a:pt x="241659" y="0"/>
                      <a:pt x="194202" y="0"/>
                    </a:cubicBezTo>
                    <a:cubicBezTo>
                      <a:pt x="147557" y="0"/>
                      <a:pt x="108534" y="32723"/>
                      <a:pt x="98879" y="76421"/>
                    </a:cubicBezTo>
                    <a:cubicBezTo>
                      <a:pt x="88920" y="70120"/>
                      <a:pt x="77132" y="66462"/>
                      <a:pt x="64429" y="66462"/>
                    </a:cubicBezTo>
                    <a:cubicBezTo>
                      <a:pt x="29267" y="66462"/>
                      <a:pt x="610" y="94713"/>
                      <a:pt x="0" y="129773"/>
                    </a:cubicBezTo>
                    <a:lnTo>
                      <a:pt x="0" y="129773"/>
                    </a:lnTo>
                    <a:lnTo>
                      <a:pt x="0" y="152943"/>
                    </a:lnTo>
                    <a:lnTo>
                      <a:pt x="393993" y="152943"/>
                    </a:lnTo>
                    <a:lnTo>
                      <a:pt x="393993" y="129671"/>
                    </a:lnTo>
                  </a:path>
                </a:pathLst>
              </a:custGeom>
              <a:solidFill>
                <a:srgbClr val="00A9D3"/>
              </a:solidFill>
              <a:ln w="10161" cap="flat">
                <a:noFill/>
                <a:prstDash val="solid"/>
                <a:miter/>
              </a:ln>
            </p:spPr>
            <p:txBody>
              <a:bodyPr rtlCol="0" anchor="ctr"/>
              <a:lstStyle/>
              <a:p>
                <a:endParaRPr lang="en-IN"/>
              </a:p>
            </p:txBody>
          </p:sp>
          <p:sp>
            <p:nvSpPr>
              <p:cNvPr id="263" name="Freeform: Shape 262">
                <a:extLst>
                  <a:ext uri="{FF2B5EF4-FFF2-40B4-BE49-F238E27FC236}">
                    <a16:creationId xmlns:a16="http://schemas.microsoft.com/office/drawing/2014/main" id="{6F15BEA1-03FB-FD75-678C-9EE7F0E01202}"/>
                  </a:ext>
                </a:extLst>
              </p:cNvPr>
              <p:cNvSpPr/>
              <p:nvPr/>
            </p:nvSpPr>
            <p:spPr>
              <a:xfrm>
                <a:off x="3629098" y="3442278"/>
                <a:ext cx="399784" cy="158531"/>
              </a:xfrm>
              <a:custGeom>
                <a:avLst/>
                <a:gdLst>
                  <a:gd name="connsiteX0" fmla="*/ 399785 w 399784"/>
                  <a:gd name="connsiteY0" fmla="*/ 158532 h 158531"/>
                  <a:gd name="connsiteX1" fmla="*/ 0 w 399784"/>
                  <a:gd name="connsiteY1" fmla="*/ 158532 h 158531"/>
                  <a:gd name="connsiteX2" fmla="*/ 101 w 399784"/>
                  <a:gd name="connsiteY2" fmla="*/ 129671 h 158531"/>
                  <a:gd name="connsiteX3" fmla="*/ 67274 w 399784"/>
                  <a:gd name="connsiteY3" fmla="*/ 66360 h 158531"/>
                  <a:gd name="connsiteX4" fmla="*/ 99794 w 399784"/>
                  <a:gd name="connsiteY4" fmla="*/ 74795 h 158531"/>
                  <a:gd name="connsiteX5" fmla="*/ 197047 w 399784"/>
                  <a:gd name="connsiteY5" fmla="*/ 0 h 158531"/>
                  <a:gd name="connsiteX6" fmla="*/ 294707 w 399784"/>
                  <a:gd name="connsiteY6" fmla="*/ 76725 h 158531"/>
                  <a:gd name="connsiteX7" fmla="*/ 332307 w 399784"/>
                  <a:gd name="connsiteY7" fmla="*/ 65242 h 158531"/>
                  <a:gd name="connsiteX8" fmla="*/ 399683 w 399784"/>
                  <a:gd name="connsiteY8" fmla="*/ 132618 h 158531"/>
                  <a:gd name="connsiteX9" fmla="*/ 399683 w 399784"/>
                  <a:gd name="connsiteY9" fmla="*/ 158532 h 158531"/>
                  <a:gd name="connsiteX10" fmla="*/ 5691 w 399784"/>
                  <a:gd name="connsiteY10" fmla="*/ 152841 h 158531"/>
                  <a:gd name="connsiteX11" fmla="*/ 393992 w 399784"/>
                  <a:gd name="connsiteY11" fmla="*/ 152841 h 158531"/>
                  <a:gd name="connsiteX12" fmla="*/ 393992 w 399784"/>
                  <a:gd name="connsiteY12" fmla="*/ 132516 h 158531"/>
                  <a:gd name="connsiteX13" fmla="*/ 332409 w 399784"/>
                  <a:gd name="connsiteY13" fmla="*/ 70933 h 158531"/>
                  <a:gd name="connsiteX14" fmla="*/ 294707 w 399784"/>
                  <a:gd name="connsiteY14" fmla="*/ 83839 h 158531"/>
                  <a:gd name="connsiteX15" fmla="*/ 291048 w 399784"/>
                  <a:gd name="connsiteY15" fmla="*/ 86684 h 158531"/>
                  <a:gd name="connsiteX16" fmla="*/ 290134 w 399784"/>
                  <a:gd name="connsiteY16" fmla="*/ 82111 h 158531"/>
                  <a:gd name="connsiteX17" fmla="*/ 197047 w 399784"/>
                  <a:gd name="connsiteY17" fmla="*/ 5691 h 158531"/>
                  <a:gd name="connsiteX18" fmla="*/ 104468 w 399784"/>
                  <a:gd name="connsiteY18" fmla="*/ 79876 h 158531"/>
                  <a:gd name="connsiteX19" fmla="*/ 103554 w 399784"/>
                  <a:gd name="connsiteY19" fmla="*/ 83839 h 158531"/>
                  <a:gd name="connsiteX20" fmla="*/ 100099 w 399784"/>
                  <a:gd name="connsiteY20" fmla="*/ 81705 h 158531"/>
                  <a:gd name="connsiteX21" fmla="*/ 67173 w 399784"/>
                  <a:gd name="connsiteY21" fmla="*/ 72152 h 158531"/>
                  <a:gd name="connsiteX22" fmla="*/ 5589 w 399784"/>
                  <a:gd name="connsiteY22" fmla="*/ 132618 h 158531"/>
                  <a:gd name="connsiteX23" fmla="*/ 5589 w 399784"/>
                  <a:gd name="connsiteY23" fmla="*/ 134244 h 158531"/>
                  <a:gd name="connsiteX24" fmla="*/ 5589 w 399784"/>
                  <a:gd name="connsiteY24" fmla="*/ 152841 h 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9784" h="158531">
                    <a:moveTo>
                      <a:pt x="399785" y="158532"/>
                    </a:moveTo>
                    <a:lnTo>
                      <a:pt x="0" y="158532"/>
                    </a:lnTo>
                    <a:lnTo>
                      <a:pt x="101" y="129671"/>
                    </a:lnTo>
                    <a:cubicBezTo>
                      <a:pt x="2236" y="94509"/>
                      <a:pt x="31808" y="66360"/>
                      <a:pt x="67274" y="66360"/>
                    </a:cubicBezTo>
                    <a:cubicBezTo>
                      <a:pt x="78758" y="66360"/>
                      <a:pt x="89835" y="69307"/>
                      <a:pt x="99794" y="74795"/>
                    </a:cubicBezTo>
                    <a:cubicBezTo>
                      <a:pt x="111277" y="31198"/>
                      <a:pt x="151621" y="0"/>
                      <a:pt x="197047" y="0"/>
                    </a:cubicBezTo>
                    <a:cubicBezTo>
                      <a:pt x="243489" y="0"/>
                      <a:pt x="283935" y="32011"/>
                      <a:pt x="294707" y="76725"/>
                    </a:cubicBezTo>
                    <a:cubicBezTo>
                      <a:pt x="305885" y="69205"/>
                      <a:pt x="318791" y="65242"/>
                      <a:pt x="332307" y="65242"/>
                    </a:cubicBezTo>
                    <a:cubicBezTo>
                      <a:pt x="369400" y="65242"/>
                      <a:pt x="399683" y="95424"/>
                      <a:pt x="399683" y="132618"/>
                    </a:cubicBezTo>
                    <a:lnTo>
                      <a:pt x="399683" y="158532"/>
                    </a:lnTo>
                    <a:moveTo>
                      <a:pt x="5691" y="152841"/>
                    </a:moveTo>
                    <a:lnTo>
                      <a:pt x="393992" y="152841"/>
                    </a:lnTo>
                    <a:lnTo>
                      <a:pt x="393992" y="132516"/>
                    </a:lnTo>
                    <a:cubicBezTo>
                      <a:pt x="393992" y="98574"/>
                      <a:pt x="366351" y="70933"/>
                      <a:pt x="332409" y="70933"/>
                    </a:cubicBezTo>
                    <a:cubicBezTo>
                      <a:pt x="318588" y="70933"/>
                      <a:pt x="305580" y="75404"/>
                      <a:pt x="294707" y="83839"/>
                    </a:cubicBezTo>
                    <a:lnTo>
                      <a:pt x="291048" y="86684"/>
                    </a:lnTo>
                    <a:lnTo>
                      <a:pt x="290134" y="82111"/>
                    </a:lnTo>
                    <a:cubicBezTo>
                      <a:pt x="281394" y="37804"/>
                      <a:pt x="242269" y="5691"/>
                      <a:pt x="197047" y="5691"/>
                    </a:cubicBezTo>
                    <a:cubicBezTo>
                      <a:pt x="152942" y="5691"/>
                      <a:pt x="114021" y="36889"/>
                      <a:pt x="104468" y="79876"/>
                    </a:cubicBezTo>
                    <a:lnTo>
                      <a:pt x="103554" y="83839"/>
                    </a:lnTo>
                    <a:lnTo>
                      <a:pt x="100099" y="81705"/>
                    </a:lnTo>
                    <a:cubicBezTo>
                      <a:pt x="90241" y="75506"/>
                      <a:pt x="78859" y="72152"/>
                      <a:pt x="67173" y="72152"/>
                    </a:cubicBezTo>
                    <a:cubicBezTo>
                      <a:pt x="33840" y="72152"/>
                      <a:pt x="6199" y="99286"/>
                      <a:pt x="5589" y="132618"/>
                    </a:cubicBezTo>
                    <a:lnTo>
                      <a:pt x="5589" y="134244"/>
                    </a:lnTo>
                    <a:lnTo>
                      <a:pt x="5589" y="152841"/>
                    </a:lnTo>
                    <a:close/>
                  </a:path>
                </a:pathLst>
              </a:custGeom>
              <a:solidFill>
                <a:srgbClr val="211D1D"/>
              </a:solidFill>
              <a:ln w="10161" cap="flat">
                <a:noFill/>
                <a:prstDash val="solid"/>
                <a:miter/>
              </a:ln>
            </p:spPr>
            <p:txBody>
              <a:bodyPr rtlCol="0" anchor="ctr"/>
              <a:lstStyle/>
              <a:p>
                <a:endParaRPr lang="en-IN"/>
              </a:p>
            </p:txBody>
          </p:sp>
          <p:grpSp>
            <p:nvGrpSpPr>
              <p:cNvPr id="264" name="Graphic 2">
                <a:extLst>
                  <a:ext uri="{FF2B5EF4-FFF2-40B4-BE49-F238E27FC236}">
                    <a16:creationId xmlns:a16="http://schemas.microsoft.com/office/drawing/2014/main" id="{1D440E04-30D7-DB36-9950-C8E7D931E90D}"/>
                  </a:ext>
                </a:extLst>
              </p:cNvPr>
              <p:cNvGrpSpPr/>
              <p:nvPr/>
            </p:nvGrpSpPr>
            <p:grpSpPr>
              <a:xfrm>
                <a:off x="3562433" y="3583839"/>
                <a:ext cx="83940" cy="83838"/>
                <a:chOff x="3562433" y="3583839"/>
                <a:chExt cx="83940" cy="83838"/>
              </a:xfrm>
            </p:grpSpPr>
            <p:sp>
              <p:nvSpPr>
                <p:cNvPr id="272" name="Freeform: Shape 271">
                  <a:extLst>
                    <a:ext uri="{FF2B5EF4-FFF2-40B4-BE49-F238E27FC236}">
                      <a16:creationId xmlns:a16="http://schemas.microsoft.com/office/drawing/2014/main" id="{738F44D9-E77F-FA12-F030-A20FFBB2546F}"/>
                    </a:ext>
                  </a:extLst>
                </p:cNvPr>
                <p:cNvSpPr/>
                <p:nvPr/>
              </p:nvSpPr>
              <p:spPr>
                <a:xfrm>
                  <a:off x="3566498" y="3587904"/>
                  <a:ext cx="75810" cy="75810"/>
                </a:xfrm>
                <a:custGeom>
                  <a:avLst/>
                  <a:gdLst>
                    <a:gd name="connsiteX0" fmla="*/ 16463 w 75810"/>
                    <a:gd name="connsiteY0" fmla="*/ 14329 h 75810"/>
                    <a:gd name="connsiteX1" fmla="*/ 0 w 75810"/>
                    <a:gd name="connsiteY1" fmla="*/ 75811 h 75810"/>
                    <a:gd name="connsiteX2" fmla="*/ 61482 w 75810"/>
                    <a:gd name="connsiteY2" fmla="*/ 59348 h 75810"/>
                    <a:gd name="connsiteX3" fmla="*/ 44307 w 75810"/>
                    <a:gd name="connsiteY3" fmla="*/ 42174 h 75810"/>
                    <a:gd name="connsiteX4" fmla="*/ 75811 w 75810"/>
                    <a:gd name="connsiteY4" fmla="*/ 10670 h 75810"/>
                    <a:gd name="connsiteX5" fmla="*/ 65140 w 75810"/>
                    <a:gd name="connsiteY5" fmla="*/ 0 h 75810"/>
                    <a:gd name="connsiteX6" fmla="*/ 33637 w 75810"/>
                    <a:gd name="connsiteY6" fmla="*/ 31503 h 7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10" h="75810">
                      <a:moveTo>
                        <a:pt x="16463" y="14329"/>
                      </a:moveTo>
                      <a:lnTo>
                        <a:pt x="0" y="75811"/>
                      </a:lnTo>
                      <a:lnTo>
                        <a:pt x="61482" y="59348"/>
                      </a:lnTo>
                      <a:lnTo>
                        <a:pt x="44307" y="42174"/>
                      </a:lnTo>
                      <a:lnTo>
                        <a:pt x="75811" y="10670"/>
                      </a:lnTo>
                      <a:lnTo>
                        <a:pt x="65140" y="0"/>
                      </a:lnTo>
                      <a:lnTo>
                        <a:pt x="33637" y="31503"/>
                      </a:lnTo>
                      <a:close/>
                    </a:path>
                  </a:pathLst>
                </a:custGeom>
                <a:solidFill>
                  <a:srgbClr val="FFFFFF"/>
                </a:solidFill>
                <a:ln w="10161" cap="flat">
                  <a:noFill/>
                  <a:prstDash val="solid"/>
                  <a:miter/>
                </a:ln>
              </p:spPr>
              <p:txBody>
                <a:bodyPr rtlCol="0" anchor="ctr"/>
                <a:lstStyle/>
                <a:p>
                  <a:endParaRPr lang="en-IN"/>
                </a:p>
              </p:txBody>
            </p:sp>
            <p:sp>
              <p:nvSpPr>
                <p:cNvPr id="273" name="Freeform: Shape 272">
                  <a:extLst>
                    <a:ext uri="{FF2B5EF4-FFF2-40B4-BE49-F238E27FC236}">
                      <a16:creationId xmlns:a16="http://schemas.microsoft.com/office/drawing/2014/main" id="{F5B3CCE6-5BAC-A169-AEED-9B609CC76A65}"/>
                    </a:ext>
                  </a:extLst>
                </p:cNvPr>
                <p:cNvSpPr/>
                <p:nvPr/>
              </p:nvSpPr>
              <p:spPr>
                <a:xfrm>
                  <a:off x="3562433" y="3583839"/>
                  <a:ext cx="83940" cy="83838"/>
                </a:xfrm>
                <a:custGeom>
                  <a:avLst/>
                  <a:gdLst>
                    <a:gd name="connsiteX0" fmla="*/ 69205 w 83940"/>
                    <a:gd name="connsiteY0" fmla="*/ 0 h 83838"/>
                    <a:gd name="connsiteX1" fmla="*/ 83940 w 83940"/>
                    <a:gd name="connsiteY1" fmla="*/ 14735 h 83838"/>
                    <a:gd name="connsiteX2" fmla="*/ 52438 w 83940"/>
                    <a:gd name="connsiteY2" fmla="*/ 46238 h 83838"/>
                    <a:gd name="connsiteX3" fmla="*/ 71034 w 83940"/>
                    <a:gd name="connsiteY3" fmla="*/ 64836 h 83838"/>
                    <a:gd name="connsiteX4" fmla="*/ 0 w 83940"/>
                    <a:gd name="connsiteY4" fmla="*/ 83839 h 83838"/>
                    <a:gd name="connsiteX5" fmla="*/ 19003 w 83940"/>
                    <a:gd name="connsiteY5" fmla="*/ 12804 h 83838"/>
                    <a:gd name="connsiteX6" fmla="*/ 37600 w 83940"/>
                    <a:gd name="connsiteY6" fmla="*/ 31401 h 83838"/>
                    <a:gd name="connsiteX7" fmla="*/ 69205 w 83940"/>
                    <a:gd name="connsiteY7" fmla="*/ 0 h 83838"/>
                    <a:gd name="connsiteX8" fmla="*/ 75912 w 83940"/>
                    <a:gd name="connsiteY8" fmla="*/ 14735 h 83838"/>
                    <a:gd name="connsiteX9" fmla="*/ 69205 w 83940"/>
                    <a:gd name="connsiteY9" fmla="*/ 8028 h 83838"/>
                    <a:gd name="connsiteX10" fmla="*/ 37702 w 83940"/>
                    <a:gd name="connsiteY10" fmla="*/ 39531 h 83838"/>
                    <a:gd name="connsiteX11" fmla="*/ 22052 w 83940"/>
                    <a:gd name="connsiteY11" fmla="*/ 23881 h 83838"/>
                    <a:gd name="connsiteX12" fmla="*/ 8130 w 83940"/>
                    <a:gd name="connsiteY12" fmla="*/ 75811 h 83838"/>
                    <a:gd name="connsiteX13" fmla="*/ 60059 w 83940"/>
                    <a:gd name="connsiteY13" fmla="*/ 61888 h 83838"/>
                    <a:gd name="connsiteX14" fmla="*/ 44409 w 83940"/>
                    <a:gd name="connsiteY14" fmla="*/ 46238 h 83838"/>
                    <a:gd name="connsiteX15" fmla="*/ 75912 w 83940"/>
                    <a:gd name="connsiteY15" fmla="*/ 14735 h 8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940" h="83838">
                      <a:moveTo>
                        <a:pt x="69205" y="0"/>
                      </a:moveTo>
                      <a:lnTo>
                        <a:pt x="83940" y="14735"/>
                      </a:lnTo>
                      <a:lnTo>
                        <a:pt x="52438" y="46238"/>
                      </a:lnTo>
                      <a:lnTo>
                        <a:pt x="71034" y="64836"/>
                      </a:lnTo>
                      <a:lnTo>
                        <a:pt x="0" y="83839"/>
                      </a:lnTo>
                      <a:lnTo>
                        <a:pt x="19003" y="12804"/>
                      </a:lnTo>
                      <a:lnTo>
                        <a:pt x="37600" y="31401"/>
                      </a:lnTo>
                      <a:lnTo>
                        <a:pt x="69205" y="0"/>
                      </a:lnTo>
                      <a:close/>
                      <a:moveTo>
                        <a:pt x="75912" y="14735"/>
                      </a:moveTo>
                      <a:lnTo>
                        <a:pt x="69205" y="8028"/>
                      </a:lnTo>
                      <a:lnTo>
                        <a:pt x="37702" y="39531"/>
                      </a:lnTo>
                      <a:lnTo>
                        <a:pt x="22052" y="23881"/>
                      </a:lnTo>
                      <a:lnTo>
                        <a:pt x="8130" y="75811"/>
                      </a:lnTo>
                      <a:lnTo>
                        <a:pt x="60059" y="61888"/>
                      </a:lnTo>
                      <a:lnTo>
                        <a:pt x="44409" y="46238"/>
                      </a:lnTo>
                      <a:lnTo>
                        <a:pt x="75912" y="14735"/>
                      </a:lnTo>
                      <a:close/>
                    </a:path>
                  </a:pathLst>
                </a:custGeom>
                <a:solidFill>
                  <a:srgbClr val="211D1D"/>
                </a:solidFill>
                <a:ln w="10161" cap="flat">
                  <a:noFill/>
                  <a:prstDash val="solid"/>
                  <a:miter/>
                </a:ln>
              </p:spPr>
              <p:txBody>
                <a:bodyPr rtlCol="0" anchor="ctr"/>
                <a:lstStyle/>
                <a:p>
                  <a:endParaRPr lang="en-IN"/>
                </a:p>
              </p:txBody>
            </p:sp>
          </p:grpSp>
          <p:grpSp>
            <p:nvGrpSpPr>
              <p:cNvPr id="265" name="Graphic 2">
                <a:extLst>
                  <a:ext uri="{FF2B5EF4-FFF2-40B4-BE49-F238E27FC236}">
                    <a16:creationId xmlns:a16="http://schemas.microsoft.com/office/drawing/2014/main" id="{1BE56AEE-A2B3-DE9D-54F4-8A022C564B3D}"/>
                  </a:ext>
                </a:extLst>
              </p:cNvPr>
              <p:cNvGrpSpPr/>
              <p:nvPr/>
            </p:nvGrpSpPr>
            <p:grpSpPr>
              <a:xfrm>
                <a:off x="3881123" y="3401223"/>
                <a:ext cx="90952" cy="76115"/>
                <a:chOff x="3881123" y="3401223"/>
                <a:chExt cx="90952" cy="76115"/>
              </a:xfrm>
            </p:grpSpPr>
            <p:sp>
              <p:nvSpPr>
                <p:cNvPr id="270" name="Freeform: Shape 269">
                  <a:extLst>
                    <a:ext uri="{FF2B5EF4-FFF2-40B4-BE49-F238E27FC236}">
                      <a16:creationId xmlns:a16="http://schemas.microsoft.com/office/drawing/2014/main" id="{B739D5F5-F6DF-3B7C-3DE5-DEAB43A46A42}"/>
                    </a:ext>
                  </a:extLst>
                </p:cNvPr>
                <p:cNvSpPr/>
                <p:nvPr/>
              </p:nvSpPr>
              <p:spPr>
                <a:xfrm>
                  <a:off x="3885289" y="3404779"/>
                  <a:ext cx="82416" cy="68493"/>
                </a:xfrm>
                <a:custGeom>
                  <a:avLst/>
                  <a:gdLst>
                    <a:gd name="connsiteX0" fmla="*/ 59450 w 82416"/>
                    <a:gd name="connsiteY0" fmla="*/ 59348 h 68493"/>
                    <a:gd name="connsiteX1" fmla="*/ 82416 w 82416"/>
                    <a:gd name="connsiteY1" fmla="*/ 0 h 68493"/>
                    <a:gd name="connsiteX2" fmla="*/ 19512 w 82416"/>
                    <a:gd name="connsiteY2" fmla="*/ 9857 h 68493"/>
                    <a:gd name="connsiteX3" fmla="*/ 34653 w 82416"/>
                    <a:gd name="connsiteY3" fmla="*/ 28658 h 68493"/>
                    <a:gd name="connsiteX4" fmla="*/ 0 w 82416"/>
                    <a:gd name="connsiteY4" fmla="*/ 56705 h 68493"/>
                    <a:gd name="connsiteX5" fmla="*/ 9451 w 82416"/>
                    <a:gd name="connsiteY5" fmla="*/ 68494 h 68493"/>
                    <a:gd name="connsiteX6" fmla="*/ 44206 w 82416"/>
                    <a:gd name="connsiteY6" fmla="*/ 40547 h 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6" h="68493">
                      <a:moveTo>
                        <a:pt x="59450" y="59348"/>
                      </a:moveTo>
                      <a:lnTo>
                        <a:pt x="82416" y="0"/>
                      </a:lnTo>
                      <a:lnTo>
                        <a:pt x="19512" y="9857"/>
                      </a:lnTo>
                      <a:lnTo>
                        <a:pt x="34653" y="28658"/>
                      </a:lnTo>
                      <a:lnTo>
                        <a:pt x="0" y="56705"/>
                      </a:lnTo>
                      <a:lnTo>
                        <a:pt x="9451" y="68494"/>
                      </a:lnTo>
                      <a:lnTo>
                        <a:pt x="44206" y="40547"/>
                      </a:lnTo>
                      <a:close/>
                    </a:path>
                  </a:pathLst>
                </a:custGeom>
                <a:solidFill>
                  <a:srgbClr val="FFFFFF"/>
                </a:solidFill>
                <a:ln w="10161" cap="flat">
                  <a:noFill/>
                  <a:prstDash val="solid"/>
                  <a:miter/>
                </a:ln>
              </p:spPr>
              <p:txBody>
                <a:bodyPr rtlCol="0" anchor="ctr"/>
                <a:lstStyle/>
                <a:p>
                  <a:endParaRPr lang="en-IN"/>
                </a:p>
              </p:txBody>
            </p:sp>
            <p:sp>
              <p:nvSpPr>
                <p:cNvPr id="271" name="Freeform: Shape 270">
                  <a:extLst>
                    <a:ext uri="{FF2B5EF4-FFF2-40B4-BE49-F238E27FC236}">
                      <a16:creationId xmlns:a16="http://schemas.microsoft.com/office/drawing/2014/main" id="{3819E39B-36C1-A6FE-AE8A-8C9F9A9FBF59}"/>
                    </a:ext>
                  </a:extLst>
                </p:cNvPr>
                <p:cNvSpPr/>
                <p:nvPr/>
              </p:nvSpPr>
              <p:spPr>
                <a:xfrm>
                  <a:off x="3881123" y="3401223"/>
                  <a:ext cx="90952" cy="76115"/>
                </a:xfrm>
                <a:custGeom>
                  <a:avLst/>
                  <a:gdLst>
                    <a:gd name="connsiteX0" fmla="*/ 90953 w 90952"/>
                    <a:gd name="connsiteY0" fmla="*/ 0 h 76115"/>
                    <a:gd name="connsiteX1" fmla="*/ 64429 w 90952"/>
                    <a:gd name="connsiteY1" fmla="*/ 68596 h 76115"/>
                    <a:gd name="connsiteX2" fmla="*/ 47864 w 90952"/>
                    <a:gd name="connsiteY2" fmla="*/ 48068 h 76115"/>
                    <a:gd name="connsiteX3" fmla="*/ 13109 w 90952"/>
                    <a:gd name="connsiteY3" fmla="*/ 76116 h 76115"/>
                    <a:gd name="connsiteX4" fmla="*/ 0 w 90952"/>
                    <a:gd name="connsiteY4" fmla="*/ 59856 h 76115"/>
                    <a:gd name="connsiteX5" fmla="*/ 34755 w 90952"/>
                    <a:gd name="connsiteY5" fmla="*/ 31910 h 76115"/>
                    <a:gd name="connsiteX6" fmla="*/ 18191 w 90952"/>
                    <a:gd name="connsiteY6" fmla="*/ 11382 h 76115"/>
                    <a:gd name="connsiteX7" fmla="*/ 90953 w 90952"/>
                    <a:gd name="connsiteY7" fmla="*/ 0 h 76115"/>
                    <a:gd name="connsiteX8" fmla="*/ 62702 w 90952"/>
                    <a:gd name="connsiteY8" fmla="*/ 57315 h 76115"/>
                    <a:gd name="connsiteX9" fmla="*/ 82112 w 90952"/>
                    <a:gd name="connsiteY9" fmla="*/ 7215 h 76115"/>
                    <a:gd name="connsiteX10" fmla="*/ 28963 w 90952"/>
                    <a:gd name="connsiteY10" fmla="*/ 15548 h 76115"/>
                    <a:gd name="connsiteX11" fmla="*/ 42885 w 90952"/>
                    <a:gd name="connsiteY11" fmla="*/ 32824 h 76115"/>
                    <a:gd name="connsiteX12" fmla="*/ 8130 w 90952"/>
                    <a:gd name="connsiteY12" fmla="*/ 60771 h 76115"/>
                    <a:gd name="connsiteX13" fmla="*/ 14024 w 90952"/>
                    <a:gd name="connsiteY13" fmla="*/ 68087 h 76115"/>
                    <a:gd name="connsiteX14" fmla="*/ 48779 w 90952"/>
                    <a:gd name="connsiteY14" fmla="*/ 40141 h 76115"/>
                    <a:gd name="connsiteX15" fmla="*/ 62702 w 90952"/>
                    <a:gd name="connsiteY15" fmla="*/ 57315 h 7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952" h="76115">
                      <a:moveTo>
                        <a:pt x="90953" y="0"/>
                      </a:moveTo>
                      <a:lnTo>
                        <a:pt x="64429" y="68596"/>
                      </a:lnTo>
                      <a:lnTo>
                        <a:pt x="47864" y="48068"/>
                      </a:lnTo>
                      <a:lnTo>
                        <a:pt x="13109" y="76116"/>
                      </a:lnTo>
                      <a:lnTo>
                        <a:pt x="0" y="59856"/>
                      </a:lnTo>
                      <a:lnTo>
                        <a:pt x="34755" y="31910"/>
                      </a:lnTo>
                      <a:lnTo>
                        <a:pt x="18191" y="11382"/>
                      </a:lnTo>
                      <a:lnTo>
                        <a:pt x="90953" y="0"/>
                      </a:lnTo>
                      <a:close/>
                      <a:moveTo>
                        <a:pt x="62702" y="57315"/>
                      </a:moveTo>
                      <a:lnTo>
                        <a:pt x="82112" y="7215"/>
                      </a:lnTo>
                      <a:lnTo>
                        <a:pt x="28963" y="15548"/>
                      </a:lnTo>
                      <a:lnTo>
                        <a:pt x="42885" y="32824"/>
                      </a:lnTo>
                      <a:lnTo>
                        <a:pt x="8130" y="60771"/>
                      </a:lnTo>
                      <a:lnTo>
                        <a:pt x="14024" y="68087"/>
                      </a:lnTo>
                      <a:lnTo>
                        <a:pt x="48779" y="40141"/>
                      </a:lnTo>
                      <a:lnTo>
                        <a:pt x="62702" y="57315"/>
                      </a:lnTo>
                      <a:close/>
                    </a:path>
                  </a:pathLst>
                </a:custGeom>
                <a:solidFill>
                  <a:srgbClr val="211D1D"/>
                </a:solidFill>
                <a:ln w="10161" cap="flat">
                  <a:noFill/>
                  <a:prstDash val="solid"/>
                  <a:miter/>
                </a:ln>
              </p:spPr>
              <p:txBody>
                <a:bodyPr rtlCol="0" anchor="ctr"/>
                <a:lstStyle/>
                <a:p>
                  <a:endParaRPr lang="en-IN"/>
                </a:p>
              </p:txBody>
            </p:sp>
          </p:grpSp>
          <p:sp>
            <p:nvSpPr>
              <p:cNvPr id="266" name="Freeform: Shape 265">
                <a:extLst>
                  <a:ext uri="{FF2B5EF4-FFF2-40B4-BE49-F238E27FC236}">
                    <a16:creationId xmlns:a16="http://schemas.microsoft.com/office/drawing/2014/main" id="{83EF68CB-0CBF-95FD-E196-76B1BCDEA835}"/>
                  </a:ext>
                </a:extLst>
              </p:cNvPr>
              <p:cNvSpPr/>
              <p:nvPr/>
            </p:nvSpPr>
            <p:spPr>
              <a:xfrm>
                <a:off x="3777061" y="3500305"/>
                <a:ext cx="104366" cy="67477"/>
              </a:xfrm>
              <a:custGeom>
                <a:avLst/>
                <a:gdLst>
                  <a:gd name="connsiteX0" fmla="*/ 0 w 104366"/>
                  <a:gd name="connsiteY0" fmla="*/ 0 h 67477"/>
                  <a:gd name="connsiteX1" fmla="*/ 104367 w 104366"/>
                  <a:gd name="connsiteY1" fmla="*/ 0 h 67477"/>
                  <a:gd name="connsiteX2" fmla="*/ 104367 w 104366"/>
                  <a:gd name="connsiteY2" fmla="*/ 67478 h 67477"/>
                  <a:gd name="connsiteX3" fmla="*/ 0 w 104366"/>
                  <a:gd name="connsiteY3" fmla="*/ 67478 h 67477"/>
                </a:gdLst>
                <a:ahLst/>
                <a:cxnLst>
                  <a:cxn ang="0">
                    <a:pos x="connsiteX0" y="connsiteY0"/>
                  </a:cxn>
                  <a:cxn ang="0">
                    <a:pos x="connsiteX1" y="connsiteY1"/>
                  </a:cxn>
                  <a:cxn ang="0">
                    <a:pos x="connsiteX2" y="connsiteY2"/>
                  </a:cxn>
                  <a:cxn ang="0">
                    <a:pos x="connsiteX3" y="connsiteY3"/>
                  </a:cxn>
                </a:cxnLst>
                <a:rect l="l" t="t" r="r" b="b"/>
                <a:pathLst>
                  <a:path w="104366" h="67477">
                    <a:moveTo>
                      <a:pt x="0" y="0"/>
                    </a:moveTo>
                    <a:lnTo>
                      <a:pt x="104367" y="0"/>
                    </a:lnTo>
                    <a:lnTo>
                      <a:pt x="104367" y="67478"/>
                    </a:lnTo>
                    <a:lnTo>
                      <a:pt x="0" y="67478"/>
                    </a:lnTo>
                    <a:close/>
                  </a:path>
                </a:pathLst>
              </a:custGeom>
              <a:solidFill>
                <a:srgbClr val="FFFFFF"/>
              </a:solidFill>
              <a:ln w="10161" cap="flat">
                <a:noFill/>
                <a:prstDash val="solid"/>
                <a:miter/>
              </a:ln>
            </p:spPr>
            <p:txBody>
              <a:bodyPr rtlCol="0" anchor="ctr"/>
              <a:lstStyle/>
              <a:p>
                <a:endParaRPr lang="en-IN"/>
              </a:p>
            </p:txBody>
          </p:sp>
          <p:sp>
            <p:nvSpPr>
              <p:cNvPr id="267" name="Freeform: Shape 266">
                <a:extLst>
                  <a:ext uri="{FF2B5EF4-FFF2-40B4-BE49-F238E27FC236}">
                    <a16:creationId xmlns:a16="http://schemas.microsoft.com/office/drawing/2014/main" id="{66982745-4379-CE94-80E2-39A26360F855}"/>
                  </a:ext>
                </a:extLst>
              </p:cNvPr>
              <p:cNvSpPr/>
              <p:nvPr/>
            </p:nvSpPr>
            <p:spPr>
              <a:xfrm>
                <a:off x="3774215" y="3497460"/>
                <a:ext cx="110159" cy="73168"/>
              </a:xfrm>
              <a:custGeom>
                <a:avLst/>
                <a:gdLst>
                  <a:gd name="connsiteX0" fmla="*/ 110159 w 110159"/>
                  <a:gd name="connsiteY0" fmla="*/ 73169 h 73168"/>
                  <a:gd name="connsiteX1" fmla="*/ 0 w 110159"/>
                  <a:gd name="connsiteY1" fmla="*/ 73169 h 73168"/>
                  <a:gd name="connsiteX2" fmla="*/ 0 w 110159"/>
                  <a:gd name="connsiteY2" fmla="*/ 0 h 73168"/>
                  <a:gd name="connsiteX3" fmla="*/ 110159 w 110159"/>
                  <a:gd name="connsiteY3" fmla="*/ 0 h 73168"/>
                  <a:gd name="connsiteX4" fmla="*/ 110159 w 110159"/>
                  <a:gd name="connsiteY4" fmla="*/ 73169 h 73168"/>
                  <a:gd name="connsiteX5" fmla="*/ 5691 w 110159"/>
                  <a:gd name="connsiteY5" fmla="*/ 67478 h 73168"/>
                  <a:gd name="connsiteX6" fmla="*/ 104367 w 110159"/>
                  <a:gd name="connsiteY6" fmla="*/ 67478 h 73168"/>
                  <a:gd name="connsiteX7" fmla="*/ 104367 w 110159"/>
                  <a:gd name="connsiteY7" fmla="*/ 5792 h 73168"/>
                  <a:gd name="connsiteX8" fmla="*/ 5691 w 110159"/>
                  <a:gd name="connsiteY8" fmla="*/ 5792 h 73168"/>
                  <a:gd name="connsiteX9" fmla="*/ 5691 w 110159"/>
                  <a:gd name="connsiteY9" fmla="*/ 67478 h 7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59" h="73168">
                    <a:moveTo>
                      <a:pt x="110159" y="73169"/>
                    </a:moveTo>
                    <a:lnTo>
                      <a:pt x="0" y="73169"/>
                    </a:lnTo>
                    <a:lnTo>
                      <a:pt x="0" y="0"/>
                    </a:lnTo>
                    <a:lnTo>
                      <a:pt x="110159" y="0"/>
                    </a:lnTo>
                    <a:lnTo>
                      <a:pt x="110159" y="73169"/>
                    </a:lnTo>
                    <a:close/>
                    <a:moveTo>
                      <a:pt x="5691" y="67478"/>
                    </a:moveTo>
                    <a:lnTo>
                      <a:pt x="104367" y="67478"/>
                    </a:lnTo>
                    <a:lnTo>
                      <a:pt x="104367" y="5792"/>
                    </a:lnTo>
                    <a:lnTo>
                      <a:pt x="5691" y="5792"/>
                    </a:lnTo>
                    <a:lnTo>
                      <a:pt x="5691" y="67478"/>
                    </a:lnTo>
                    <a:close/>
                  </a:path>
                </a:pathLst>
              </a:custGeom>
              <a:solidFill>
                <a:srgbClr val="211D1D"/>
              </a:solidFill>
              <a:ln w="10161" cap="flat">
                <a:noFill/>
                <a:prstDash val="solid"/>
                <a:miter/>
              </a:ln>
            </p:spPr>
            <p:txBody>
              <a:bodyPr rtlCol="0" anchor="ctr"/>
              <a:lstStyle/>
              <a:p>
                <a:endParaRPr lang="en-IN"/>
              </a:p>
            </p:txBody>
          </p:sp>
          <p:sp>
            <p:nvSpPr>
              <p:cNvPr id="268" name="Freeform: Shape 267">
                <a:extLst>
                  <a:ext uri="{FF2B5EF4-FFF2-40B4-BE49-F238E27FC236}">
                    <a16:creationId xmlns:a16="http://schemas.microsoft.com/office/drawing/2014/main" id="{2B8E89E8-FE77-0A8E-F4D6-61D31C63C0C5}"/>
                  </a:ext>
                </a:extLst>
              </p:cNvPr>
              <p:cNvSpPr/>
              <p:nvPr/>
            </p:nvSpPr>
            <p:spPr>
              <a:xfrm>
                <a:off x="3777061" y="3485570"/>
                <a:ext cx="26828" cy="14735"/>
              </a:xfrm>
              <a:custGeom>
                <a:avLst/>
                <a:gdLst>
                  <a:gd name="connsiteX0" fmla="*/ 0 w 26828"/>
                  <a:gd name="connsiteY0" fmla="*/ 0 h 14735"/>
                  <a:gd name="connsiteX1" fmla="*/ 26829 w 26828"/>
                  <a:gd name="connsiteY1" fmla="*/ 0 h 14735"/>
                  <a:gd name="connsiteX2" fmla="*/ 26829 w 26828"/>
                  <a:gd name="connsiteY2" fmla="*/ 14735 h 14735"/>
                  <a:gd name="connsiteX3" fmla="*/ 0 w 26828"/>
                  <a:gd name="connsiteY3" fmla="*/ 14735 h 14735"/>
                </a:gdLst>
                <a:ahLst/>
                <a:cxnLst>
                  <a:cxn ang="0">
                    <a:pos x="connsiteX0" y="connsiteY0"/>
                  </a:cxn>
                  <a:cxn ang="0">
                    <a:pos x="connsiteX1" y="connsiteY1"/>
                  </a:cxn>
                  <a:cxn ang="0">
                    <a:pos x="connsiteX2" y="connsiteY2"/>
                  </a:cxn>
                  <a:cxn ang="0">
                    <a:pos x="connsiteX3" y="connsiteY3"/>
                  </a:cxn>
                </a:cxnLst>
                <a:rect l="l" t="t" r="r" b="b"/>
                <a:pathLst>
                  <a:path w="26828" h="14735">
                    <a:moveTo>
                      <a:pt x="0" y="0"/>
                    </a:moveTo>
                    <a:lnTo>
                      <a:pt x="26829" y="0"/>
                    </a:lnTo>
                    <a:lnTo>
                      <a:pt x="26829" y="14735"/>
                    </a:lnTo>
                    <a:lnTo>
                      <a:pt x="0" y="14735"/>
                    </a:lnTo>
                    <a:close/>
                  </a:path>
                </a:pathLst>
              </a:custGeom>
              <a:solidFill>
                <a:srgbClr val="FFFFFF"/>
              </a:solidFill>
              <a:ln w="10161" cap="flat">
                <a:noFill/>
                <a:prstDash val="solid"/>
                <a:miter/>
              </a:ln>
            </p:spPr>
            <p:txBody>
              <a:bodyPr rtlCol="0" anchor="ctr"/>
              <a:lstStyle/>
              <a:p>
                <a:endParaRPr lang="en-IN"/>
              </a:p>
            </p:txBody>
          </p:sp>
          <p:sp>
            <p:nvSpPr>
              <p:cNvPr id="269" name="Freeform: Shape 268">
                <a:extLst>
                  <a:ext uri="{FF2B5EF4-FFF2-40B4-BE49-F238E27FC236}">
                    <a16:creationId xmlns:a16="http://schemas.microsoft.com/office/drawing/2014/main" id="{7EA5CDBD-38F9-E4FD-CF7B-9F20C9FFF767}"/>
                  </a:ext>
                </a:extLst>
              </p:cNvPr>
              <p:cNvSpPr/>
              <p:nvPr/>
            </p:nvSpPr>
            <p:spPr>
              <a:xfrm>
                <a:off x="3774215" y="3482826"/>
                <a:ext cx="32519" cy="20426"/>
              </a:xfrm>
              <a:custGeom>
                <a:avLst/>
                <a:gdLst>
                  <a:gd name="connsiteX0" fmla="*/ 32519 w 32519"/>
                  <a:gd name="connsiteY0" fmla="*/ 20426 h 20426"/>
                  <a:gd name="connsiteX1" fmla="*/ 0 w 32519"/>
                  <a:gd name="connsiteY1" fmla="*/ 20426 h 20426"/>
                  <a:gd name="connsiteX2" fmla="*/ 0 w 32519"/>
                  <a:gd name="connsiteY2" fmla="*/ 0 h 20426"/>
                  <a:gd name="connsiteX3" fmla="*/ 32519 w 32519"/>
                  <a:gd name="connsiteY3" fmla="*/ 0 h 20426"/>
                  <a:gd name="connsiteX4" fmla="*/ 32519 w 32519"/>
                  <a:gd name="connsiteY4" fmla="*/ 20426 h 20426"/>
                  <a:gd name="connsiteX5" fmla="*/ 5691 w 32519"/>
                  <a:gd name="connsiteY5" fmla="*/ 14634 h 20426"/>
                  <a:gd name="connsiteX6" fmla="*/ 26727 w 32519"/>
                  <a:gd name="connsiteY6" fmla="*/ 14634 h 20426"/>
                  <a:gd name="connsiteX7" fmla="*/ 26727 w 32519"/>
                  <a:gd name="connsiteY7" fmla="*/ 5589 h 20426"/>
                  <a:gd name="connsiteX8" fmla="*/ 5691 w 32519"/>
                  <a:gd name="connsiteY8" fmla="*/ 5589 h 20426"/>
                  <a:gd name="connsiteX9" fmla="*/ 5691 w 32519"/>
                  <a:gd name="connsiteY9" fmla="*/ 14634 h 2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19" h="20426">
                    <a:moveTo>
                      <a:pt x="32519" y="20426"/>
                    </a:moveTo>
                    <a:lnTo>
                      <a:pt x="0" y="20426"/>
                    </a:lnTo>
                    <a:lnTo>
                      <a:pt x="0" y="0"/>
                    </a:lnTo>
                    <a:lnTo>
                      <a:pt x="32519" y="0"/>
                    </a:lnTo>
                    <a:lnTo>
                      <a:pt x="32519" y="20426"/>
                    </a:lnTo>
                    <a:close/>
                    <a:moveTo>
                      <a:pt x="5691" y="14634"/>
                    </a:moveTo>
                    <a:lnTo>
                      <a:pt x="26727" y="14634"/>
                    </a:lnTo>
                    <a:lnTo>
                      <a:pt x="26727" y="5589"/>
                    </a:lnTo>
                    <a:lnTo>
                      <a:pt x="5691" y="5589"/>
                    </a:lnTo>
                    <a:lnTo>
                      <a:pt x="5691" y="14634"/>
                    </a:lnTo>
                    <a:close/>
                  </a:path>
                </a:pathLst>
              </a:custGeom>
              <a:solidFill>
                <a:srgbClr val="211D1D"/>
              </a:solidFill>
              <a:ln w="10161" cap="flat">
                <a:noFill/>
                <a:prstDash val="solid"/>
                <a:miter/>
              </a:ln>
            </p:spPr>
            <p:txBody>
              <a:bodyPr rtlCol="0" anchor="ctr"/>
              <a:lstStyle/>
              <a:p>
                <a:endParaRPr lang="en-IN"/>
              </a:p>
            </p:txBody>
          </p:sp>
        </p:grpSp>
        <p:grpSp>
          <p:nvGrpSpPr>
            <p:cNvPr id="12" name="Graphic 2">
              <a:extLst>
                <a:ext uri="{FF2B5EF4-FFF2-40B4-BE49-F238E27FC236}">
                  <a16:creationId xmlns:a16="http://schemas.microsoft.com/office/drawing/2014/main" id="{4F2BFC16-FF24-DFE5-3A29-E878D0D9B775}"/>
                </a:ext>
              </a:extLst>
            </p:cNvPr>
            <p:cNvGrpSpPr/>
            <p:nvPr/>
          </p:nvGrpSpPr>
          <p:grpSpPr>
            <a:xfrm>
              <a:off x="2754901" y="3760765"/>
              <a:ext cx="754933" cy="1154945"/>
              <a:chOff x="2754901" y="3760765"/>
              <a:chExt cx="754933" cy="1154945"/>
            </a:xfrm>
          </p:grpSpPr>
          <p:sp>
            <p:nvSpPr>
              <p:cNvPr id="62" name="Freeform: Shape 61">
                <a:extLst>
                  <a:ext uri="{FF2B5EF4-FFF2-40B4-BE49-F238E27FC236}">
                    <a16:creationId xmlns:a16="http://schemas.microsoft.com/office/drawing/2014/main" id="{D66DC1B5-30C4-5CD5-148B-70FB72258A2E}"/>
                  </a:ext>
                </a:extLst>
              </p:cNvPr>
              <p:cNvSpPr/>
              <p:nvPr/>
            </p:nvSpPr>
            <p:spPr>
              <a:xfrm>
                <a:off x="2952187" y="3915740"/>
                <a:ext cx="334543" cy="103147"/>
              </a:xfrm>
              <a:custGeom>
                <a:avLst/>
                <a:gdLst>
                  <a:gd name="connsiteX0" fmla="*/ 167272 w 334543"/>
                  <a:gd name="connsiteY0" fmla="*/ 103147 h 103147"/>
                  <a:gd name="connsiteX1" fmla="*/ 50811 w 334543"/>
                  <a:gd name="connsiteY1" fmla="*/ 89123 h 103147"/>
                  <a:gd name="connsiteX2" fmla="*/ 0 w 334543"/>
                  <a:gd name="connsiteY2" fmla="*/ 51523 h 103147"/>
                  <a:gd name="connsiteX3" fmla="*/ 50811 w 334543"/>
                  <a:gd name="connsiteY3" fmla="*/ 14024 h 103147"/>
                  <a:gd name="connsiteX4" fmla="*/ 167272 w 334543"/>
                  <a:gd name="connsiteY4" fmla="*/ 0 h 103147"/>
                  <a:gd name="connsiteX5" fmla="*/ 283732 w 334543"/>
                  <a:gd name="connsiteY5" fmla="*/ 14024 h 103147"/>
                  <a:gd name="connsiteX6" fmla="*/ 334543 w 334543"/>
                  <a:gd name="connsiteY6" fmla="*/ 51523 h 103147"/>
                  <a:gd name="connsiteX7" fmla="*/ 283732 w 334543"/>
                  <a:gd name="connsiteY7" fmla="*/ 89123 h 103147"/>
                  <a:gd name="connsiteX8" fmla="*/ 167272 w 334543"/>
                  <a:gd name="connsiteY8" fmla="*/ 103147 h 103147"/>
                  <a:gd name="connsiteX9" fmla="*/ 167272 w 334543"/>
                  <a:gd name="connsiteY9" fmla="*/ 8435 h 103147"/>
                  <a:gd name="connsiteX10" fmla="*/ 53251 w 334543"/>
                  <a:gd name="connsiteY10" fmla="*/ 22154 h 103147"/>
                  <a:gd name="connsiteX11" fmla="*/ 8536 w 334543"/>
                  <a:gd name="connsiteY11" fmla="*/ 51625 h 103147"/>
                  <a:gd name="connsiteX12" fmla="*/ 53251 w 334543"/>
                  <a:gd name="connsiteY12" fmla="*/ 81095 h 103147"/>
                  <a:gd name="connsiteX13" fmla="*/ 167272 w 334543"/>
                  <a:gd name="connsiteY13" fmla="*/ 94814 h 103147"/>
                  <a:gd name="connsiteX14" fmla="*/ 281293 w 334543"/>
                  <a:gd name="connsiteY14" fmla="*/ 81095 h 103147"/>
                  <a:gd name="connsiteX15" fmla="*/ 326007 w 334543"/>
                  <a:gd name="connsiteY15" fmla="*/ 51625 h 103147"/>
                  <a:gd name="connsiteX16" fmla="*/ 281293 w 334543"/>
                  <a:gd name="connsiteY16" fmla="*/ 22154 h 103147"/>
                  <a:gd name="connsiteX17" fmla="*/ 167272 w 334543"/>
                  <a:gd name="connsiteY17" fmla="*/ 8435 h 1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4543" h="103147">
                    <a:moveTo>
                      <a:pt x="167272" y="103147"/>
                    </a:moveTo>
                    <a:cubicBezTo>
                      <a:pt x="123370" y="103147"/>
                      <a:pt x="82010" y="98168"/>
                      <a:pt x="50811" y="89123"/>
                    </a:cubicBezTo>
                    <a:cubicBezTo>
                      <a:pt x="17581" y="79469"/>
                      <a:pt x="0" y="66461"/>
                      <a:pt x="0" y="51523"/>
                    </a:cubicBezTo>
                    <a:cubicBezTo>
                      <a:pt x="0" y="36584"/>
                      <a:pt x="17581" y="23678"/>
                      <a:pt x="50811" y="14024"/>
                    </a:cubicBezTo>
                    <a:cubicBezTo>
                      <a:pt x="82010" y="4979"/>
                      <a:pt x="123269" y="0"/>
                      <a:pt x="167272" y="0"/>
                    </a:cubicBezTo>
                    <a:cubicBezTo>
                      <a:pt x="211173" y="0"/>
                      <a:pt x="252533" y="4979"/>
                      <a:pt x="283732" y="14024"/>
                    </a:cubicBezTo>
                    <a:cubicBezTo>
                      <a:pt x="316962" y="23678"/>
                      <a:pt x="334543" y="36686"/>
                      <a:pt x="334543" y="51523"/>
                    </a:cubicBezTo>
                    <a:cubicBezTo>
                      <a:pt x="334543" y="66461"/>
                      <a:pt x="316962" y="79469"/>
                      <a:pt x="283732" y="89123"/>
                    </a:cubicBezTo>
                    <a:cubicBezTo>
                      <a:pt x="252533" y="98168"/>
                      <a:pt x="211173" y="103147"/>
                      <a:pt x="167272" y="103147"/>
                    </a:cubicBezTo>
                    <a:moveTo>
                      <a:pt x="167272" y="8435"/>
                    </a:moveTo>
                    <a:cubicBezTo>
                      <a:pt x="124082" y="8435"/>
                      <a:pt x="83636" y="13313"/>
                      <a:pt x="53251" y="22154"/>
                    </a:cubicBezTo>
                    <a:cubicBezTo>
                      <a:pt x="25304" y="30284"/>
                      <a:pt x="8536" y="41259"/>
                      <a:pt x="8536" y="51625"/>
                    </a:cubicBezTo>
                    <a:cubicBezTo>
                      <a:pt x="8536" y="61888"/>
                      <a:pt x="25203" y="72965"/>
                      <a:pt x="53251" y="81095"/>
                    </a:cubicBezTo>
                    <a:cubicBezTo>
                      <a:pt x="83636" y="89936"/>
                      <a:pt x="124183" y="94814"/>
                      <a:pt x="167272" y="94814"/>
                    </a:cubicBezTo>
                    <a:cubicBezTo>
                      <a:pt x="210360" y="94814"/>
                      <a:pt x="250907" y="89936"/>
                      <a:pt x="281293" y="81095"/>
                    </a:cubicBezTo>
                    <a:cubicBezTo>
                      <a:pt x="309239" y="72965"/>
                      <a:pt x="326007" y="61990"/>
                      <a:pt x="326007" y="51625"/>
                    </a:cubicBezTo>
                    <a:cubicBezTo>
                      <a:pt x="326007" y="41360"/>
                      <a:pt x="309340" y="30284"/>
                      <a:pt x="281293" y="22154"/>
                    </a:cubicBezTo>
                    <a:cubicBezTo>
                      <a:pt x="250907" y="13211"/>
                      <a:pt x="210461" y="8435"/>
                      <a:pt x="167272" y="8435"/>
                    </a:cubicBezTo>
                  </a:path>
                </a:pathLst>
              </a:custGeom>
              <a:solidFill>
                <a:srgbClr val="010101"/>
              </a:solidFill>
              <a:ln w="10161" cap="flat">
                <a:noFill/>
                <a:prstDash val="solid"/>
                <a:miter/>
              </a:ln>
            </p:spPr>
            <p:txBody>
              <a:bodyPr rtlCol="0" anchor="ctr"/>
              <a:lstStyle/>
              <a:p>
                <a:endParaRPr lang="en-IN"/>
              </a:p>
            </p:txBody>
          </p:sp>
          <p:sp>
            <p:nvSpPr>
              <p:cNvPr id="63" name="Freeform: Shape 62">
                <a:extLst>
                  <a:ext uri="{FF2B5EF4-FFF2-40B4-BE49-F238E27FC236}">
                    <a16:creationId xmlns:a16="http://schemas.microsoft.com/office/drawing/2014/main" id="{EB2BF989-77E4-01FC-DE70-2F40E2E315B7}"/>
                  </a:ext>
                </a:extLst>
              </p:cNvPr>
              <p:cNvSpPr/>
              <p:nvPr/>
            </p:nvSpPr>
            <p:spPr>
              <a:xfrm>
                <a:off x="2949341" y="4050695"/>
                <a:ext cx="334543" cy="103147"/>
              </a:xfrm>
              <a:custGeom>
                <a:avLst/>
                <a:gdLst>
                  <a:gd name="connsiteX0" fmla="*/ 167272 w 334543"/>
                  <a:gd name="connsiteY0" fmla="*/ 103147 h 103147"/>
                  <a:gd name="connsiteX1" fmla="*/ 50811 w 334543"/>
                  <a:gd name="connsiteY1" fmla="*/ 89123 h 103147"/>
                  <a:gd name="connsiteX2" fmla="*/ 0 w 334543"/>
                  <a:gd name="connsiteY2" fmla="*/ 51523 h 103147"/>
                  <a:gd name="connsiteX3" fmla="*/ 50811 w 334543"/>
                  <a:gd name="connsiteY3" fmla="*/ 14024 h 103147"/>
                  <a:gd name="connsiteX4" fmla="*/ 167272 w 334543"/>
                  <a:gd name="connsiteY4" fmla="*/ 0 h 103147"/>
                  <a:gd name="connsiteX5" fmla="*/ 283732 w 334543"/>
                  <a:gd name="connsiteY5" fmla="*/ 14024 h 103147"/>
                  <a:gd name="connsiteX6" fmla="*/ 334543 w 334543"/>
                  <a:gd name="connsiteY6" fmla="*/ 51523 h 103147"/>
                  <a:gd name="connsiteX7" fmla="*/ 283732 w 334543"/>
                  <a:gd name="connsiteY7" fmla="*/ 89123 h 103147"/>
                  <a:gd name="connsiteX8" fmla="*/ 167272 w 334543"/>
                  <a:gd name="connsiteY8" fmla="*/ 103147 h 103147"/>
                  <a:gd name="connsiteX9" fmla="*/ 167272 w 334543"/>
                  <a:gd name="connsiteY9" fmla="*/ 8435 h 103147"/>
                  <a:gd name="connsiteX10" fmla="*/ 53251 w 334543"/>
                  <a:gd name="connsiteY10" fmla="*/ 22154 h 103147"/>
                  <a:gd name="connsiteX11" fmla="*/ 8536 w 334543"/>
                  <a:gd name="connsiteY11" fmla="*/ 51625 h 103147"/>
                  <a:gd name="connsiteX12" fmla="*/ 53251 w 334543"/>
                  <a:gd name="connsiteY12" fmla="*/ 81095 h 103147"/>
                  <a:gd name="connsiteX13" fmla="*/ 167272 w 334543"/>
                  <a:gd name="connsiteY13" fmla="*/ 94814 h 103147"/>
                  <a:gd name="connsiteX14" fmla="*/ 281293 w 334543"/>
                  <a:gd name="connsiteY14" fmla="*/ 81095 h 103147"/>
                  <a:gd name="connsiteX15" fmla="*/ 326007 w 334543"/>
                  <a:gd name="connsiteY15" fmla="*/ 51625 h 103147"/>
                  <a:gd name="connsiteX16" fmla="*/ 281293 w 334543"/>
                  <a:gd name="connsiteY16" fmla="*/ 22154 h 103147"/>
                  <a:gd name="connsiteX17" fmla="*/ 167272 w 334543"/>
                  <a:gd name="connsiteY17" fmla="*/ 8435 h 1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4543" h="103147">
                    <a:moveTo>
                      <a:pt x="167272" y="103147"/>
                    </a:moveTo>
                    <a:cubicBezTo>
                      <a:pt x="123370" y="103147"/>
                      <a:pt x="82010" y="98168"/>
                      <a:pt x="50811" y="89123"/>
                    </a:cubicBezTo>
                    <a:cubicBezTo>
                      <a:pt x="17581" y="79469"/>
                      <a:pt x="0" y="66461"/>
                      <a:pt x="0" y="51523"/>
                    </a:cubicBezTo>
                    <a:cubicBezTo>
                      <a:pt x="0" y="36584"/>
                      <a:pt x="17581" y="23678"/>
                      <a:pt x="50811" y="14024"/>
                    </a:cubicBezTo>
                    <a:cubicBezTo>
                      <a:pt x="82010" y="4979"/>
                      <a:pt x="123269" y="0"/>
                      <a:pt x="167272" y="0"/>
                    </a:cubicBezTo>
                    <a:cubicBezTo>
                      <a:pt x="211173" y="0"/>
                      <a:pt x="252533" y="4979"/>
                      <a:pt x="283732" y="14024"/>
                    </a:cubicBezTo>
                    <a:cubicBezTo>
                      <a:pt x="316962" y="23678"/>
                      <a:pt x="334543" y="36686"/>
                      <a:pt x="334543" y="51523"/>
                    </a:cubicBezTo>
                    <a:cubicBezTo>
                      <a:pt x="334543" y="66461"/>
                      <a:pt x="316962" y="79469"/>
                      <a:pt x="283732" y="89123"/>
                    </a:cubicBezTo>
                    <a:cubicBezTo>
                      <a:pt x="252533" y="98168"/>
                      <a:pt x="211173" y="103147"/>
                      <a:pt x="167272" y="103147"/>
                    </a:cubicBezTo>
                    <a:moveTo>
                      <a:pt x="167272" y="8435"/>
                    </a:moveTo>
                    <a:cubicBezTo>
                      <a:pt x="124082" y="8435"/>
                      <a:pt x="83636" y="13313"/>
                      <a:pt x="53251" y="22154"/>
                    </a:cubicBezTo>
                    <a:cubicBezTo>
                      <a:pt x="25304" y="30284"/>
                      <a:pt x="8536" y="41259"/>
                      <a:pt x="8536" y="51625"/>
                    </a:cubicBezTo>
                    <a:cubicBezTo>
                      <a:pt x="8536" y="61990"/>
                      <a:pt x="25203" y="72965"/>
                      <a:pt x="53251" y="81095"/>
                    </a:cubicBezTo>
                    <a:cubicBezTo>
                      <a:pt x="83636" y="89936"/>
                      <a:pt x="124183" y="94814"/>
                      <a:pt x="167272" y="94814"/>
                    </a:cubicBezTo>
                    <a:cubicBezTo>
                      <a:pt x="210461" y="94814"/>
                      <a:pt x="250907" y="89936"/>
                      <a:pt x="281293" y="81095"/>
                    </a:cubicBezTo>
                    <a:cubicBezTo>
                      <a:pt x="309239" y="72965"/>
                      <a:pt x="326007" y="61990"/>
                      <a:pt x="326007" y="51625"/>
                    </a:cubicBezTo>
                    <a:cubicBezTo>
                      <a:pt x="326007" y="41259"/>
                      <a:pt x="309340" y="30284"/>
                      <a:pt x="281293" y="22154"/>
                    </a:cubicBezTo>
                    <a:cubicBezTo>
                      <a:pt x="250907" y="13313"/>
                      <a:pt x="210360" y="8435"/>
                      <a:pt x="167272" y="8435"/>
                    </a:cubicBezTo>
                  </a:path>
                </a:pathLst>
              </a:custGeom>
              <a:solidFill>
                <a:srgbClr val="010101"/>
              </a:solidFill>
              <a:ln w="10161" cap="flat">
                <a:noFill/>
                <a:prstDash val="solid"/>
                <a:miter/>
              </a:ln>
            </p:spPr>
            <p:txBody>
              <a:bodyPr rtlCol="0" anchor="ctr"/>
              <a:lstStyle/>
              <a:p>
                <a:endParaRPr lang="en-IN"/>
              </a:p>
            </p:txBody>
          </p:sp>
          <p:sp>
            <p:nvSpPr>
              <p:cNvPr id="64" name="Freeform: Shape 63">
                <a:extLst>
                  <a:ext uri="{FF2B5EF4-FFF2-40B4-BE49-F238E27FC236}">
                    <a16:creationId xmlns:a16="http://schemas.microsoft.com/office/drawing/2014/main" id="{5EB0597C-7650-B247-90BF-BF0C27791CB7}"/>
                  </a:ext>
                </a:extLst>
              </p:cNvPr>
              <p:cNvSpPr/>
              <p:nvPr/>
            </p:nvSpPr>
            <p:spPr>
              <a:xfrm>
                <a:off x="3161022" y="3769200"/>
                <a:ext cx="45323" cy="245521"/>
              </a:xfrm>
              <a:custGeom>
                <a:avLst/>
                <a:gdLst>
                  <a:gd name="connsiteX0" fmla="*/ 45324 w 45323"/>
                  <a:gd name="connsiteY0" fmla="*/ 239322 h 245521"/>
                  <a:gd name="connsiteX1" fmla="*/ 43088 w 45323"/>
                  <a:gd name="connsiteY1" fmla="*/ 245521 h 245521"/>
                  <a:gd name="connsiteX2" fmla="*/ 2236 w 45323"/>
                  <a:gd name="connsiteY2" fmla="*/ 245521 h 245521"/>
                  <a:gd name="connsiteX3" fmla="*/ 0 w 45323"/>
                  <a:gd name="connsiteY3" fmla="*/ 239322 h 245521"/>
                  <a:gd name="connsiteX4" fmla="*/ 0 w 45323"/>
                  <a:gd name="connsiteY4" fmla="*/ 6199 h 245521"/>
                  <a:gd name="connsiteX5" fmla="*/ 2236 w 45323"/>
                  <a:gd name="connsiteY5" fmla="*/ 0 h 245521"/>
                  <a:gd name="connsiteX6" fmla="*/ 43088 w 45323"/>
                  <a:gd name="connsiteY6" fmla="*/ 0 h 245521"/>
                  <a:gd name="connsiteX7" fmla="*/ 45324 w 45323"/>
                  <a:gd name="connsiteY7" fmla="*/ 6199 h 245521"/>
                  <a:gd name="connsiteX8" fmla="*/ 45324 w 45323"/>
                  <a:gd name="connsiteY8" fmla="*/ 239322 h 24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23" h="245521">
                    <a:moveTo>
                      <a:pt x="45324" y="239322"/>
                    </a:moveTo>
                    <a:cubicBezTo>
                      <a:pt x="45324" y="242777"/>
                      <a:pt x="44308" y="245521"/>
                      <a:pt x="43088" y="245521"/>
                    </a:cubicBezTo>
                    <a:lnTo>
                      <a:pt x="2236" y="245521"/>
                    </a:lnTo>
                    <a:cubicBezTo>
                      <a:pt x="1016" y="245521"/>
                      <a:pt x="0" y="242777"/>
                      <a:pt x="0" y="239322"/>
                    </a:cubicBezTo>
                    <a:lnTo>
                      <a:pt x="0" y="6199"/>
                    </a:lnTo>
                    <a:cubicBezTo>
                      <a:pt x="0" y="2744"/>
                      <a:pt x="1016" y="0"/>
                      <a:pt x="2236" y="0"/>
                    </a:cubicBezTo>
                    <a:lnTo>
                      <a:pt x="43088" y="0"/>
                    </a:lnTo>
                    <a:cubicBezTo>
                      <a:pt x="44308" y="0"/>
                      <a:pt x="45324" y="2744"/>
                      <a:pt x="45324" y="6199"/>
                    </a:cubicBezTo>
                    <a:lnTo>
                      <a:pt x="45324" y="239322"/>
                    </a:lnTo>
                    <a:close/>
                  </a:path>
                </a:pathLst>
              </a:custGeom>
              <a:solidFill>
                <a:srgbClr val="00A9D3"/>
              </a:solidFill>
              <a:ln w="10161" cap="flat">
                <a:noFill/>
                <a:prstDash val="solid"/>
                <a:miter/>
              </a:ln>
            </p:spPr>
            <p:txBody>
              <a:bodyPr rtlCol="0" anchor="ctr"/>
              <a:lstStyle/>
              <a:p>
                <a:endParaRPr lang="en-IN"/>
              </a:p>
            </p:txBody>
          </p:sp>
          <p:sp>
            <p:nvSpPr>
              <p:cNvPr id="65" name="Freeform: Shape 64">
                <a:extLst>
                  <a:ext uri="{FF2B5EF4-FFF2-40B4-BE49-F238E27FC236}">
                    <a16:creationId xmlns:a16="http://schemas.microsoft.com/office/drawing/2014/main" id="{CF85A019-5C5E-E1AB-4985-1015C214F81B}"/>
                  </a:ext>
                </a:extLst>
              </p:cNvPr>
              <p:cNvSpPr/>
              <p:nvPr/>
            </p:nvSpPr>
            <p:spPr>
              <a:xfrm>
                <a:off x="3161022" y="3769200"/>
                <a:ext cx="45323" cy="245521"/>
              </a:xfrm>
              <a:custGeom>
                <a:avLst/>
                <a:gdLst>
                  <a:gd name="connsiteX0" fmla="*/ 45324 w 45323"/>
                  <a:gd name="connsiteY0" fmla="*/ 239322 h 245521"/>
                  <a:gd name="connsiteX1" fmla="*/ 43088 w 45323"/>
                  <a:gd name="connsiteY1" fmla="*/ 245521 h 245521"/>
                  <a:gd name="connsiteX2" fmla="*/ 2236 w 45323"/>
                  <a:gd name="connsiteY2" fmla="*/ 245521 h 245521"/>
                  <a:gd name="connsiteX3" fmla="*/ 0 w 45323"/>
                  <a:gd name="connsiteY3" fmla="*/ 239322 h 245521"/>
                  <a:gd name="connsiteX4" fmla="*/ 0 w 45323"/>
                  <a:gd name="connsiteY4" fmla="*/ 6199 h 245521"/>
                  <a:gd name="connsiteX5" fmla="*/ 2236 w 45323"/>
                  <a:gd name="connsiteY5" fmla="*/ 0 h 245521"/>
                  <a:gd name="connsiteX6" fmla="*/ 43088 w 45323"/>
                  <a:gd name="connsiteY6" fmla="*/ 0 h 245521"/>
                  <a:gd name="connsiteX7" fmla="*/ 45324 w 45323"/>
                  <a:gd name="connsiteY7" fmla="*/ 6199 h 245521"/>
                  <a:gd name="connsiteX8" fmla="*/ 45324 w 45323"/>
                  <a:gd name="connsiteY8" fmla="*/ 239322 h 24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23" h="245521">
                    <a:moveTo>
                      <a:pt x="45324" y="239322"/>
                    </a:moveTo>
                    <a:cubicBezTo>
                      <a:pt x="45324" y="242777"/>
                      <a:pt x="44308" y="245521"/>
                      <a:pt x="43088" y="245521"/>
                    </a:cubicBezTo>
                    <a:lnTo>
                      <a:pt x="2236" y="245521"/>
                    </a:lnTo>
                    <a:cubicBezTo>
                      <a:pt x="1016" y="245521"/>
                      <a:pt x="0" y="242777"/>
                      <a:pt x="0" y="239322"/>
                    </a:cubicBezTo>
                    <a:lnTo>
                      <a:pt x="0" y="6199"/>
                    </a:lnTo>
                    <a:cubicBezTo>
                      <a:pt x="0" y="2744"/>
                      <a:pt x="1016" y="0"/>
                      <a:pt x="2236" y="0"/>
                    </a:cubicBezTo>
                    <a:lnTo>
                      <a:pt x="43088" y="0"/>
                    </a:lnTo>
                    <a:cubicBezTo>
                      <a:pt x="44308" y="0"/>
                      <a:pt x="45324" y="2744"/>
                      <a:pt x="45324" y="6199"/>
                    </a:cubicBezTo>
                    <a:lnTo>
                      <a:pt x="45324" y="239322"/>
                    </a:lnTo>
                    <a:close/>
                  </a:path>
                </a:pathLst>
              </a:custGeom>
              <a:noFill/>
              <a:ln w="5081" cap="flat">
                <a:solidFill>
                  <a:srgbClr val="221F1F"/>
                </a:solidFill>
                <a:prstDash val="solid"/>
                <a:miter/>
              </a:ln>
            </p:spPr>
            <p:txBody>
              <a:bodyPr rtlCol="0" anchor="ctr"/>
              <a:lstStyle/>
              <a:p>
                <a:endParaRPr lang="en-IN"/>
              </a:p>
            </p:txBody>
          </p:sp>
          <p:sp>
            <p:nvSpPr>
              <p:cNvPr id="66" name="Freeform: Shape 65">
                <a:extLst>
                  <a:ext uri="{FF2B5EF4-FFF2-40B4-BE49-F238E27FC236}">
                    <a16:creationId xmlns:a16="http://schemas.microsoft.com/office/drawing/2014/main" id="{A0026A6B-4BE9-7C37-4F32-99A1B9294251}"/>
                  </a:ext>
                </a:extLst>
              </p:cNvPr>
              <p:cNvSpPr/>
              <p:nvPr/>
            </p:nvSpPr>
            <p:spPr>
              <a:xfrm>
                <a:off x="3160717" y="3768895"/>
                <a:ext cx="45933" cy="246130"/>
              </a:xfrm>
              <a:custGeom>
                <a:avLst/>
                <a:gdLst>
                  <a:gd name="connsiteX0" fmla="*/ 43393 w 45933"/>
                  <a:gd name="connsiteY0" fmla="*/ 246131 h 246130"/>
                  <a:gd name="connsiteX1" fmla="*/ 2541 w 45933"/>
                  <a:gd name="connsiteY1" fmla="*/ 246131 h 246130"/>
                  <a:gd name="connsiteX2" fmla="*/ 0 w 45933"/>
                  <a:gd name="connsiteY2" fmla="*/ 239627 h 246130"/>
                  <a:gd name="connsiteX3" fmla="*/ 0 w 45933"/>
                  <a:gd name="connsiteY3" fmla="*/ 6504 h 246130"/>
                  <a:gd name="connsiteX4" fmla="*/ 2541 w 45933"/>
                  <a:gd name="connsiteY4" fmla="*/ 0 h 246130"/>
                  <a:gd name="connsiteX5" fmla="*/ 43393 w 45933"/>
                  <a:gd name="connsiteY5" fmla="*/ 0 h 246130"/>
                  <a:gd name="connsiteX6" fmla="*/ 45934 w 45933"/>
                  <a:gd name="connsiteY6" fmla="*/ 6504 h 246130"/>
                  <a:gd name="connsiteX7" fmla="*/ 45934 w 45933"/>
                  <a:gd name="connsiteY7" fmla="*/ 239627 h 246130"/>
                  <a:gd name="connsiteX8" fmla="*/ 43393 w 45933"/>
                  <a:gd name="connsiteY8" fmla="*/ 246131 h 246130"/>
                  <a:gd name="connsiteX9" fmla="*/ 2642 w 45933"/>
                  <a:gd name="connsiteY9" fmla="*/ 610 h 246130"/>
                  <a:gd name="connsiteX10" fmla="*/ 813 w 45933"/>
                  <a:gd name="connsiteY10" fmla="*/ 6402 h 246130"/>
                  <a:gd name="connsiteX11" fmla="*/ 813 w 45933"/>
                  <a:gd name="connsiteY11" fmla="*/ 239525 h 246130"/>
                  <a:gd name="connsiteX12" fmla="*/ 2642 w 45933"/>
                  <a:gd name="connsiteY12" fmla="*/ 245318 h 246130"/>
                  <a:gd name="connsiteX13" fmla="*/ 43495 w 45933"/>
                  <a:gd name="connsiteY13" fmla="*/ 245318 h 246130"/>
                  <a:gd name="connsiteX14" fmla="*/ 45324 w 45933"/>
                  <a:gd name="connsiteY14" fmla="*/ 239525 h 246130"/>
                  <a:gd name="connsiteX15" fmla="*/ 45324 w 45933"/>
                  <a:gd name="connsiteY15" fmla="*/ 6402 h 246130"/>
                  <a:gd name="connsiteX16" fmla="*/ 43495 w 45933"/>
                  <a:gd name="connsiteY16" fmla="*/ 610 h 246130"/>
                  <a:gd name="connsiteX17" fmla="*/ 2642 w 45933"/>
                  <a:gd name="connsiteY17" fmla="*/ 610 h 24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933" h="246130">
                    <a:moveTo>
                      <a:pt x="43393" y="246131"/>
                    </a:moveTo>
                    <a:lnTo>
                      <a:pt x="2541" y="246131"/>
                    </a:lnTo>
                    <a:cubicBezTo>
                      <a:pt x="915" y="246131"/>
                      <a:pt x="0" y="242777"/>
                      <a:pt x="0" y="239627"/>
                    </a:cubicBezTo>
                    <a:lnTo>
                      <a:pt x="0" y="6504"/>
                    </a:lnTo>
                    <a:cubicBezTo>
                      <a:pt x="0" y="3354"/>
                      <a:pt x="915" y="0"/>
                      <a:pt x="2541" y="0"/>
                    </a:cubicBezTo>
                    <a:lnTo>
                      <a:pt x="43393" y="0"/>
                    </a:lnTo>
                    <a:cubicBezTo>
                      <a:pt x="45019" y="0"/>
                      <a:pt x="45934" y="3354"/>
                      <a:pt x="45934" y="6504"/>
                    </a:cubicBezTo>
                    <a:lnTo>
                      <a:pt x="45934" y="239627"/>
                    </a:lnTo>
                    <a:cubicBezTo>
                      <a:pt x="45934" y="242777"/>
                      <a:pt x="45121" y="246131"/>
                      <a:pt x="43393" y="246131"/>
                    </a:cubicBezTo>
                    <a:moveTo>
                      <a:pt x="2642" y="610"/>
                    </a:moveTo>
                    <a:cubicBezTo>
                      <a:pt x="1829" y="610"/>
                      <a:pt x="813" y="2846"/>
                      <a:pt x="813" y="6402"/>
                    </a:cubicBezTo>
                    <a:lnTo>
                      <a:pt x="813" y="239525"/>
                    </a:lnTo>
                    <a:cubicBezTo>
                      <a:pt x="813" y="243184"/>
                      <a:pt x="1829" y="245318"/>
                      <a:pt x="2642" y="245318"/>
                    </a:cubicBezTo>
                    <a:lnTo>
                      <a:pt x="43495" y="245318"/>
                    </a:lnTo>
                    <a:cubicBezTo>
                      <a:pt x="44308" y="245318"/>
                      <a:pt x="45324" y="243082"/>
                      <a:pt x="45324" y="239525"/>
                    </a:cubicBezTo>
                    <a:lnTo>
                      <a:pt x="45324" y="6402"/>
                    </a:lnTo>
                    <a:cubicBezTo>
                      <a:pt x="45324" y="2744"/>
                      <a:pt x="44206" y="610"/>
                      <a:pt x="43495" y="610"/>
                    </a:cubicBezTo>
                    <a:lnTo>
                      <a:pt x="2642" y="610"/>
                    </a:lnTo>
                    <a:close/>
                  </a:path>
                </a:pathLst>
              </a:custGeom>
              <a:solidFill>
                <a:srgbClr val="010101"/>
              </a:solidFill>
              <a:ln w="10161" cap="flat">
                <a:noFill/>
                <a:prstDash val="solid"/>
                <a:miter/>
              </a:ln>
            </p:spPr>
            <p:txBody>
              <a:bodyPr rtlCol="0" anchor="ctr"/>
              <a:lstStyle/>
              <a:p>
                <a:endParaRPr lang="en-IN"/>
              </a:p>
            </p:txBody>
          </p:sp>
          <p:sp>
            <p:nvSpPr>
              <p:cNvPr id="67" name="Freeform: Shape 66">
                <a:extLst>
                  <a:ext uri="{FF2B5EF4-FFF2-40B4-BE49-F238E27FC236}">
                    <a16:creationId xmlns:a16="http://schemas.microsoft.com/office/drawing/2014/main" id="{AF62FBEA-0171-489A-BE1C-3FC8B8F5AD54}"/>
                  </a:ext>
                </a:extLst>
              </p:cNvPr>
              <p:cNvSpPr/>
              <p:nvPr/>
            </p:nvSpPr>
            <p:spPr>
              <a:xfrm>
                <a:off x="3044156" y="3784951"/>
                <a:ext cx="50913" cy="245521"/>
              </a:xfrm>
              <a:custGeom>
                <a:avLst/>
                <a:gdLst>
                  <a:gd name="connsiteX0" fmla="*/ 50913 w 50913"/>
                  <a:gd name="connsiteY0" fmla="*/ 239322 h 245521"/>
                  <a:gd name="connsiteX1" fmla="*/ 48474 w 50913"/>
                  <a:gd name="connsiteY1" fmla="*/ 245521 h 245521"/>
                  <a:gd name="connsiteX2" fmla="*/ 2439 w 50913"/>
                  <a:gd name="connsiteY2" fmla="*/ 245521 h 245521"/>
                  <a:gd name="connsiteX3" fmla="*/ 0 w 50913"/>
                  <a:gd name="connsiteY3" fmla="*/ 239322 h 245521"/>
                  <a:gd name="connsiteX4" fmla="*/ 0 w 50913"/>
                  <a:gd name="connsiteY4" fmla="*/ 6199 h 245521"/>
                  <a:gd name="connsiteX5" fmla="*/ 2439 w 50913"/>
                  <a:gd name="connsiteY5" fmla="*/ 0 h 245521"/>
                  <a:gd name="connsiteX6" fmla="*/ 48474 w 50913"/>
                  <a:gd name="connsiteY6" fmla="*/ 0 h 245521"/>
                  <a:gd name="connsiteX7" fmla="*/ 50913 w 50913"/>
                  <a:gd name="connsiteY7" fmla="*/ 6199 h 245521"/>
                  <a:gd name="connsiteX8" fmla="*/ 50913 w 50913"/>
                  <a:gd name="connsiteY8" fmla="*/ 239322 h 24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3" h="245521">
                    <a:moveTo>
                      <a:pt x="50913" y="239322"/>
                    </a:moveTo>
                    <a:cubicBezTo>
                      <a:pt x="50913" y="242777"/>
                      <a:pt x="49795" y="245521"/>
                      <a:pt x="48474" y="245521"/>
                    </a:cubicBezTo>
                    <a:lnTo>
                      <a:pt x="2439" y="245521"/>
                    </a:lnTo>
                    <a:cubicBezTo>
                      <a:pt x="1118" y="245521"/>
                      <a:pt x="0" y="242777"/>
                      <a:pt x="0" y="239322"/>
                    </a:cubicBezTo>
                    <a:lnTo>
                      <a:pt x="0" y="6199"/>
                    </a:lnTo>
                    <a:cubicBezTo>
                      <a:pt x="0" y="2744"/>
                      <a:pt x="1118" y="0"/>
                      <a:pt x="2439" y="0"/>
                    </a:cubicBezTo>
                    <a:lnTo>
                      <a:pt x="48474" y="0"/>
                    </a:lnTo>
                    <a:cubicBezTo>
                      <a:pt x="49795" y="0"/>
                      <a:pt x="50913" y="2744"/>
                      <a:pt x="50913" y="6199"/>
                    </a:cubicBezTo>
                    <a:lnTo>
                      <a:pt x="50913" y="239322"/>
                    </a:lnTo>
                    <a:close/>
                  </a:path>
                </a:pathLst>
              </a:custGeom>
              <a:solidFill>
                <a:srgbClr val="00A9D3"/>
              </a:solidFill>
              <a:ln w="10161" cap="flat">
                <a:noFill/>
                <a:prstDash val="solid"/>
                <a:miter/>
              </a:ln>
            </p:spPr>
            <p:txBody>
              <a:bodyPr rtlCol="0" anchor="ctr"/>
              <a:lstStyle/>
              <a:p>
                <a:endParaRPr lang="en-IN"/>
              </a:p>
            </p:txBody>
          </p:sp>
          <p:sp>
            <p:nvSpPr>
              <p:cNvPr id="68" name="Freeform: Shape 67">
                <a:extLst>
                  <a:ext uri="{FF2B5EF4-FFF2-40B4-BE49-F238E27FC236}">
                    <a16:creationId xmlns:a16="http://schemas.microsoft.com/office/drawing/2014/main" id="{A4A5AAF5-C948-8C1D-5E1C-A149615F7371}"/>
                  </a:ext>
                </a:extLst>
              </p:cNvPr>
              <p:cNvSpPr/>
              <p:nvPr/>
            </p:nvSpPr>
            <p:spPr>
              <a:xfrm>
                <a:off x="3044156" y="3784951"/>
                <a:ext cx="50913" cy="245521"/>
              </a:xfrm>
              <a:custGeom>
                <a:avLst/>
                <a:gdLst>
                  <a:gd name="connsiteX0" fmla="*/ 50913 w 50913"/>
                  <a:gd name="connsiteY0" fmla="*/ 239322 h 245521"/>
                  <a:gd name="connsiteX1" fmla="*/ 48474 w 50913"/>
                  <a:gd name="connsiteY1" fmla="*/ 245521 h 245521"/>
                  <a:gd name="connsiteX2" fmla="*/ 2439 w 50913"/>
                  <a:gd name="connsiteY2" fmla="*/ 245521 h 245521"/>
                  <a:gd name="connsiteX3" fmla="*/ 0 w 50913"/>
                  <a:gd name="connsiteY3" fmla="*/ 239322 h 245521"/>
                  <a:gd name="connsiteX4" fmla="*/ 0 w 50913"/>
                  <a:gd name="connsiteY4" fmla="*/ 6199 h 245521"/>
                  <a:gd name="connsiteX5" fmla="*/ 2439 w 50913"/>
                  <a:gd name="connsiteY5" fmla="*/ 0 h 245521"/>
                  <a:gd name="connsiteX6" fmla="*/ 48474 w 50913"/>
                  <a:gd name="connsiteY6" fmla="*/ 0 h 245521"/>
                  <a:gd name="connsiteX7" fmla="*/ 50913 w 50913"/>
                  <a:gd name="connsiteY7" fmla="*/ 6199 h 245521"/>
                  <a:gd name="connsiteX8" fmla="*/ 50913 w 50913"/>
                  <a:gd name="connsiteY8" fmla="*/ 239322 h 24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3" h="245521">
                    <a:moveTo>
                      <a:pt x="50913" y="239322"/>
                    </a:moveTo>
                    <a:cubicBezTo>
                      <a:pt x="50913" y="242777"/>
                      <a:pt x="49795" y="245521"/>
                      <a:pt x="48474" y="245521"/>
                    </a:cubicBezTo>
                    <a:lnTo>
                      <a:pt x="2439" y="245521"/>
                    </a:lnTo>
                    <a:cubicBezTo>
                      <a:pt x="1118" y="245521"/>
                      <a:pt x="0" y="242777"/>
                      <a:pt x="0" y="239322"/>
                    </a:cubicBezTo>
                    <a:lnTo>
                      <a:pt x="0" y="6199"/>
                    </a:lnTo>
                    <a:cubicBezTo>
                      <a:pt x="0" y="2744"/>
                      <a:pt x="1118" y="0"/>
                      <a:pt x="2439" y="0"/>
                    </a:cubicBezTo>
                    <a:lnTo>
                      <a:pt x="48474" y="0"/>
                    </a:lnTo>
                    <a:cubicBezTo>
                      <a:pt x="49795" y="0"/>
                      <a:pt x="50913" y="2744"/>
                      <a:pt x="50913" y="6199"/>
                    </a:cubicBezTo>
                    <a:lnTo>
                      <a:pt x="50913" y="239322"/>
                    </a:lnTo>
                    <a:close/>
                  </a:path>
                </a:pathLst>
              </a:custGeom>
              <a:noFill/>
              <a:ln w="5081" cap="flat">
                <a:solidFill>
                  <a:srgbClr val="221F1F"/>
                </a:solidFill>
                <a:prstDash val="solid"/>
                <a:miter/>
              </a:ln>
            </p:spPr>
            <p:txBody>
              <a:bodyPr rtlCol="0" anchor="ctr"/>
              <a:lstStyle/>
              <a:p>
                <a:endParaRPr lang="en-IN"/>
              </a:p>
            </p:txBody>
          </p:sp>
          <p:sp>
            <p:nvSpPr>
              <p:cNvPr id="69" name="Freeform: Shape 68">
                <a:extLst>
                  <a:ext uri="{FF2B5EF4-FFF2-40B4-BE49-F238E27FC236}">
                    <a16:creationId xmlns:a16="http://schemas.microsoft.com/office/drawing/2014/main" id="{ACC704A3-47D0-EF28-7832-11EFE906FAD6}"/>
                  </a:ext>
                </a:extLst>
              </p:cNvPr>
              <p:cNvSpPr/>
              <p:nvPr/>
            </p:nvSpPr>
            <p:spPr>
              <a:xfrm>
                <a:off x="3043647" y="3784748"/>
                <a:ext cx="51726" cy="246130"/>
              </a:xfrm>
              <a:custGeom>
                <a:avLst/>
                <a:gdLst>
                  <a:gd name="connsiteX0" fmla="*/ 48881 w 51726"/>
                  <a:gd name="connsiteY0" fmla="*/ 246131 h 246130"/>
                  <a:gd name="connsiteX1" fmla="*/ 2846 w 51726"/>
                  <a:gd name="connsiteY1" fmla="*/ 246131 h 246130"/>
                  <a:gd name="connsiteX2" fmla="*/ 0 w 51726"/>
                  <a:gd name="connsiteY2" fmla="*/ 239627 h 246130"/>
                  <a:gd name="connsiteX3" fmla="*/ 0 w 51726"/>
                  <a:gd name="connsiteY3" fmla="*/ 6504 h 246130"/>
                  <a:gd name="connsiteX4" fmla="*/ 2846 w 51726"/>
                  <a:gd name="connsiteY4" fmla="*/ 0 h 246130"/>
                  <a:gd name="connsiteX5" fmla="*/ 48881 w 51726"/>
                  <a:gd name="connsiteY5" fmla="*/ 0 h 246130"/>
                  <a:gd name="connsiteX6" fmla="*/ 51726 w 51726"/>
                  <a:gd name="connsiteY6" fmla="*/ 6504 h 246130"/>
                  <a:gd name="connsiteX7" fmla="*/ 51726 w 51726"/>
                  <a:gd name="connsiteY7" fmla="*/ 239627 h 246130"/>
                  <a:gd name="connsiteX8" fmla="*/ 48881 w 51726"/>
                  <a:gd name="connsiteY8" fmla="*/ 246131 h 246130"/>
                  <a:gd name="connsiteX9" fmla="*/ 2947 w 51726"/>
                  <a:gd name="connsiteY9" fmla="*/ 610 h 246130"/>
                  <a:gd name="connsiteX10" fmla="*/ 813 w 51726"/>
                  <a:gd name="connsiteY10" fmla="*/ 6402 h 246130"/>
                  <a:gd name="connsiteX11" fmla="*/ 813 w 51726"/>
                  <a:gd name="connsiteY11" fmla="*/ 239525 h 246130"/>
                  <a:gd name="connsiteX12" fmla="*/ 2947 w 51726"/>
                  <a:gd name="connsiteY12" fmla="*/ 245318 h 246130"/>
                  <a:gd name="connsiteX13" fmla="*/ 48982 w 51726"/>
                  <a:gd name="connsiteY13" fmla="*/ 245318 h 246130"/>
                  <a:gd name="connsiteX14" fmla="*/ 51117 w 51726"/>
                  <a:gd name="connsiteY14" fmla="*/ 239525 h 246130"/>
                  <a:gd name="connsiteX15" fmla="*/ 51117 w 51726"/>
                  <a:gd name="connsiteY15" fmla="*/ 6402 h 246130"/>
                  <a:gd name="connsiteX16" fmla="*/ 48982 w 51726"/>
                  <a:gd name="connsiteY16" fmla="*/ 610 h 246130"/>
                  <a:gd name="connsiteX17" fmla="*/ 2947 w 51726"/>
                  <a:gd name="connsiteY17" fmla="*/ 610 h 24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726" h="246130">
                    <a:moveTo>
                      <a:pt x="48881" y="246131"/>
                    </a:moveTo>
                    <a:lnTo>
                      <a:pt x="2846" y="246131"/>
                    </a:lnTo>
                    <a:cubicBezTo>
                      <a:pt x="1220" y="246131"/>
                      <a:pt x="0" y="243285"/>
                      <a:pt x="0" y="239627"/>
                    </a:cubicBezTo>
                    <a:lnTo>
                      <a:pt x="0" y="6504"/>
                    </a:lnTo>
                    <a:cubicBezTo>
                      <a:pt x="0" y="2744"/>
                      <a:pt x="1220" y="0"/>
                      <a:pt x="2846" y="0"/>
                    </a:cubicBezTo>
                    <a:lnTo>
                      <a:pt x="48881" y="0"/>
                    </a:lnTo>
                    <a:cubicBezTo>
                      <a:pt x="50507" y="0"/>
                      <a:pt x="51726" y="2845"/>
                      <a:pt x="51726" y="6504"/>
                    </a:cubicBezTo>
                    <a:lnTo>
                      <a:pt x="51726" y="239627"/>
                    </a:lnTo>
                    <a:cubicBezTo>
                      <a:pt x="51726" y="243285"/>
                      <a:pt x="50507" y="246131"/>
                      <a:pt x="48881" y="246131"/>
                    </a:cubicBezTo>
                    <a:moveTo>
                      <a:pt x="2947" y="610"/>
                    </a:moveTo>
                    <a:cubicBezTo>
                      <a:pt x="1931" y="610"/>
                      <a:pt x="813" y="3049"/>
                      <a:pt x="813" y="6402"/>
                    </a:cubicBezTo>
                    <a:lnTo>
                      <a:pt x="813" y="239525"/>
                    </a:lnTo>
                    <a:cubicBezTo>
                      <a:pt x="813" y="242980"/>
                      <a:pt x="1931" y="245318"/>
                      <a:pt x="2947" y="245318"/>
                    </a:cubicBezTo>
                    <a:lnTo>
                      <a:pt x="48982" y="245318"/>
                    </a:lnTo>
                    <a:cubicBezTo>
                      <a:pt x="49999" y="245318"/>
                      <a:pt x="51117" y="242879"/>
                      <a:pt x="51117" y="239525"/>
                    </a:cubicBezTo>
                    <a:lnTo>
                      <a:pt x="51117" y="6402"/>
                    </a:lnTo>
                    <a:cubicBezTo>
                      <a:pt x="51117" y="2947"/>
                      <a:pt x="49999" y="610"/>
                      <a:pt x="48982" y="610"/>
                    </a:cubicBezTo>
                    <a:lnTo>
                      <a:pt x="2947" y="610"/>
                    </a:lnTo>
                    <a:close/>
                  </a:path>
                </a:pathLst>
              </a:custGeom>
              <a:solidFill>
                <a:srgbClr val="010101"/>
              </a:solidFill>
              <a:ln w="10161" cap="flat">
                <a:noFill/>
                <a:prstDash val="solid"/>
                <a:miter/>
              </a:ln>
            </p:spPr>
            <p:txBody>
              <a:bodyPr rtlCol="0" anchor="ctr"/>
              <a:lstStyle/>
              <a:p>
                <a:endParaRPr lang="en-IN"/>
              </a:p>
            </p:txBody>
          </p:sp>
          <p:sp>
            <p:nvSpPr>
              <p:cNvPr id="70" name="Freeform: Shape 69">
                <a:extLst>
                  <a:ext uri="{FF2B5EF4-FFF2-40B4-BE49-F238E27FC236}">
                    <a16:creationId xmlns:a16="http://schemas.microsoft.com/office/drawing/2014/main" id="{74257675-6E8E-5FA3-AB40-0EE0D29F9CBA}"/>
                  </a:ext>
                </a:extLst>
              </p:cNvPr>
              <p:cNvSpPr/>
              <p:nvPr/>
            </p:nvSpPr>
            <p:spPr>
              <a:xfrm>
                <a:off x="3113767" y="3868282"/>
                <a:ext cx="8536" cy="1047428"/>
              </a:xfrm>
              <a:custGeom>
                <a:avLst/>
                <a:gdLst>
                  <a:gd name="connsiteX0" fmla="*/ 4268 w 8536"/>
                  <a:gd name="connsiteY0" fmla="*/ 1047428 h 1047428"/>
                  <a:gd name="connsiteX1" fmla="*/ 0 w 8536"/>
                  <a:gd name="connsiteY1" fmla="*/ 1043160 h 1047428"/>
                  <a:gd name="connsiteX2" fmla="*/ 0 w 8536"/>
                  <a:gd name="connsiteY2" fmla="*/ 4268 h 1047428"/>
                  <a:gd name="connsiteX3" fmla="*/ 4268 w 8536"/>
                  <a:gd name="connsiteY3" fmla="*/ 0 h 1047428"/>
                  <a:gd name="connsiteX4" fmla="*/ 8536 w 8536"/>
                  <a:gd name="connsiteY4" fmla="*/ 4268 h 1047428"/>
                  <a:gd name="connsiteX5" fmla="*/ 8536 w 8536"/>
                  <a:gd name="connsiteY5" fmla="*/ 1043160 h 1047428"/>
                  <a:gd name="connsiteX6" fmla="*/ 4268 w 8536"/>
                  <a:gd name="connsiteY6" fmla="*/ 1047428 h 104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6" h="1047428">
                    <a:moveTo>
                      <a:pt x="4268" y="1047428"/>
                    </a:moveTo>
                    <a:cubicBezTo>
                      <a:pt x="1931" y="1047428"/>
                      <a:pt x="0" y="1045497"/>
                      <a:pt x="0" y="1043160"/>
                    </a:cubicBezTo>
                    <a:lnTo>
                      <a:pt x="0" y="4268"/>
                    </a:lnTo>
                    <a:cubicBezTo>
                      <a:pt x="0" y="1931"/>
                      <a:pt x="1931" y="0"/>
                      <a:pt x="4268" y="0"/>
                    </a:cubicBezTo>
                    <a:cubicBezTo>
                      <a:pt x="6605" y="0"/>
                      <a:pt x="8536" y="1931"/>
                      <a:pt x="8536" y="4268"/>
                    </a:cubicBezTo>
                    <a:lnTo>
                      <a:pt x="8536" y="1043160"/>
                    </a:lnTo>
                    <a:cubicBezTo>
                      <a:pt x="8536" y="1045497"/>
                      <a:pt x="6605" y="1047428"/>
                      <a:pt x="4268" y="1047428"/>
                    </a:cubicBezTo>
                  </a:path>
                </a:pathLst>
              </a:custGeom>
              <a:solidFill>
                <a:srgbClr val="010101"/>
              </a:solidFill>
              <a:ln w="10161" cap="flat">
                <a:noFill/>
                <a:prstDash val="solid"/>
                <a:miter/>
              </a:ln>
            </p:spPr>
            <p:txBody>
              <a:bodyPr rtlCol="0" anchor="ctr"/>
              <a:lstStyle/>
              <a:p>
                <a:endParaRPr lang="en-IN"/>
              </a:p>
            </p:txBody>
          </p:sp>
          <p:sp>
            <p:nvSpPr>
              <p:cNvPr id="71" name="Freeform: Shape 70">
                <a:extLst>
                  <a:ext uri="{FF2B5EF4-FFF2-40B4-BE49-F238E27FC236}">
                    <a16:creationId xmlns:a16="http://schemas.microsoft.com/office/drawing/2014/main" id="{2CBF2437-08AB-B57A-F1F4-0CA232742CC0}"/>
                  </a:ext>
                </a:extLst>
              </p:cNvPr>
              <p:cNvSpPr/>
              <p:nvPr/>
            </p:nvSpPr>
            <p:spPr>
              <a:xfrm>
                <a:off x="2848847" y="3868191"/>
                <a:ext cx="273547" cy="968050"/>
              </a:xfrm>
              <a:custGeom>
                <a:avLst/>
                <a:gdLst>
                  <a:gd name="connsiteX0" fmla="*/ 4257 w 273547"/>
                  <a:gd name="connsiteY0" fmla="*/ 968050 h 968050"/>
                  <a:gd name="connsiteX1" fmla="*/ 3140 w 273547"/>
                  <a:gd name="connsiteY1" fmla="*/ 967847 h 968050"/>
                  <a:gd name="connsiteX2" fmla="*/ 193 w 273547"/>
                  <a:gd name="connsiteY2" fmla="*/ 962562 h 968050"/>
                  <a:gd name="connsiteX3" fmla="*/ 265124 w 273547"/>
                  <a:gd name="connsiteY3" fmla="*/ 3140 h 968050"/>
                  <a:gd name="connsiteX4" fmla="*/ 270408 w 273547"/>
                  <a:gd name="connsiteY4" fmla="*/ 193 h 968050"/>
                  <a:gd name="connsiteX5" fmla="*/ 273355 w 273547"/>
                  <a:gd name="connsiteY5" fmla="*/ 5477 h 968050"/>
                  <a:gd name="connsiteX6" fmla="*/ 8424 w 273547"/>
                  <a:gd name="connsiteY6" fmla="*/ 964900 h 968050"/>
                  <a:gd name="connsiteX7" fmla="*/ 4257 w 273547"/>
                  <a:gd name="connsiteY7" fmla="*/ 968050 h 96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547" h="968050">
                    <a:moveTo>
                      <a:pt x="4257" y="968050"/>
                    </a:moveTo>
                    <a:cubicBezTo>
                      <a:pt x="3851" y="968050"/>
                      <a:pt x="3445" y="967948"/>
                      <a:pt x="3140" y="967847"/>
                    </a:cubicBezTo>
                    <a:cubicBezTo>
                      <a:pt x="802" y="967237"/>
                      <a:pt x="-519" y="964798"/>
                      <a:pt x="193" y="962562"/>
                    </a:cubicBezTo>
                    <a:lnTo>
                      <a:pt x="265124" y="3140"/>
                    </a:lnTo>
                    <a:cubicBezTo>
                      <a:pt x="265733" y="802"/>
                      <a:pt x="268172" y="-519"/>
                      <a:pt x="270408" y="193"/>
                    </a:cubicBezTo>
                    <a:cubicBezTo>
                      <a:pt x="272746" y="802"/>
                      <a:pt x="274067" y="3241"/>
                      <a:pt x="273355" y="5477"/>
                    </a:cubicBezTo>
                    <a:lnTo>
                      <a:pt x="8424" y="964900"/>
                    </a:lnTo>
                    <a:cubicBezTo>
                      <a:pt x="7916" y="966831"/>
                      <a:pt x="6188" y="968050"/>
                      <a:pt x="4257" y="968050"/>
                    </a:cubicBezTo>
                  </a:path>
                </a:pathLst>
              </a:custGeom>
              <a:solidFill>
                <a:srgbClr val="010101"/>
              </a:solidFill>
              <a:ln w="10161" cap="flat">
                <a:noFill/>
                <a:prstDash val="solid"/>
                <a:miter/>
              </a:ln>
            </p:spPr>
            <p:txBody>
              <a:bodyPr rtlCol="0" anchor="ctr"/>
              <a:lstStyle/>
              <a:p>
                <a:endParaRPr lang="en-IN"/>
              </a:p>
            </p:txBody>
          </p:sp>
          <p:sp>
            <p:nvSpPr>
              <p:cNvPr id="72" name="Freeform: Shape 71">
                <a:extLst>
                  <a:ext uri="{FF2B5EF4-FFF2-40B4-BE49-F238E27FC236}">
                    <a16:creationId xmlns:a16="http://schemas.microsoft.com/office/drawing/2014/main" id="{EB646ECF-6CF6-07B4-C085-AA513B176E3C}"/>
                  </a:ext>
                </a:extLst>
              </p:cNvPr>
              <p:cNvSpPr/>
              <p:nvPr/>
            </p:nvSpPr>
            <p:spPr>
              <a:xfrm>
                <a:off x="2895558" y="4646791"/>
                <a:ext cx="222298" cy="167397"/>
              </a:xfrm>
              <a:custGeom>
                <a:avLst/>
                <a:gdLst>
                  <a:gd name="connsiteX0" fmla="*/ 218006 w 222298"/>
                  <a:gd name="connsiteY0" fmla="*/ 167398 h 167397"/>
                  <a:gd name="connsiteX1" fmla="*/ 215567 w 222298"/>
                  <a:gd name="connsiteY1" fmla="*/ 166585 h 167397"/>
                  <a:gd name="connsiteX2" fmla="*/ 1854 w 222298"/>
                  <a:gd name="connsiteY2" fmla="*/ 7850 h 167397"/>
                  <a:gd name="connsiteX3" fmla="*/ 736 w 222298"/>
                  <a:gd name="connsiteY3" fmla="*/ 1854 h 167397"/>
                  <a:gd name="connsiteX4" fmla="*/ 6732 w 222298"/>
                  <a:gd name="connsiteY4" fmla="*/ 736 h 167397"/>
                  <a:gd name="connsiteX5" fmla="*/ 220445 w 222298"/>
                  <a:gd name="connsiteY5" fmla="*/ 159471 h 167397"/>
                  <a:gd name="connsiteX6" fmla="*/ 221563 w 222298"/>
                  <a:gd name="connsiteY6" fmla="*/ 165467 h 167397"/>
                  <a:gd name="connsiteX7" fmla="*/ 218006 w 222298"/>
                  <a:gd name="connsiteY7" fmla="*/ 167398 h 1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298" h="167397">
                    <a:moveTo>
                      <a:pt x="218006" y="167398"/>
                    </a:moveTo>
                    <a:cubicBezTo>
                      <a:pt x="217193" y="167398"/>
                      <a:pt x="216278" y="167195"/>
                      <a:pt x="215567" y="166585"/>
                    </a:cubicBezTo>
                    <a:lnTo>
                      <a:pt x="1854" y="7850"/>
                    </a:lnTo>
                    <a:cubicBezTo>
                      <a:pt x="-77" y="6529"/>
                      <a:pt x="-585" y="3785"/>
                      <a:pt x="736" y="1854"/>
                    </a:cubicBezTo>
                    <a:cubicBezTo>
                      <a:pt x="2057" y="-77"/>
                      <a:pt x="4801" y="-585"/>
                      <a:pt x="6732" y="736"/>
                    </a:cubicBezTo>
                    <a:lnTo>
                      <a:pt x="220445" y="159471"/>
                    </a:lnTo>
                    <a:cubicBezTo>
                      <a:pt x="222376" y="160792"/>
                      <a:pt x="222884" y="163536"/>
                      <a:pt x="221563" y="165467"/>
                    </a:cubicBezTo>
                    <a:cubicBezTo>
                      <a:pt x="220750" y="166788"/>
                      <a:pt x="219429" y="167398"/>
                      <a:pt x="218006" y="167398"/>
                    </a:cubicBezTo>
                  </a:path>
                </a:pathLst>
              </a:custGeom>
              <a:solidFill>
                <a:srgbClr val="010101"/>
              </a:solidFill>
              <a:ln w="10161" cap="flat">
                <a:noFill/>
                <a:prstDash val="solid"/>
                <a:miter/>
              </a:ln>
            </p:spPr>
            <p:txBody>
              <a:bodyPr rtlCol="0" anchor="ctr"/>
              <a:lstStyle/>
              <a:p>
                <a:endParaRPr lang="en-IN"/>
              </a:p>
            </p:txBody>
          </p:sp>
          <p:sp>
            <p:nvSpPr>
              <p:cNvPr id="73" name="Freeform: Shape 72">
                <a:extLst>
                  <a:ext uri="{FF2B5EF4-FFF2-40B4-BE49-F238E27FC236}">
                    <a16:creationId xmlns:a16="http://schemas.microsoft.com/office/drawing/2014/main" id="{C3148BDC-94FA-2EC7-87C4-840B228D9D00}"/>
                  </a:ext>
                </a:extLst>
              </p:cNvPr>
              <p:cNvSpPr/>
              <p:nvPr/>
            </p:nvSpPr>
            <p:spPr>
              <a:xfrm>
                <a:off x="2931861" y="4514603"/>
                <a:ext cx="187902" cy="134041"/>
              </a:xfrm>
              <a:custGeom>
                <a:avLst/>
                <a:gdLst>
                  <a:gd name="connsiteX0" fmla="*/ 183532 w 187902"/>
                  <a:gd name="connsiteY0" fmla="*/ 134041 h 134041"/>
                  <a:gd name="connsiteX1" fmla="*/ 181093 w 187902"/>
                  <a:gd name="connsiteY1" fmla="*/ 133229 h 134041"/>
                  <a:gd name="connsiteX2" fmla="*/ 1830 w 187902"/>
                  <a:gd name="connsiteY2" fmla="*/ 7826 h 134041"/>
                  <a:gd name="connsiteX3" fmla="*/ 814 w 187902"/>
                  <a:gd name="connsiteY3" fmla="*/ 1830 h 134041"/>
                  <a:gd name="connsiteX4" fmla="*/ 6810 w 187902"/>
                  <a:gd name="connsiteY4" fmla="*/ 814 h 134041"/>
                  <a:gd name="connsiteX5" fmla="*/ 186073 w 187902"/>
                  <a:gd name="connsiteY5" fmla="*/ 126216 h 134041"/>
                  <a:gd name="connsiteX6" fmla="*/ 187089 w 187902"/>
                  <a:gd name="connsiteY6" fmla="*/ 132212 h 134041"/>
                  <a:gd name="connsiteX7" fmla="*/ 183532 w 187902"/>
                  <a:gd name="connsiteY7" fmla="*/ 134041 h 13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902" h="134041">
                    <a:moveTo>
                      <a:pt x="183532" y="134041"/>
                    </a:moveTo>
                    <a:cubicBezTo>
                      <a:pt x="182719" y="134041"/>
                      <a:pt x="181804" y="133838"/>
                      <a:pt x="181093" y="133229"/>
                    </a:cubicBezTo>
                    <a:lnTo>
                      <a:pt x="1830" y="7826"/>
                    </a:lnTo>
                    <a:cubicBezTo>
                      <a:pt x="-101" y="6505"/>
                      <a:pt x="-609" y="3761"/>
                      <a:pt x="814" y="1830"/>
                    </a:cubicBezTo>
                    <a:cubicBezTo>
                      <a:pt x="2135" y="-101"/>
                      <a:pt x="4879" y="-609"/>
                      <a:pt x="6810" y="814"/>
                    </a:cubicBezTo>
                    <a:lnTo>
                      <a:pt x="186073" y="126216"/>
                    </a:lnTo>
                    <a:cubicBezTo>
                      <a:pt x="188003" y="127538"/>
                      <a:pt x="188511" y="130281"/>
                      <a:pt x="187089" y="132212"/>
                    </a:cubicBezTo>
                    <a:cubicBezTo>
                      <a:pt x="186174" y="133432"/>
                      <a:pt x="184853" y="134041"/>
                      <a:pt x="183532" y="134041"/>
                    </a:cubicBezTo>
                  </a:path>
                </a:pathLst>
              </a:custGeom>
              <a:solidFill>
                <a:srgbClr val="010101"/>
              </a:solidFill>
              <a:ln w="10161" cap="flat">
                <a:noFill/>
                <a:prstDash val="solid"/>
                <a:miter/>
              </a:ln>
            </p:spPr>
            <p:txBody>
              <a:bodyPr rtlCol="0" anchor="ctr"/>
              <a:lstStyle/>
              <a:p>
                <a:endParaRPr lang="en-IN"/>
              </a:p>
            </p:txBody>
          </p:sp>
          <p:sp>
            <p:nvSpPr>
              <p:cNvPr id="74" name="Freeform: Shape 73">
                <a:extLst>
                  <a:ext uri="{FF2B5EF4-FFF2-40B4-BE49-F238E27FC236}">
                    <a16:creationId xmlns:a16="http://schemas.microsoft.com/office/drawing/2014/main" id="{1797C559-8931-26B9-95AC-009DDF2E1CAD}"/>
                  </a:ext>
                </a:extLst>
              </p:cNvPr>
              <p:cNvSpPr/>
              <p:nvPr/>
            </p:nvSpPr>
            <p:spPr>
              <a:xfrm>
                <a:off x="2967023" y="4396460"/>
                <a:ext cx="153407" cy="111843"/>
              </a:xfrm>
              <a:custGeom>
                <a:avLst/>
                <a:gdLst>
                  <a:gd name="connsiteX0" fmla="*/ 149183 w 153407"/>
                  <a:gd name="connsiteY0" fmla="*/ 111843 h 111843"/>
                  <a:gd name="connsiteX1" fmla="*/ 146643 w 153407"/>
                  <a:gd name="connsiteY1" fmla="*/ 111030 h 111843"/>
                  <a:gd name="connsiteX2" fmla="*/ 1830 w 153407"/>
                  <a:gd name="connsiteY2" fmla="*/ 7781 h 111843"/>
                  <a:gd name="connsiteX3" fmla="*/ 814 w 153407"/>
                  <a:gd name="connsiteY3" fmla="*/ 1786 h 111843"/>
                  <a:gd name="connsiteX4" fmla="*/ 6809 w 153407"/>
                  <a:gd name="connsiteY4" fmla="*/ 769 h 111843"/>
                  <a:gd name="connsiteX5" fmla="*/ 151622 w 153407"/>
                  <a:gd name="connsiteY5" fmla="*/ 104120 h 111843"/>
                  <a:gd name="connsiteX6" fmla="*/ 152638 w 153407"/>
                  <a:gd name="connsiteY6" fmla="*/ 110116 h 111843"/>
                  <a:gd name="connsiteX7" fmla="*/ 149183 w 153407"/>
                  <a:gd name="connsiteY7" fmla="*/ 111843 h 11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07" h="111843">
                    <a:moveTo>
                      <a:pt x="149183" y="111843"/>
                    </a:moveTo>
                    <a:cubicBezTo>
                      <a:pt x="148269" y="111843"/>
                      <a:pt x="147456" y="111538"/>
                      <a:pt x="146643" y="111030"/>
                    </a:cubicBezTo>
                    <a:lnTo>
                      <a:pt x="1830" y="7781"/>
                    </a:lnTo>
                    <a:cubicBezTo>
                      <a:pt x="-101" y="6359"/>
                      <a:pt x="-609" y="3717"/>
                      <a:pt x="814" y="1786"/>
                    </a:cubicBezTo>
                    <a:cubicBezTo>
                      <a:pt x="2236" y="-145"/>
                      <a:pt x="4879" y="-552"/>
                      <a:pt x="6809" y="769"/>
                    </a:cubicBezTo>
                    <a:lnTo>
                      <a:pt x="151622" y="104120"/>
                    </a:lnTo>
                    <a:cubicBezTo>
                      <a:pt x="153553" y="105543"/>
                      <a:pt x="153959" y="108185"/>
                      <a:pt x="152638" y="110116"/>
                    </a:cubicBezTo>
                    <a:cubicBezTo>
                      <a:pt x="151927" y="111234"/>
                      <a:pt x="150606" y="111843"/>
                      <a:pt x="149183" y="111843"/>
                    </a:cubicBezTo>
                  </a:path>
                </a:pathLst>
              </a:custGeom>
              <a:solidFill>
                <a:srgbClr val="010101"/>
              </a:solidFill>
              <a:ln w="10161" cap="flat">
                <a:noFill/>
                <a:prstDash val="solid"/>
                <a:miter/>
              </a:ln>
            </p:spPr>
            <p:txBody>
              <a:bodyPr rtlCol="0" anchor="ctr"/>
              <a:lstStyle/>
              <a:p>
                <a:endParaRPr lang="en-IN"/>
              </a:p>
            </p:txBody>
          </p:sp>
          <p:sp>
            <p:nvSpPr>
              <p:cNvPr id="75" name="Freeform: Shape 74">
                <a:extLst>
                  <a:ext uri="{FF2B5EF4-FFF2-40B4-BE49-F238E27FC236}">
                    <a16:creationId xmlns:a16="http://schemas.microsoft.com/office/drawing/2014/main" id="{F8EC10E8-A0BE-B991-7B26-218696835D21}"/>
                  </a:ext>
                </a:extLst>
              </p:cNvPr>
              <p:cNvSpPr/>
              <p:nvPr/>
            </p:nvSpPr>
            <p:spPr>
              <a:xfrm>
                <a:off x="2997181" y="4293956"/>
                <a:ext cx="121590" cy="87217"/>
              </a:xfrm>
              <a:custGeom>
                <a:avLst/>
                <a:gdLst>
                  <a:gd name="connsiteX0" fmla="*/ 117298 w 121590"/>
                  <a:gd name="connsiteY0" fmla="*/ 87217 h 87217"/>
                  <a:gd name="connsiteX1" fmla="*/ 114859 w 121590"/>
                  <a:gd name="connsiteY1" fmla="*/ 86404 h 87217"/>
                  <a:gd name="connsiteX2" fmla="*/ 1854 w 121590"/>
                  <a:gd name="connsiteY2" fmla="*/ 7850 h 87217"/>
                  <a:gd name="connsiteX3" fmla="*/ 736 w 121590"/>
                  <a:gd name="connsiteY3" fmla="*/ 1854 h 87217"/>
                  <a:gd name="connsiteX4" fmla="*/ 6732 w 121590"/>
                  <a:gd name="connsiteY4" fmla="*/ 736 h 87217"/>
                  <a:gd name="connsiteX5" fmla="*/ 119737 w 121590"/>
                  <a:gd name="connsiteY5" fmla="*/ 79291 h 87217"/>
                  <a:gd name="connsiteX6" fmla="*/ 120854 w 121590"/>
                  <a:gd name="connsiteY6" fmla="*/ 85286 h 87217"/>
                  <a:gd name="connsiteX7" fmla="*/ 117298 w 121590"/>
                  <a:gd name="connsiteY7" fmla="*/ 87217 h 8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590" h="87217">
                    <a:moveTo>
                      <a:pt x="117298" y="87217"/>
                    </a:moveTo>
                    <a:cubicBezTo>
                      <a:pt x="116485" y="87217"/>
                      <a:pt x="115570" y="87014"/>
                      <a:pt x="114859" y="86404"/>
                    </a:cubicBezTo>
                    <a:lnTo>
                      <a:pt x="1854" y="7850"/>
                    </a:lnTo>
                    <a:cubicBezTo>
                      <a:pt x="-77" y="6529"/>
                      <a:pt x="-585" y="3785"/>
                      <a:pt x="736" y="1854"/>
                    </a:cubicBezTo>
                    <a:cubicBezTo>
                      <a:pt x="2057" y="-77"/>
                      <a:pt x="4801" y="-585"/>
                      <a:pt x="6732" y="736"/>
                    </a:cubicBezTo>
                    <a:lnTo>
                      <a:pt x="119737" y="79291"/>
                    </a:lnTo>
                    <a:cubicBezTo>
                      <a:pt x="121667" y="80612"/>
                      <a:pt x="122176" y="83356"/>
                      <a:pt x="120854" y="85286"/>
                    </a:cubicBezTo>
                    <a:cubicBezTo>
                      <a:pt x="120041" y="86607"/>
                      <a:pt x="118619" y="87217"/>
                      <a:pt x="117298" y="87217"/>
                    </a:cubicBezTo>
                  </a:path>
                </a:pathLst>
              </a:custGeom>
              <a:solidFill>
                <a:srgbClr val="010101"/>
              </a:solidFill>
              <a:ln w="10161" cap="flat">
                <a:noFill/>
                <a:prstDash val="solid"/>
                <a:miter/>
              </a:ln>
            </p:spPr>
            <p:txBody>
              <a:bodyPr rtlCol="0" anchor="ctr"/>
              <a:lstStyle/>
              <a:p>
                <a:endParaRPr lang="en-IN"/>
              </a:p>
            </p:txBody>
          </p:sp>
          <p:sp>
            <p:nvSpPr>
              <p:cNvPr id="76" name="Freeform: Shape 75">
                <a:extLst>
                  <a:ext uri="{FF2B5EF4-FFF2-40B4-BE49-F238E27FC236}">
                    <a16:creationId xmlns:a16="http://schemas.microsoft.com/office/drawing/2014/main" id="{F87E2658-9666-09AB-B3A7-425E054BDEB5}"/>
                  </a:ext>
                </a:extLst>
              </p:cNvPr>
              <p:cNvSpPr/>
              <p:nvPr/>
            </p:nvSpPr>
            <p:spPr>
              <a:xfrm>
                <a:off x="3027149" y="4196895"/>
                <a:ext cx="93361" cy="71273"/>
              </a:xfrm>
              <a:custGeom>
                <a:avLst/>
                <a:gdLst>
                  <a:gd name="connsiteX0" fmla="*/ 89058 w 93361"/>
                  <a:gd name="connsiteY0" fmla="*/ 71273 h 71273"/>
                  <a:gd name="connsiteX1" fmla="*/ 86517 w 93361"/>
                  <a:gd name="connsiteY1" fmla="*/ 70460 h 71273"/>
                  <a:gd name="connsiteX2" fmla="*/ 1763 w 93361"/>
                  <a:gd name="connsiteY2" fmla="*/ 7759 h 71273"/>
                  <a:gd name="connsiteX3" fmla="*/ 849 w 93361"/>
                  <a:gd name="connsiteY3" fmla="*/ 1763 h 71273"/>
                  <a:gd name="connsiteX4" fmla="*/ 6845 w 93361"/>
                  <a:gd name="connsiteY4" fmla="*/ 849 h 71273"/>
                  <a:gd name="connsiteX5" fmla="*/ 91598 w 93361"/>
                  <a:gd name="connsiteY5" fmla="*/ 63550 h 71273"/>
                  <a:gd name="connsiteX6" fmla="*/ 92513 w 93361"/>
                  <a:gd name="connsiteY6" fmla="*/ 69546 h 71273"/>
                  <a:gd name="connsiteX7" fmla="*/ 89058 w 93361"/>
                  <a:gd name="connsiteY7" fmla="*/ 71273 h 7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61" h="71273">
                    <a:moveTo>
                      <a:pt x="89058" y="71273"/>
                    </a:moveTo>
                    <a:cubicBezTo>
                      <a:pt x="88143" y="71273"/>
                      <a:pt x="87228" y="70969"/>
                      <a:pt x="86517" y="70460"/>
                    </a:cubicBezTo>
                    <a:lnTo>
                      <a:pt x="1763" y="7759"/>
                    </a:lnTo>
                    <a:cubicBezTo>
                      <a:pt x="-167" y="6336"/>
                      <a:pt x="-574" y="3694"/>
                      <a:pt x="849" y="1763"/>
                    </a:cubicBezTo>
                    <a:cubicBezTo>
                      <a:pt x="2272" y="-167"/>
                      <a:pt x="4914" y="-574"/>
                      <a:pt x="6845" y="849"/>
                    </a:cubicBezTo>
                    <a:lnTo>
                      <a:pt x="91598" y="63550"/>
                    </a:lnTo>
                    <a:cubicBezTo>
                      <a:pt x="93529" y="64973"/>
                      <a:pt x="93936" y="67615"/>
                      <a:pt x="92513" y="69546"/>
                    </a:cubicBezTo>
                    <a:cubicBezTo>
                      <a:pt x="91700" y="70664"/>
                      <a:pt x="90379" y="71273"/>
                      <a:pt x="89058" y="71273"/>
                    </a:cubicBezTo>
                  </a:path>
                </a:pathLst>
              </a:custGeom>
              <a:solidFill>
                <a:srgbClr val="010101"/>
              </a:solidFill>
              <a:ln w="10161" cap="flat">
                <a:noFill/>
                <a:prstDash val="solid"/>
                <a:miter/>
              </a:ln>
            </p:spPr>
            <p:txBody>
              <a:bodyPr rtlCol="0" anchor="ctr"/>
              <a:lstStyle/>
              <a:p>
                <a:endParaRPr lang="en-IN"/>
              </a:p>
            </p:txBody>
          </p:sp>
          <p:sp>
            <p:nvSpPr>
              <p:cNvPr id="77" name="Freeform: Shape 76">
                <a:extLst>
                  <a:ext uri="{FF2B5EF4-FFF2-40B4-BE49-F238E27FC236}">
                    <a16:creationId xmlns:a16="http://schemas.microsoft.com/office/drawing/2014/main" id="{0485F6FF-75FD-DC9F-ED0E-6BBA6765F2CB}"/>
                  </a:ext>
                </a:extLst>
              </p:cNvPr>
              <p:cNvSpPr/>
              <p:nvPr/>
            </p:nvSpPr>
            <p:spPr>
              <a:xfrm>
                <a:off x="3049280" y="4107648"/>
                <a:ext cx="67695" cy="50971"/>
              </a:xfrm>
              <a:custGeom>
                <a:avLst/>
                <a:gdLst>
                  <a:gd name="connsiteX0" fmla="*/ 63471 w 67695"/>
                  <a:gd name="connsiteY0" fmla="*/ 50971 h 50971"/>
                  <a:gd name="connsiteX1" fmla="*/ 60930 w 67695"/>
                  <a:gd name="connsiteY1" fmla="*/ 50158 h 50971"/>
                  <a:gd name="connsiteX2" fmla="*/ 1786 w 67695"/>
                  <a:gd name="connsiteY2" fmla="*/ 7781 h 50971"/>
                  <a:gd name="connsiteX3" fmla="*/ 769 w 67695"/>
                  <a:gd name="connsiteY3" fmla="*/ 1786 h 50971"/>
                  <a:gd name="connsiteX4" fmla="*/ 6765 w 67695"/>
                  <a:gd name="connsiteY4" fmla="*/ 769 h 50971"/>
                  <a:gd name="connsiteX5" fmla="*/ 65910 w 67695"/>
                  <a:gd name="connsiteY5" fmla="*/ 43146 h 50971"/>
                  <a:gd name="connsiteX6" fmla="*/ 66926 w 67695"/>
                  <a:gd name="connsiteY6" fmla="*/ 49142 h 50971"/>
                  <a:gd name="connsiteX7" fmla="*/ 63471 w 67695"/>
                  <a:gd name="connsiteY7" fmla="*/ 50971 h 5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95" h="50971">
                    <a:moveTo>
                      <a:pt x="63471" y="50971"/>
                    </a:moveTo>
                    <a:cubicBezTo>
                      <a:pt x="62556" y="50971"/>
                      <a:pt x="61743" y="50666"/>
                      <a:pt x="60930" y="50158"/>
                    </a:cubicBezTo>
                    <a:lnTo>
                      <a:pt x="1786" y="7781"/>
                    </a:lnTo>
                    <a:cubicBezTo>
                      <a:pt x="-145" y="6359"/>
                      <a:pt x="-552" y="3717"/>
                      <a:pt x="769" y="1786"/>
                    </a:cubicBezTo>
                    <a:cubicBezTo>
                      <a:pt x="2192" y="-145"/>
                      <a:pt x="4834" y="-552"/>
                      <a:pt x="6765" y="769"/>
                    </a:cubicBezTo>
                    <a:lnTo>
                      <a:pt x="65910" y="43146"/>
                    </a:lnTo>
                    <a:cubicBezTo>
                      <a:pt x="67841" y="44569"/>
                      <a:pt x="68247" y="47211"/>
                      <a:pt x="66926" y="49142"/>
                    </a:cubicBezTo>
                    <a:cubicBezTo>
                      <a:pt x="66113" y="50361"/>
                      <a:pt x="64792" y="50971"/>
                      <a:pt x="63471" y="50971"/>
                    </a:cubicBezTo>
                  </a:path>
                </a:pathLst>
              </a:custGeom>
              <a:solidFill>
                <a:srgbClr val="010101"/>
              </a:solidFill>
              <a:ln w="10161" cap="flat">
                <a:noFill/>
                <a:prstDash val="solid"/>
                <a:miter/>
              </a:ln>
            </p:spPr>
            <p:txBody>
              <a:bodyPr rtlCol="0" anchor="ctr"/>
              <a:lstStyle/>
              <a:p>
                <a:endParaRPr lang="en-IN"/>
              </a:p>
            </p:txBody>
          </p:sp>
          <p:sp>
            <p:nvSpPr>
              <p:cNvPr id="78" name="Freeform: Shape 77">
                <a:extLst>
                  <a:ext uri="{FF2B5EF4-FFF2-40B4-BE49-F238E27FC236}">
                    <a16:creationId xmlns:a16="http://schemas.microsoft.com/office/drawing/2014/main" id="{C1920DF4-D97F-FA1B-D3CF-D9682603F03B}"/>
                  </a:ext>
                </a:extLst>
              </p:cNvPr>
              <p:cNvSpPr/>
              <p:nvPr/>
            </p:nvSpPr>
            <p:spPr>
              <a:xfrm>
                <a:off x="3074810" y="4008791"/>
                <a:ext cx="46614" cy="36823"/>
              </a:xfrm>
              <a:custGeom>
                <a:avLst/>
                <a:gdLst>
                  <a:gd name="connsiteX0" fmla="*/ 42311 w 46614"/>
                  <a:gd name="connsiteY0" fmla="*/ 36823 h 36823"/>
                  <a:gd name="connsiteX1" fmla="*/ 39770 w 46614"/>
                  <a:gd name="connsiteY1" fmla="*/ 36010 h 36823"/>
                  <a:gd name="connsiteX2" fmla="*/ 1763 w 46614"/>
                  <a:gd name="connsiteY2" fmla="*/ 7759 h 36823"/>
                  <a:gd name="connsiteX3" fmla="*/ 849 w 46614"/>
                  <a:gd name="connsiteY3" fmla="*/ 1763 h 36823"/>
                  <a:gd name="connsiteX4" fmla="*/ 6845 w 46614"/>
                  <a:gd name="connsiteY4" fmla="*/ 849 h 36823"/>
                  <a:gd name="connsiteX5" fmla="*/ 44852 w 46614"/>
                  <a:gd name="connsiteY5" fmla="*/ 29100 h 36823"/>
                  <a:gd name="connsiteX6" fmla="*/ 45766 w 46614"/>
                  <a:gd name="connsiteY6" fmla="*/ 35096 h 36823"/>
                  <a:gd name="connsiteX7" fmla="*/ 42311 w 46614"/>
                  <a:gd name="connsiteY7" fmla="*/ 36823 h 3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14" h="36823">
                    <a:moveTo>
                      <a:pt x="42311" y="36823"/>
                    </a:moveTo>
                    <a:cubicBezTo>
                      <a:pt x="41396" y="36823"/>
                      <a:pt x="40482" y="36519"/>
                      <a:pt x="39770" y="36010"/>
                    </a:cubicBezTo>
                    <a:lnTo>
                      <a:pt x="1763" y="7759"/>
                    </a:lnTo>
                    <a:cubicBezTo>
                      <a:pt x="-167" y="6336"/>
                      <a:pt x="-574" y="3593"/>
                      <a:pt x="849" y="1763"/>
                    </a:cubicBezTo>
                    <a:cubicBezTo>
                      <a:pt x="2272" y="-167"/>
                      <a:pt x="5015" y="-574"/>
                      <a:pt x="6845" y="849"/>
                    </a:cubicBezTo>
                    <a:lnTo>
                      <a:pt x="44852" y="29100"/>
                    </a:lnTo>
                    <a:cubicBezTo>
                      <a:pt x="46782" y="30523"/>
                      <a:pt x="47189" y="33267"/>
                      <a:pt x="45766" y="35096"/>
                    </a:cubicBezTo>
                    <a:cubicBezTo>
                      <a:pt x="44953" y="36315"/>
                      <a:pt x="43632" y="36823"/>
                      <a:pt x="42311" y="36823"/>
                    </a:cubicBezTo>
                  </a:path>
                </a:pathLst>
              </a:custGeom>
              <a:solidFill>
                <a:srgbClr val="010101"/>
              </a:solidFill>
              <a:ln w="10161"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34EF531-0A93-6B95-46E6-C39D0E04F58D}"/>
                  </a:ext>
                </a:extLst>
              </p:cNvPr>
              <p:cNvSpPr/>
              <p:nvPr/>
            </p:nvSpPr>
            <p:spPr>
              <a:xfrm>
                <a:off x="3113924" y="3868235"/>
                <a:ext cx="273459" cy="968006"/>
              </a:xfrm>
              <a:custGeom>
                <a:avLst/>
                <a:gdLst>
                  <a:gd name="connsiteX0" fmla="*/ 269246 w 273459"/>
                  <a:gd name="connsiteY0" fmla="*/ 968006 h 968006"/>
                  <a:gd name="connsiteX1" fmla="*/ 265080 w 273459"/>
                  <a:gd name="connsiteY1" fmla="*/ 964856 h 968006"/>
                  <a:gd name="connsiteX2" fmla="*/ 149 w 273459"/>
                  <a:gd name="connsiteY2" fmla="*/ 5433 h 968006"/>
                  <a:gd name="connsiteX3" fmla="*/ 3096 w 273459"/>
                  <a:gd name="connsiteY3" fmla="*/ 149 h 968006"/>
                  <a:gd name="connsiteX4" fmla="*/ 8380 w 273459"/>
                  <a:gd name="connsiteY4" fmla="*/ 3096 h 968006"/>
                  <a:gd name="connsiteX5" fmla="*/ 273311 w 273459"/>
                  <a:gd name="connsiteY5" fmla="*/ 962518 h 968006"/>
                  <a:gd name="connsiteX6" fmla="*/ 270364 w 273459"/>
                  <a:gd name="connsiteY6" fmla="*/ 967803 h 968006"/>
                  <a:gd name="connsiteX7" fmla="*/ 269246 w 273459"/>
                  <a:gd name="connsiteY7" fmla="*/ 968006 h 96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459" h="968006">
                    <a:moveTo>
                      <a:pt x="269246" y="968006"/>
                    </a:moveTo>
                    <a:cubicBezTo>
                      <a:pt x="267315" y="968006"/>
                      <a:pt x="265588" y="966787"/>
                      <a:pt x="265080" y="964856"/>
                    </a:cubicBezTo>
                    <a:lnTo>
                      <a:pt x="149" y="5433"/>
                    </a:lnTo>
                    <a:cubicBezTo>
                      <a:pt x="-461" y="3096"/>
                      <a:pt x="860" y="758"/>
                      <a:pt x="3096" y="149"/>
                    </a:cubicBezTo>
                    <a:cubicBezTo>
                      <a:pt x="5433" y="-461"/>
                      <a:pt x="7770" y="860"/>
                      <a:pt x="8380" y="3096"/>
                    </a:cubicBezTo>
                    <a:lnTo>
                      <a:pt x="273311" y="962518"/>
                    </a:lnTo>
                    <a:cubicBezTo>
                      <a:pt x="273921" y="964856"/>
                      <a:pt x="272600" y="967193"/>
                      <a:pt x="270364" y="967803"/>
                    </a:cubicBezTo>
                    <a:cubicBezTo>
                      <a:pt x="269958" y="968006"/>
                      <a:pt x="269551" y="968006"/>
                      <a:pt x="269246" y="968006"/>
                    </a:cubicBezTo>
                  </a:path>
                </a:pathLst>
              </a:custGeom>
              <a:solidFill>
                <a:srgbClr val="010101"/>
              </a:solidFill>
              <a:ln w="10161"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C522B234-6CFF-7CE8-859A-CBE7A7D0A5D2}"/>
                  </a:ext>
                </a:extLst>
              </p:cNvPr>
              <p:cNvSpPr/>
              <p:nvPr/>
            </p:nvSpPr>
            <p:spPr>
              <a:xfrm>
                <a:off x="3118288" y="4646865"/>
                <a:ext cx="222353" cy="167323"/>
              </a:xfrm>
              <a:custGeom>
                <a:avLst/>
                <a:gdLst>
                  <a:gd name="connsiteX0" fmla="*/ 4320 w 222353"/>
                  <a:gd name="connsiteY0" fmla="*/ 167323 h 167323"/>
                  <a:gd name="connsiteX1" fmla="*/ 764 w 222353"/>
                  <a:gd name="connsiteY1" fmla="*/ 165494 h 167323"/>
                  <a:gd name="connsiteX2" fmla="*/ 1881 w 222353"/>
                  <a:gd name="connsiteY2" fmla="*/ 159499 h 167323"/>
                  <a:gd name="connsiteX3" fmla="*/ 215594 w 222353"/>
                  <a:gd name="connsiteY3" fmla="*/ 763 h 167323"/>
                  <a:gd name="connsiteX4" fmla="*/ 221590 w 222353"/>
                  <a:gd name="connsiteY4" fmla="*/ 1881 h 167323"/>
                  <a:gd name="connsiteX5" fmla="*/ 220472 w 222353"/>
                  <a:gd name="connsiteY5" fmla="*/ 7877 h 167323"/>
                  <a:gd name="connsiteX6" fmla="*/ 6759 w 222353"/>
                  <a:gd name="connsiteY6" fmla="*/ 166612 h 167323"/>
                  <a:gd name="connsiteX7" fmla="*/ 4320 w 222353"/>
                  <a:gd name="connsiteY7" fmla="*/ 167323 h 16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353" h="167323">
                    <a:moveTo>
                      <a:pt x="4320" y="167323"/>
                    </a:moveTo>
                    <a:cubicBezTo>
                      <a:pt x="2999" y="167323"/>
                      <a:pt x="1576" y="166714"/>
                      <a:pt x="764" y="165494"/>
                    </a:cubicBezTo>
                    <a:cubicBezTo>
                      <a:pt x="-558" y="163563"/>
                      <a:pt x="-151" y="160820"/>
                      <a:pt x="1881" y="159499"/>
                    </a:cubicBezTo>
                    <a:lnTo>
                      <a:pt x="215594" y="763"/>
                    </a:lnTo>
                    <a:cubicBezTo>
                      <a:pt x="217525" y="-558"/>
                      <a:pt x="220269" y="-151"/>
                      <a:pt x="221590" y="1881"/>
                    </a:cubicBezTo>
                    <a:cubicBezTo>
                      <a:pt x="222911" y="3812"/>
                      <a:pt x="222505" y="6556"/>
                      <a:pt x="220472" y="7877"/>
                    </a:cubicBezTo>
                    <a:lnTo>
                      <a:pt x="6759" y="166612"/>
                    </a:lnTo>
                    <a:cubicBezTo>
                      <a:pt x="6048" y="167120"/>
                      <a:pt x="5235" y="167323"/>
                      <a:pt x="4320" y="167323"/>
                    </a:cubicBezTo>
                  </a:path>
                </a:pathLst>
              </a:custGeom>
              <a:solidFill>
                <a:srgbClr val="010101"/>
              </a:solidFill>
              <a:ln w="10161"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ED0492DD-61C0-7622-719D-40821C02A6DA}"/>
                  </a:ext>
                </a:extLst>
              </p:cNvPr>
              <p:cNvSpPr/>
              <p:nvPr/>
            </p:nvSpPr>
            <p:spPr>
              <a:xfrm>
                <a:off x="3116555" y="4514648"/>
                <a:ext cx="187813" cy="133997"/>
              </a:xfrm>
              <a:custGeom>
                <a:avLst/>
                <a:gdLst>
                  <a:gd name="connsiteX0" fmla="*/ 4326 w 187813"/>
                  <a:gd name="connsiteY0" fmla="*/ 133997 h 133997"/>
                  <a:gd name="connsiteX1" fmla="*/ 769 w 187813"/>
                  <a:gd name="connsiteY1" fmla="*/ 132168 h 133997"/>
                  <a:gd name="connsiteX2" fmla="*/ 1786 w 187813"/>
                  <a:gd name="connsiteY2" fmla="*/ 126172 h 133997"/>
                  <a:gd name="connsiteX3" fmla="*/ 181049 w 187813"/>
                  <a:gd name="connsiteY3" fmla="*/ 769 h 133997"/>
                  <a:gd name="connsiteX4" fmla="*/ 187045 w 187813"/>
                  <a:gd name="connsiteY4" fmla="*/ 1786 h 133997"/>
                  <a:gd name="connsiteX5" fmla="*/ 186028 w 187813"/>
                  <a:gd name="connsiteY5" fmla="*/ 7781 h 133997"/>
                  <a:gd name="connsiteX6" fmla="*/ 6765 w 187813"/>
                  <a:gd name="connsiteY6" fmla="*/ 133184 h 133997"/>
                  <a:gd name="connsiteX7" fmla="*/ 4326 w 187813"/>
                  <a:gd name="connsiteY7" fmla="*/ 133997 h 13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13" h="133997">
                    <a:moveTo>
                      <a:pt x="4326" y="133997"/>
                    </a:moveTo>
                    <a:cubicBezTo>
                      <a:pt x="3005" y="133997"/>
                      <a:pt x="1582" y="133387"/>
                      <a:pt x="769" y="132168"/>
                    </a:cubicBezTo>
                    <a:cubicBezTo>
                      <a:pt x="-552" y="130237"/>
                      <a:pt x="-145" y="127493"/>
                      <a:pt x="1786" y="126172"/>
                    </a:cubicBezTo>
                    <a:lnTo>
                      <a:pt x="181049" y="769"/>
                    </a:lnTo>
                    <a:cubicBezTo>
                      <a:pt x="182979" y="-552"/>
                      <a:pt x="185723" y="-145"/>
                      <a:pt x="187045" y="1786"/>
                    </a:cubicBezTo>
                    <a:cubicBezTo>
                      <a:pt x="188366" y="3717"/>
                      <a:pt x="187959" y="6460"/>
                      <a:pt x="186028" y="7781"/>
                    </a:cubicBezTo>
                    <a:lnTo>
                      <a:pt x="6765" y="133184"/>
                    </a:lnTo>
                    <a:cubicBezTo>
                      <a:pt x="6054" y="133794"/>
                      <a:pt x="5139" y="133997"/>
                      <a:pt x="4326" y="133997"/>
                    </a:cubicBezTo>
                  </a:path>
                </a:pathLst>
              </a:custGeom>
              <a:solidFill>
                <a:srgbClr val="010101"/>
              </a:solidFill>
              <a:ln w="10161" cap="flat">
                <a:noFill/>
                <a:prstDash val="solid"/>
                <a:miter/>
              </a:ln>
            </p:spPr>
            <p:txBody>
              <a:bodyPr rtlCol="0" anchor="ctr"/>
              <a:lstStyle/>
              <a:p>
                <a:endParaRPr lang="en-IN"/>
              </a:p>
            </p:txBody>
          </p:sp>
          <p:sp>
            <p:nvSpPr>
              <p:cNvPr id="82" name="Freeform: Shape 81">
                <a:extLst>
                  <a:ext uri="{FF2B5EF4-FFF2-40B4-BE49-F238E27FC236}">
                    <a16:creationId xmlns:a16="http://schemas.microsoft.com/office/drawing/2014/main" id="{70557A5A-752A-F04F-EB74-A1E5202C0D98}"/>
                  </a:ext>
                </a:extLst>
              </p:cNvPr>
              <p:cNvSpPr/>
              <p:nvPr/>
            </p:nvSpPr>
            <p:spPr>
              <a:xfrm>
                <a:off x="3115596" y="4396314"/>
                <a:ext cx="153452" cy="111989"/>
              </a:xfrm>
              <a:custGeom>
                <a:avLst/>
                <a:gdLst>
                  <a:gd name="connsiteX0" fmla="*/ 4371 w 153452"/>
                  <a:gd name="connsiteY0" fmla="*/ 111989 h 111989"/>
                  <a:gd name="connsiteX1" fmla="*/ 814 w 153452"/>
                  <a:gd name="connsiteY1" fmla="*/ 110160 h 111989"/>
                  <a:gd name="connsiteX2" fmla="*/ 1830 w 153452"/>
                  <a:gd name="connsiteY2" fmla="*/ 104164 h 111989"/>
                  <a:gd name="connsiteX3" fmla="*/ 146643 w 153452"/>
                  <a:gd name="connsiteY3" fmla="*/ 814 h 111989"/>
                  <a:gd name="connsiteX4" fmla="*/ 152638 w 153452"/>
                  <a:gd name="connsiteY4" fmla="*/ 1830 h 111989"/>
                  <a:gd name="connsiteX5" fmla="*/ 151622 w 153452"/>
                  <a:gd name="connsiteY5" fmla="*/ 7826 h 111989"/>
                  <a:gd name="connsiteX6" fmla="*/ 6809 w 153452"/>
                  <a:gd name="connsiteY6" fmla="*/ 111075 h 111989"/>
                  <a:gd name="connsiteX7" fmla="*/ 4371 w 153452"/>
                  <a:gd name="connsiteY7" fmla="*/ 111989 h 11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2" h="111989">
                    <a:moveTo>
                      <a:pt x="4371" y="111989"/>
                    </a:moveTo>
                    <a:cubicBezTo>
                      <a:pt x="3049" y="111989"/>
                      <a:pt x="1728" y="111379"/>
                      <a:pt x="814" y="110160"/>
                    </a:cubicBezTo>
                    <a:cubicBezTo>
                      <a:pt x="-609" y="108229"/>
                      <a:pt x="-101" y="105485"/>
                      <a:pt x="1830" y="104164"/>
                    </a:cubicBezTo>
                    <a:lnTo>
                      <a:pt x="146643" y="814"/>
                    </a:lnTo>
                    <a:cubicBezTo>
                      <a:pt x="148574" y="-609"/>
                      <a:pt x="151317" y="-101"/>
                      <a:pt x="152638" y="1830"/>
                    </a:cubicBezTo>
                    <a:cubicBezTo>
                      <a:pt x="154061" y="3761"/>
                      <a:pt x="153553" y="6505"/>
                      <a:pt x="151622" y="7826"/>
                    </a:cubicBezTo>
                    <a:lnTo>
                      <a:pt x="6809" y="111075"/>
                    </a:lnTo>
                    <a:cubicBezTo>
                      <a:pt x="6098" y="111684"/>
                      <a:pt x="5285" y="111989"/>
                      <a:pt x="4371" y="111989"/>
                    </a:cubicBezTo>
                  </a:path>
                </a:pathLst>
              </a:custGeom>
              <a:solidFill>
                <a:srgbClr val="010101"/>
              </a:solidFill>
              <a:ln w="10161" cap="flat">
                <a:noFill/>
                <a:prstDash val="solid"/>
                <a:miter/>
              </a:ln>
            </p:spPr>
            <p:txBody>
              <a:bodyPr rtlCol="0" anchor="ctr"/>
              <a:lstStyle/>
              <a:p>
                <a:endParaRPr lang="en-IN"/>
              </a:p>
            </p:txBody>
          </p:sp>
          <p:sp>
            <p:nvSpPr>
              <p:cNvPr id="83" name="Freeform: Shape 82">
                <a:extLst>
                  <a:ext uri="{FF2B5EF4-FFF2-40B4-BE49-F238E27FC236}">
                    <a16:creationId xmlns:a16="http://schemas.microsoft.com/office/drawing/2014/main" id="{2EA56DF2-BA42-AB93-0324-3B84EB3DB580}"/>
                  </a:ext>
                </a:extLst>
              </p:cNvPr>
              <p:cNvSpPr/>
              <p:nvPr/>
            </p:nvSpPr>
            <p:spPr>
              <a:xfrm>
                <a:off x="3117475" y="4294030"/>
                <a:ext cx="121645" cy="87142"/>
              </a:xfrm>
              <a:custGeom>
                <a:avLst/>
                <a:gdLst>
                  <a:gd name="connsiteX0" fmla="*/ 4320 w 121645"/>
                  <a:gd name="connsiteY0" fmla="*/ 87143 h 87142"/>
                  <a:gd name="connsiteX1" fmla="*/ 764 w 121645"/>
                  <a:gd name="connsiteY1" fmla="*/ 85314 h 87142"/>
                  <a:gd name="connsiteX2" fmla="*/ 1881 w 121645"/>
                  <a:gd name="connsiteY2" fmla="*/ 79318 h 87142"/>
                  <a:gd name="connsiteX3" fmla="*/ 114886 w 121645"/>
                  <a:gd name="connsiteY3" fmla="*/ 763 h 87142"/>
                  <a:gd name="connsiteX4" fmla="*/ 120882 w 121645"/>
                  <a:gd name="connsiteY4" fmla="*/ 1881 h 87142"/>
                  <a:gd name="connsiteX5" fmla="*/ 119764 w 121645"/>
                  <a:gd name="connsiteY5" fmla="*/ 7877 h 87142"/>
                  <a:gd name="connsiteX6" fmla="*/ 6759 w 121645"/>
                  <a:gd name="connsiteY6" fmla="*/ 86432 h 87142"/>
                  <a:gd name="connsiteX7" fmla="*/ 4320 w 121645"/>
                  <a:gd name="connsiteY7" fmla="*/ 87143 h 8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45" h="87142">
                    <a:moveTo>
                      <a:pt x="4320" y="87143"/>
                    </a:moveTo>
                    <a:cubicBezTo>
                      <a:pt x="2999" y="87143"/>
                      <a:pt x="1577" y="86533"/>
                      <a:pt x="764" y="85314"/>
                    </a:cubicBezTo>
                    <a:cubicBezTo>
                      <a:pt x="-558" y="83383"/>
                      <a:pt x="-151" y="80639"/>
                      <a:pt x="1881" y="79318"/>
                    </a:cubicBezTo>
                    <a:lnTo>
                      <a:pt x="114886" y="763"/>
                    </a:lnTo>
                    <a:cubicBezTo>
                      <a:pt x="116817" y="-558"/>
                      <a:pt x="119561" y="-151"/>
                      <a:pt x="120882" y="1881"/>
                    </a:cubicBezTo>
                    <a:cubicBezTo>
                      <a:pt x="122203" y="3812"/>
                      <a:pt x="121796" y="6556"/>
                      <a:pt x="119764" y="7877"/>
                    </a:cubicBezTo>
                    <a:lnTo>
                      <a:pt x="6759" y="86432"/>
                    </a:lnTo>
                    <a:cubicBezTo>
                      <a:pt x="5946" y="86838"/>
                      <a:pt x="5133" y="87143"/>
                      <a:pt x="4320" y="87143"/>
                    </a:cubicBezTo>
                  </a:path>
                </a:pathLst>
              </a:custGeom>
              <a:solidFill>
                <a:srgbClr val="010101"/>
              </a:solidFill>
              <a:ln w="10161" cap="flat">
                <a:noFill/>
                <a:prstDash val="solid"/>
                <a:miter/>
              </a:ln>
            </p:spPr>
            <p:txBody>
              <a:bodyPr rtlCol="0" anchor="ctr"/>
              <a:lstStyle/>
              <a:p>
                <a:endParaRPr lang="en-IN"/>
              </a:p>
            </p:txBody>
          </p:sp>
          <p:sp>
            <p:nvSpPr>
              <p:cNvPr id="84" name="Freeform: Shape 83">
                <a:extLst>
                  <a:ext uri="{FF2B5EF4-FFF2-40B4-BE49-F238E27FC236}">
                    <a16:creationId xmlns:a16="http://schemas.microsoft.com/office/drawing/2014/main" id="{248FAF4A-F835-F679-B0F2-EB264890B1F0}"/>
                  </a:ext>
                </a:extLst>
              </p:cNvPr>
              <p:cNvSpPr/>
              <p:nvPr/>
            </p:nvSpPr>
            <p:spPr>
              <a:xfrm>
                <a:off x="3115662" y="4196895"/>
                <a:ext cx="93361" cy="71273"/>
              </a:xfrm>
              <a:custGeom>
                <a:avLst/>
                <a:gdLst>
                  <a:gd name="connsiteX0" fmla="*/ 4304 w 93361"/>
                  <a:gd name="connsiteY0" fmla="*/ 71273 h 71273"/>
                  <a:gd name="connsiteX1" fmla="*/ 849 w 93361"/>
                  <a:gd name="connsiteY1" fmla="*/ 69546 h 71273"/>
                  <a:gd name="connsiteX2" fmla="*/ 1763 w 93361"/>
                  <a:gd name="connsiteY2" fmla="*/ 63550 h 71273"/>
                  <a:gd name="connsiteX3" fmla="*/ 86517 w 93361"/>
                  <a:gd name="connsiteY3" fmla="*/ 849 h 71273"/>
                  <a:gd name="connsiteX4" fmla="*/ 92513 w 93361"/>
                  <a:gd name="connsiteY4" fmla="*/ 1763 h 71273"/>
                  <a:gd name="connsiteX5" fmla="*/ 91598 w 93361"/>
                  <a:gd name="connsiteY5" fmla="*/ 7759 h 71273"/>
                  <a:gd name="connsiteX6" fmla="*/ 6845 w 93361"/>
                  <a:gd name="connsiteY6" fmla="*/ 70460 h 71273"/>
                  <a:gd name="connsiteX7" fmla="*/ 4304 w 93361"/>
                  <a:gd name="connsiteY7" fmla="*/ 71273 h 7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61" h="71273">
                    <a:moveTo>
                      <a:pt x="4304" y="71273"/>
                    </a:moveTo>
                    <a:cubicBezTo>
                      <a:pt x="2983" y="71273"/>
                      <a:pt x="1662" y="70664"/>
                      <a:pt x="849" y="69546"/>
                    </a:cubicBezTo>
                    <a:cubicBezTo>
                      <a:pt x="-574" y="67615"/>
                      <a:pt x="-167" y="64973"/>
                      <a:pt x="1763" y="63550"/>
                    </a:cubicBezTo>
                    <a:lnTo>
                      <a:pt x="86517" y="849"/>
                    </a:lnTo>
                    <a:cubicBezTo>
                      <a:pt x="88448" y="-574"/>
                      <a:pt x="91090" y="-167"/>
                      <a:pt x="92513" y="1763"/>
                    </a:cubicBezTo>
                    <a:cubicBezTo>
                      <a:pt x="93935" y="3694"/>
                      <a:pt x="93529" y="6336"/>
                      <a:pt x="91598" y="7759"/>
                    </a:cubicBezTo>
                    <a:lnTo>
                      <a:pt x="6845" y="70460"/>
                    </a:lnTo>
                    <a:cubicBezTo>
                      <a:pt x="6133" y="70969"/>
                      <a:pt x="5219" y="71273"/>
                      <a:pt x="4304" y="71273"/>
                    </a:cubicBezTo>
                  </a:path>
                </a:pathLst>
              </a:custGeom>
              <a:solidFill>
                <a:srgbClr val="010101"/>
              </a:solidFill>
              <a:ln w="10161" cap="flat">
                <a:noFill/>
                <a:prstDash val="solid"/>
                <a:miter/>
              </a:ln>
            </p:spPr>
            <p:txBody>
              <a:bodyPr rtlCol="0" anchor="ctr"/>
              <a:lstStyle/>
              <a:p>
                <a:endParaRPr lang="en-IN"/>
              </a:p>
            </p:txBody>
          </p:sp>
          <p:sp>
            <p:nvSpPr>
              <p:cNvPr id="85" name="Freeform: Shape 84">
                <a:extLst>
                  <a:ext uri="{FF2B5EF4-FFF2-40B4-BE49-F238E27FC236}">
                    <a16:creationId xmlns:a16="http://schemas.microsoft.com/office/drawing/2014/main" id="{CF0DD954-3D31-3D61-EBD3-AE51BB390AB5}"/>
                  </a:ext>
                </a:extLst>
              </p:cNvPr>
              <p:cNvSpPr/>
              <p:nvPr/>
            </p:nvSpPr>
            <p:spPr>
              <a:xfrm>
                <a:off x="3119254" y="4107603"/>
                <a:ext cx="67784" cy="51015"/>
              </a:xfrm>
              <a:custGeom>
                <a:avLst/>
                <a:gdLst>
                  <a:gd name="connsiteX0" fmla="*/ 4269 w 67784"/>
                  <a:gd name="connsiteY0" fmla="*/ 51015 h 51015"/>
                  <a:gd name="connsiteX1" fmla="*/ 814 w 67784"/>
                  <a:gd name="connsiteY1" fmla="*/ 49186 h 51015"/>
                  <a:gd name="connsiteX2" fmla="*/ 1830 w 67784"/>
                  <a:gd name="connsiteY2" fmla="*/ 43190 h 51015"/>
                  <a:gd name="connsiteX3" fmla="*/ 60974 w 67784"/>
                  <a:gd name="connsiteY3" fmla="*/ 814 h 51015"/>
                  <a:gd name="connsiteX4" fmla="*/ 66970 w 67784"/>
                  <a:gd name="connsiteY4" fmla="*/ 1830 h 51015"/>
                  <a:gd name="connsiteX5" fmla="*/ 65954 w 67784"/>
                  <a:gd name="connsiteY5" fmla="*/ 7826 h 51015"/>
                  <a:gd name="connsiteX6" fmla="*/ 6809 w 67784"/>
                  <a:gd name="connsiteY6" fmla="*/ 50202 h 51015"/>
                  <a:gd name="connsiteX7" fmla="*/ 4269 w 67784"/>
                  <a:gd name="connsiteY7" fmla="*/ 51015 h 5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84" h="51015">
                    <a:moveTo>
                      <a:pt x="4269" y="51015"/>
                    </a:moveTo>
                    <a:cubicBezTo>
                      <a:pt x="2948" y="51015"/>
                      <a:pt x="1627" y="50406"/>
                      <a:pt x="814" y="49186"/>
                    </a:cubicBezTo>
                    <a:cubicBezTo>
                      <a:pt x="-609" y="47255"/>
                      <a:pt x="-101" y="44512"/>
                      <a:pt x="1830" y="43190"/>
                    </a:cubicBezTo>
                    <a:lnTo>
                      <a:pt x="60974" y="814"/>
                    </a:lnTo>
                    <a:cubicBezTo>
                      <a:pt x="62905" y="-609"/>
                      <a:pt x="65649" y="-101"/>
                      <a:pt x="66970" y="1830"/>
                    </a:cubicBezTo>
                    <a:cubicBezTo>
                      <a:pt x="68393" y="3761"/>
                      <a:pt x="67885" y="6505"/>
                      <a:pt x="65954" y="7826"/>
                    </a:cubicBezTo>
                    <a:lnTo>
                      <a:pt x="6809" y="50202"/>
                    </a:lnTo>
                    <a:cubicBezTo>
                      <a:pt x="5997" y="50812"/>
                      <a:pt x="5184" y="51015"/>
                      <a:pt x="4269" y="51015"/>
                    </a:cubicBezTo>
                  </a:path>
                </a:pathLst>
              </a:custGeom>
              <a:solidFill>
                <a:srgbClr val="010101"/>
              </a:solidFill>
              <a:ln w="10161" cap="flat">
                <a:noFill/>
                <a:prstDash val="solid"/>
                <a:miter/>
              </a:ln>
            </p:spPr>
            <p:txBody>
              <a:bodyPr rtlCol="0" anchor="ctr"/>
              <a:lstStyle/>
              <a:p>
                <a:endParaRPr lang="en-IN"/>
              </a:p>
            </p:txBody>
          </p:sp>
          <p:sp>
            <p:nvSpPr>
              <p:cNvPr id="86" name="Freeform: Shape 85">
                <a:extLst>
                  <a:ext uri="{FF2B5EF4-FFF2-40B4-BE49-F238E27FC236}">
                    <a16:creationId xmlns:a16="http://schemas.microsoft.com/office/drawing/2014/main" id="{F0F8B631-432C-E9BD-47C4-17F14221C469}"/>
                  </a:ext>
                </a:extLst>
              </p:cNvPr>
              <p:cNvSpPr/>
              <p:nvPr/>
            </p:nvSpPr>
            <p:spPr>
              <a:xfrm>
                <a:off x="3114849" y="4008791"/>
                <a:ext cx="46614" cy="36823"/>
              </a:xfrm>
              <a:custGeom>
                <a:avLst/>
                <a:gdLst>
                  <a:gd name="connsiteX0" fmla="*/ 4304 w 46614"/>
                  <a:gd name="connsiteY0" fmla="*/ 36823 h 36823"/>
                  <a:gd name="connsiteX1" fmla="*/ 849 w 46614"/>
                  <a:gd name="connsiteY1" fmla="*/ 35096 h 36823"/>
                  <a:gd name="connsiteX2" fmla="*/ 1763 w 46614"/>
                  <a:gd name="connsiteY2" fmla="*/ 29100 h 36823"/>
                  <a:gd name="connsiteX3" fmla="*/ 39770 w 46614"/>
                  <a:gd name="connsiteY3" fmla="*/ 849 h 36823"/>
                  <a:gd name="connsiteX4" fmla="*/ 45766 w 46614"/>
                  <a:gd name="connsiteY4" fmla="*/ 1763 h 36823"/>
                  <a:gd name="connsiteX5" fmla="*/ 44852 w 46614"/>
                  <a:gd name="connsiteY5" fmla="*/ 7759 h 36823"/>
                  <a:gd name="connsiteX6" fmla="*/ 6845 w 46614"/>
                  <a:gd name="connsiteY6" fmla="*/ 36010 h 36823"/>
                  <a:gd name="connsiteX7" fmla="*/ 4304 w 46614"/>
                  <a:gd name="connsiteY7" fmla="*/ 36823 h 3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14" h="36823">
                    <a:moveTo>
                      <a:pt x="4304" y="36823"/>
                    </a:moveTo>
                    <a:cubicBezTo>
                      <a:pt x="2983" y="36823"/>
                      <a:pt x="1662" y="36214"/>
                      <a:pt x="849" y="35096"/>
                    </a:cubicBezTo>
                    <a:cubicBezTo>
                      <a:pt x="-574" y="33165"/>
                      <a:pt x="-167" y="30523"/>
                      <a:pt x="1763" y="29100"/>
                    </a:cubicBezTo>
                    <a:lnTo>
                      <a:pt x="39770" y="849"/>
                    </a:lnTo>
                    <a:cubicBezTo>
                      <a:pt x="41701" y="-574"/>
                      <a:pt x="44343" y="-167"/>
                      <a:pt x="45766" y="1763"/>
                    </a:cubicBezTo>
                    <a:cubicBezTo>
                      <a:pt x="47189" y="3694"/>
                      <a:pt x="46782" y="6336"/>
                      <a:pt x="44852" y="7759"/>
                    </a:cubicBezTo>
                    <a:lnTo>
                      <a:pt x="6845" y="36010"/>
                    </a:lnTo>
                    <a:cubicBezTo>
                      <a:pt x="6032" y="36620"/>
                      <a:pt x="5117" y="36823"/>
                      <a:pt x="4304" y="36823"/>
                    </a:cubicBezTo>
                  </a:path>
                </a:pathLst>
              </a:custGeom>
              <a:solidFill>
                <a:srgbClr val="010101"/>
              </a:solidFill>
              <a:ln w="10161" cap="flat">
                <a:noFill/>
                <a:prstDash val="solid"/>
                <a:miter/>
              </a:ln>
            </p:spPr>
            <p:txBody>
              <a:bodyPr rtlCol="0" anchor="ctr"/>
              <a:lstStyle/>
              <a:p>
                <a:endParaRPr lang="en-IN"/>
              </a:p>
            </p:txBody>
          </p:sp>
          <p:sp>
            <p:nvSpPr>
              <p:cNvPr id="87" name="Freeform: Shape 86">
                <a:extLst>
                  <a:ext uri="{FF2B5EF4-FFF2-40B4-BE49-F238E27FC236}">
                    <a16:creationId xmlns:a16="http://schemas.microsoft.com/office/drawing/2014/main" id="{76C2EB58-3595-19EF-E297-D1D56707CC3C}"/>
                  </a:ext>
                </a:extLst>
              </p:cNvPr>
              <p:cNvSpPr/>
              <p:nvPr/>
            </p:nvSpPr>
            <p:spPr>
              <a:xfrm>
                <a:off x="2870553" y="4641399"/>
                <a:ext cx="248833" cy="107547"/>
              </a:xfrm>
              <a:custGeom>
                <a:avLst/>
                <a:gdLst>
                  <a:gd name="connsiteX0" fmla="*/ 4298 w 248833"/>
                  <a:gd name="connsiteY0" fmla="*/ 107547 h 107547"/>
                  <a:gd name="connsiteX1" fmla="*/ 335 w 248833"/>
                  <a:gd name="connsiteY1" fmla="*/ 104905 h 107547"/>
                  <a:gd name="connsiteX2" fmla="*/ 2672 w 248833"/>
                  <a:gd name="connsiteY2" fmla="*/ 99316 h 107547"/>
                  <a:gd name="connsiteX3" fmla="*/ 242909 w 248833"/>
                  <a:gd name="connsiteY3" fmla="*/ 335 h 107547"/>
                  <a:gd name="connsiteX4" fmla="*/ 248499 w 248833"/>
                  <a:gd name="connsiteY4" fmla="*/ 2672 h 107547"/>
                  <a:gd name="connsiteX5" fmla="*/ 246161 w 248833"/>
                  <a:gd name="connsiteY5" fmla="*/ 8262 h 107547"/>
                  <a:gd name="connsiteX6" fmla="*/ 5924 w 248833"/>
                  <a:gd name="connsiteY6" fmla="*/ 107243 h 107547"/>
                  <a:gd name="connsiteX7" fmla="*/ 4298 w 248833"/>
                  <a:gd name="connsiteY7" fmla="*/ 107547 h 1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833" h="107547">
                    <a:moveTo>
                      <a:pt x="4298" y="107547"/>
                    </a:moveTo>
                    <a:cubicBezTo>
                      <a:pt x="2571" y="107547"/>
                      <a:pt x="1046" y="106531"/>
                      <a:pt x="335" y="104905"/>
                    </a:cubicBezTo>
                    <a:cubicBezTo>
                      <a:pt x="-580" y="102669"/>
                      <a:pt x="437" y="100231"/>
                      <a:pt x="2672" y="99316"/>
                    </a:cubicBezTo>
                    <a:lnTo>
                      <a:pt x="242909" y="335"/>
                    </a:lnTo>
                    <a:cubicBezTo>
                      <a:pt x="245145" y="-580"/>
                      <a:pt x="247584" y="437"/>
                      <a:pt x="248499" y="2672"/>
                    </a:cubicBezTo>
                    <a:cubicBezTo>
                      <a:pt x="249413" y="4908"/>
                      <a:pt x="248397" y="7347"/>
                      <a:pt x="246161" y="8262"/>
                    </a:cubicBezTo>
                    <a:lnTo>
                      <a:pt x="5924" y="107243"/>
                    </a:lnTo>
                    <a:cubicBezTo>
                      <a:pt x="5315" y="107446"/>
                      <a:pt x="4806" y="107547"/>
                      <a:pt x="4298" y="107547"/>
                    </a:cubicBezTo>
                  </a:path>
                </a:pathLst>
              </a:custGeom>
              <a:solidFill>
                <a:srgbClr val="010101"/>
              </a:solidFill>
              <a:ln w="10161" cap="flat">
                <a:noFill/>
                <a:prstDash val="solid"/>
                <a:miter/>
              </a:ln>
            </p:spPr>
            <p:txBody>
              <a:bodyPr rtlCol="0" anchor="ctr"/>
              <a:lstStyle/>
              <a:p>
                <a:endParaRPr lang="en-IN"/>
              </a:p>
            </p:txBody>
          </p:sp>
          <p:sp>
            <p:nvSpPr>
              <p:cNvPr id="88" name="Freeform: Shape 87">
                <a:extLst>
                  <a:ext uri="{FF2B5EF4-FFF2-40B4-BE49-F238E27FC236}">
                    <a16:creationId xmlns:a16="http://schemas.microsoft.com/office/drawing/2014/main" id="{47391D13-59BD-82E4-8080-D250E8412856}"/>
                  </a:ext>
                </a:extLst>
              </p:cNvPr>
              <p:cNvSpPr/>
              <p:nvPr/>
            </p:nvSpPr>
            <p:spPr>
              <a:xfrm>
                <a:off x="2912929" y="4500040"/>
                <a:ext cx="206967" cy="93931"/>
              </a:xfrm>
              <a:custGeom>
                <a:avLst/>
                <a:gdLst>
                  <a:gd name="connsiteX0" fmla="*/ 4300 w 206967"/>
                  <a:gd name="connsiteY0" fmla="*/ 93932 h 93931"/>
                  <a:gd name="connsiteX1" fmla="*/ 337 w 206967"/>
                  <a:gd name="connsiteY1" fmla="*/ 91289 h 93931"/>
                  <a:gd name="connsiteX2" fmla="*/ 2572 w 206967"/>
                  <a:gd name="connsiteY2" fmla="*/ 85598 h 93931"/>
                  <a:gd name="connsiteX3" fmla="*/ 200940 w 206967"/>
                  <a:gd name="connsiteY3" fmla="*/ 337 h 93931"/>
                  <a:gd name="connsiteX4" fmla="*/ 206631 w 206967"/>
                  <a:gd name="connsiteY4" fmla="*/ 2572 h 93931"/>
                  <a:gd name="connsiteX5" fmla="*/ 204396 w 206967"/>
                  <a:gd name="connsiteY5" fmla="*/ 8263 h 93931"/>
                  <a:gd name="connsiteX6" fmla="*/ 6028 w 206967"/>
                  <a:gd name="connsiteY6" fmla="*/ 93525 h 93931"/>
                  <a:gd name="connsiteX7" fmla="*/ 4300 w 206967"/>
                  <a:gd name="connsiteY7" fmla="*/ 93932 h 9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67" h="93931">
                    <a:moveTo>
                      <a:pt x="4300" y="93932"/>
                    </a:moveTo>
                    <a:cubicBezTo>
                      <a:pt x="2674" y="93932"/>
                      <a:pt x="1048" y="92915"/>
                      <a:pt x="337" y="91289"/>
                    </a:cubicBezTo>
                    <a:cubicBezTo>
                      <a:pt x="-578" y="89054"/>
                      <a:pt x="438" y="86615"/>
                      <a:pt x="2572" y="85598"/>
                    </a:cubicBezTo>
                    <a:lnTo>
                      <a:pt x="200940" y="337"/>
                    </a:lnTo>
                    <a:cubicBezTo>
                      <a:pt x="203176" y="-578"/>
                      <a:pt x="205615" y="438"/>
                      <a:pt x="206631" y="2572"/>
                    </a:cubicBezTo>
                    <a:cubicBezTo>
                      <a:pt x="207546" y="4808"/>
                      <a:pt x="206530" y="7247"/>
                      <a:pt x="204396" y="8263"/>
                    </a:cubicBezTo>
                    <a:lnTo>
                      <a:pt x="6028" y="93525"/>
                    </a:lnTo>
                    <a:cubicBezTo>
                      <a:pt x="5418" y="93830"/>
                      <a:pt x="4808" y="93932"/>
                      <a:pt x="4300" y="93932"/>
                    </a:cubicBezTo>
                  </a:path>
                </a:pathLst>
              </a:custGeom>
              <a:solidFill>
                <a:srgbClr val="010101"/>
              </a:solidFill>
              <a:ln w="10161" cap="flat">
                <a:noFill/>
                <a:prstDash val="solid"/>
                <a:miter/>
              </a:ln>
            </p:spPr>
            <p:txBody>
              <a:bodyPr rtlCol="0" anchor="ctr"/>
              <a:lstStyle/>
              <a:p>
                <a:endParaRPr lang="en-IN"/>
              </a:p>
            </p:txBody>
          </p:sp>
          <p:sp>
            <p:nvSpPr>
              <p:cNvPr id="89" name="Freeform: Shape 88">
                <a:extLst>
                  <a:ext uri="{FF2B5EF4-FFF2-40B4-BE49-F238E27FC236}">
                    <a16:creationId xmlns:a16="http://schemas.microsoft.com/office/drawing/2014/main" id="{3501C5C4-7EBC-6125-22B2-22FD8387EC4D}"/>
                  </a:ext>
                </a:extLst>
              </p:cNvPr>
              <p:cNvSpPr/>
              <p:nvPr/>
            </p:nvSpPr>
            <p:spPr>
              <a:xfrm>
                <a:off x="2953823" y="4373460"/>
                <a:ext cx="166337" cy="80069"/>
              </a:xfrm>
              <a:custGeom>
                <a:avLst/>
                <a:gdLst>
                  <a:gd name="connsiteX0" fmla="*/ 4360 w 166337"/>
                  <a:gd name="connsiteY0" fmla="*/ 80069 h 80069"/>
                  <a:gd name="connsiteX1" fmla="*/ 397 w 166337"/>
                  <a:gd name="connsiteY1" fmla="*/ 77529 h 80069"/>
                  <a:gd name="connsiteX2" fmla="*/ 2531 w 166337"/>
                  <a:gd name="connsiteY2" fmla="*/ 71838 h 80069"/>
                  <a:gd name="connsiteX3" fmla="*/ 160250 w 166337"/>
                  <a:gd name="connsiteY3" fmla="*/ 397 h 80069"/>
                  <a:gd name="connsiteX4" fmla="*/ 165941 w 166337"/>
                  <a:gd name="connsiteY4" fmla="*/ 2531 h 80069"/>
                  <a:gd name="connsiteX5" fmla="*/ 163807 w 166337"/>
                  <a:gd name="connsiteY5" fmla="*/ 8222 h 80069"/>
                  <a:gd name="connsiteX6" fmla="*/ 6088 w 166337"/>
                  <a:gd name="connsiteY6" fmla="*/ 79663 h 80069"/>
                  <a:gd name="connsiteX7" fmla="*/ 4360 w 166337"/>
                  <a:gd name="connsiteY7" fmla="*/ 80069 h 8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337" h="80069">
                    <a:moveTo>
                      <a:pt x="4360" y="80069"/>
                    </a:moveTo>
                    <a:cubicBezTo>
                      <a:pt x="2734" y="80069"/>
                      <a:pt x="1108" y="79155"/>
                      <a:pt x="397" y="77529"/>
                    </a:cubicBezTo>
                    <a:cubicBezTo>
                      <a:pt x="-620" y="75394"/>
                      <a:pt x="397" y="72854"/>
                      <a:pt x="2531" y="71838"/>
                    </a:cubicBezTo>
                    <a:lnTo>
                      <a:pt x="160250" y="397"/>
                    </a:lnTo>
                    <a:cubicBezTo>
                      <a:pt x="162384" y="-620"/>
                      <a:pt x="164924" y="397"/>
                      <a:pt x="165941" y="2531"/>
                    </a:cubicBezTo>
                    <a:cubicBezTo>
                      <a:pt x="166957" y="4665"/>
                      <a:pt x="165941" y="7205"/>
                      <a:pt x="163807" y="8222"/>
                    </a:cubicBezTo>
                    <a:lnTo>
                      <a:pt x="6088" y="79663"/>
                    </a:lnTo>
                    <a:cubicBezTo>
                      <a:pt x="5579" y="79967"/>
                      <a:pt x="4970" y="80069"/>
                      <a:pt x="4360" y="80069"/>
                    </a:cubicBezTo>
                  </a:path>
                </a:pathLst>
              </a:custGeom>
              <a:solidFill>
                <a:srgbClr val="010101"/>
              </a:solidFill>
              <a:ln w="10161" cap="flat">
                <a:noFill/>
                <a:prstDash val="solid"/>
                <a:miter/>
              </a:ln>
            </p:spPr>
            <p:txBody>
              <a:bodyPr rtlCol="0" anchor="ctr"/>
              <a:lstStyle/>
              <a:p>
                <a:endParaRPr lang="en-IN"/>
              </a:p>
            </p:txBody>
          </p:sp>
          <p:sp>
            <p:nvSpPr>
              <p:cNvPr id="90" name="Freeform: Shape 89">
                <a:extLst>
                  <a:ext uri="{FF2B5EF4-FFF2-40B4-BE49-F238E27FC236}">
                    <a16:creationId xmlns:a16="http://schemas.microsoft.com/office/drawing/2014/main" id="{CDFF9582-F02E-97AD-F111-F8C90DE7DE32}"/>
                  </a:ext>
                </a:extLst>
              </p:cNvPr>
              <p:cNvSpPr/>
              <p:nvPr/>
            </p:nvSpPr>
            <p:spPr>
              <a:xfrm>
                <a:off x="2987420" y="4264378"/>
                <a:ext cx="135727" cy="61410"/>
              </a:xfrm>
              <a:custGeom>
                <a:avLst/>
                <a:gdLst>
                  <a:gd name="connsiteX0" fmla="*/ 4298 w 135727"/>
                  <a:gd name="connsiteY0" fmla="*/ 61410 h 61410"/>
                  <a:gd name="connsiteX1" fmla="*/ 335 w 135727"/>
                  <a:gd name="connsiteY1" fmla="*/ 58768 h 61410"/>
                  <a:gd name="connsiteX2" fmla="*/ 2672 w 135727"/>
                  <a:gd name="connsiteY2" fmla="*/ 53179 h 61410"/>
                  <a:gd name="connsiteX3" fmla="*/ 129803 w 135727"/>
                  <a:gd name="connsiteY3" fmla="*/ 335 h 61410"/>
                  <a:gd name="connsiteX4" fmla="*/ 135392 w 135727"/>
                  <a:gd name="connsiteY4" fmla="*/ 2672 h 61410"/>
                  <a:gd name="connsiteX5" fmla="*/ 133055 w 135727"/>
                  <a:gd name="connsiteY5" fmla="*/ 8262 h 61410"/>
                  <a:gd name="connsiteX6" fmla="*/ 5924 w 135727"/>
                  <a:gd name="connsiteY6" fmla="*/ 61106 h 61410"/>
                  <a:gd name="connsiteX7" fmla="*/ 4298 w 135727"/>
                  <a:gd name="connsiteY7" fmla="*/ 61410 h 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27" h="61410">
                    <a:moveTo>
                      <a:pt x="4298" y="61410"/>
                    </a:moveTo>
                    <a:cubicBezTo>
                      <a:pt x="2571" y="61410"/>
                      <a:pt x="1046" y="60394"/>
                      <a:pt x="335" y="58768"/>
                    </a:cubicBezTo>
                    <a:cubicBezTo>
                      <a:pt x="-580" y="56533"/>
                      <a:pt x="437" y="54094"/>
                      <a:pt x="2672" y="53179"/>
                    </a:cubicBezTo>
                    <a:lnTo>
                      <a:pt x="129803" y="335"/>
                    </a:lnTo>
                    <a:cubicBezTo>
                      <a:pt x="132039" y="-580"/>
                      <a:pt x="134478" y="437"/>
                      <a:pt x="135392" y="2672"/>
                    </a:cubicBezTo>
                    <a:cubicBezTo>
                      <a:pt x="136307" y="4908"/>
                      <a:pt x="135291" y="7347"/>
                      <a:pt x="133055" y="8262"/>
                    </a:cubicBezTo>
                    <a:lnTo>
                      <a:pt x="5924" y="61106"/>
                    </a:lnTo>
                    <a:cubicBezTo>
                      <a:pt x="5416" y="61309"/>
                      <a:pt x="4908" y="61410"/>
                      <a:pt x="4298" y="61410"/>
                    </a:cubicBezTo>
                  </a:path>
                </a:pathLst>
              </a:custGeom>
              <a:solidFill>
                <a:srgbClr val="010101"/>
              </a:solidFill>
              <a:ln w="10161" cap="flat">
                <a:noFill/>
                <a:prstDash val="solid"/>
                <a:miter/>
              </a:ln>
            </p:spPr>
            <p:txBody>
              <a:bodyPr rtlCol="0" anchor="ctr"/>
              <a:lstStyle/>
              <a:p>
                <a:endParaRPr lang="en-IN"/>
              </a:p>
            </p:txBody>
          </p:sp>
          <p:sp>
            <p:nvSpPr>
              <p:cNvPr id="91" name="Freeform: Shape 90">
                <a:extLst>
                  <a:ext uri="{FF2B5EF4-FFF2-40B4-BE49-F238E27FC236}">
                    <a16:creationId xmlns:a16="http://schemas.microsoft.com/office/drawing/2014/main" id="{87498739-6323-ABC3-AA49-75CE1263647D}"/>
                  </a:ext>
                </a:extLst>
              </p:cNvPr>
              <p:cNvSpPr/>
              <p:nvPr/>
            </p:nvSpPr>
            <p:spPr>
              <a:xfrm>
                <a:off x="3027168" y="4149863"/>
                <a:ext cx="95152" cy="55604"/>
              </a:xfrm>
              <a:custGeom>
                <a:avLst/>
                <a:gdLst>
                  <a:gd name="connsiteX0" fmla="*/ 4285 w 95152"/>
                  <a:gd name="connsiteY0" fmla="*/ 55604 h 55604"/>
                  <a:gd name="connsiteX1" fmla="*/ 525 w 95152"/>
                  <a:gd name="connsiteY1" fmla="*/ 53369 h 55604"/>
                  <a:gd name="connsiteX2" fmla="*/ 2252 w 95152"/>
                  <a:gd name="connsiteY2" fmla="*/ 47576 h 55604"/>
                  <a:gd name="connsiteX3" fmla="*/ 88835 w 95152"/>
                  <a:gd name="connsiteY3" fmla="*/ 525 h 55604"/>
                  <a:gd name="connsiteX4" fmla="*/ 94627 w 95152"/>
                  <a:gd name="connsiteY4" fmla="*/ 2252 h 55604"/>
                  <a:gd name="connsiteX5" fmla="*/ 92900 w 95152"/>
                  <a:gd name="connsiteY5" fmla="*/ 8146 h 55604"/>
                  <a:gd name="connsiteX6" fmla="*/ 6317 w 95152"/>
                  <a:gd name="connsiteY6" fmla="*/ 55198 h 55604"/>
                  <a:gd name="connsiteX7" fmla="*/ 4285 w 95152"/>
                  <a:gd name="connsiteY7" fmla="*/ 55604 h 5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52" h="55604">
                    <a:moveTo>
                      <a:pt x="4285" y="55604"/>
                    </a:moveTo>
                    <a:cubicBezTo>
                      <a:pt x="2760" y="55604"/>
                      <a:pt x="1236" y="54791"/>
                      <a:pt x="525" y="53369"/>
                    </a:cubicBezTo>
                    <a:cubicBezTo>
                      <a:pt x="-593" y="51235"/>
                      <a:pt x="118" y="48694"/>
                      <a:pt x="2252" y="47576"/>
                    </a:cubicBezTo>
                    <a:lnTo>
                      <a:pt x="88835" y="525"/>
                    </a:lnTo>
                    <a:cubicBezTo>
                      <a:pt x="90969" y="-593"/>
                      <a:pt x="93510" y="118"/>
                      <a:pt x="94627" y="2252"/>
                    </a:cubicBezTo>
                    <a:cubicBezTo>
                      <a:pt x="95745" y="4386"/>
                      <a:pt x="95034" y="6927"/>
                      <a:pt x="92900" y="8146"/>
                    </a:cubicBezTo>
                    <a:lnTo>
                      <a:pt x="6317" y="55198"/>
                    </a:lnTo>
                    <a:cubicBezTo>
                      <a:pt x="5707" y="55401"/>
                      <a:pt x="4996" y="55604"/>
                      <a:pt x="4285" y="55604"/>
                    </a:cubicBezTo>
                  </a:path>
                </a:pathLst>
              </a:custGeom>
              <a:solidFill>
                <a:srgbClr val="010101"/>
              </a:solidFill>
              <a:ln w="10161" cap="flat">
                <a:noFill/>
                <a:prstDash val="solid"/>
                <a:miter/>
              </a:ln>
            </p:spPr>
            <p:txBody>
              <a:bodyPr rtlCol="0" anchor="ctr"/>
              <a:lstStyle/>
              <a:p>
                <a:endParaRPr lang="en-IN"/>
              </a:p>
            </p:txBody>
          </p:sp>
          <p:sp>
            <p:nvSpPr>
              <p:cNvPr id="92" name="Freeform: Shape 91">
                <a:extLst>
                  <a:ext uri="{FF2B5EF4-FFF2-40B4-BE49-F238E27FC236}">
                    <a16:creationId xmlns:a16="http://schemas.microsoft.com/office/drawing/2014/main" id="{13644F2B-2259-0EE6-F985-AFD5A0A69BB6}"/>
                  </a:ext>
                </a:extLst>
              </p:cNvPr>
              <p:cNvSpPr/>
              <p:nvPr/>
            </p:nvSpPr>
            <p:spPr>
              <a:xfrm>
                <a:off x="3051986" y="4035864"/>
                <a:ext cx="68686" cy="76008"/>
              </a:xfrm>
              <a:custGeom>
                <a:avLst/>
                <a:gdLst>
                  <a:gd name="connsiteX0" fmla="*/ 4263 w 68686"/>
                  <a:gd name="connsiteY0" fmla="*/ 76008 h 76008"/>
                  <a:gd name="connsiteX1" fmla="*/ 1417 w 68686"/>
                  <a:gd name="connsiteY1" fmla="*/ 74891 h 76008"/>
                  <a:gd name="connsiteX2" fmla="*/ 1112 w 68686"/>
                  <a:gd name="connsiteY2" fmla="*/ 68793 h 76008"/>
                  <a:gd name="connsiteX3" fmla="*/ 61172 w 68686"/>
                  <a:gd name="connsiteY3" fmla="*/ 1417 h 76008"/>
                  <a:gd name="connsiteX4" fmla="*/ 67269 w 68686"/>
                  <a:gd name="connsiteY4" fmla="*/ 1112 h 76008"/>
                  <a:gd name="connsiteX5" fmla="*/ 67574 w 68686"/>
                  <a:gd name="connsiteY5" fmla="*/ 7210 h 76008"/>
                  <a:gd name="connsiteX6" fmla="*/ 7515 w 68686"/>
                  <a:gd name="connsiteY6" fmla="*/ 74484 h 76008"/>
                  <a:gd name="connsiteX7" fmla="*/ 4263 w 68686"/>
                  <a:gd name="connsiteY7" fmla="*/ 76008 h 7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6" h="76008">
                    <a:moveTo>
                      <a:pt x="4263" y="76008"/>
                    </a:moveTo>
                    <a:cubicBezTo>
                      <a:pt x="3247" y="76008"/>
                      <a:pt x="2230" y="75602"/>
                      <a:pt x="1417" y="74891"/>
                    </a:cubicBezTo>
                    <a:cubicBezTo>
                      <a:pt x="-310" y="73265"/>
                      <a:pt x="-514" y="70622"/>
                      <a:pt x="1112" y="68793"/>
                    </a:cubicBezTo>
                    <a:lnTo>
                      <a:pt x="61172" y="1417"/>
                    </a:lnTo>
                    <a:cubicBezTo>
                      <a:pt x="62797" y="-310"/>
                      <a:pt x="65440" y="-514"/>
                      <a:pt x="67269" y="1112"/>
                    </a:cubicBezTo>
                    <a:cubicBezTo>
                      <a:pt x="68996" y="2738"/>
                      <a:pt x="69200" y="5381"/>
                      <a:pt x="67574" y="7210"/>
                    </a:cubicBezTo>
                    <a:lnTo>
                      <a:pt x="7515" y="74484"/>
                    </a:lnTo>
                    <a:cubicBezTo>
                      <a:pt x="6600" y="75500"/>
                      <a:pt x="5381" y="76008"/>
                      <a:pt x="4263" y="76008"/>
                    </a:cubicBezTo>
                  </a:path>
                </a:pathLst>
              </a:custGeom>
              <a:solidFill>
                <a:srgbClr val="010101"/>
              </a:solidFill>
              <a:ln w="10161" cap="flat">
                <a:noFill/>
                <a:prstDash val="solid"/>
                <a:miter/>
              </a:ln>
            </p:spPr>
            <p:txBody>
              <a:bodyPr rtlCol="0" anchor="ctr"/>
              <a:lstStyle/>
              <a:p>
                <a:endParaRPr lang="en-IN"/>
              </a:p>
            </p:txBody>
          </p:sp>
          <p:sp>
            <p:nvSpPr>
              <p:cNvPr id="93" name="Freeform: Shape 92">
                <a:extLst>
                  <a:ext uri="{FF2B5EF4-FFF2-40B4-BE49-F238E27FC236}">
                    <a16:creationId xmlns:a16="http://schemas.microsoft.com/office/drawing/2014/main" id="{43BD0215-E6DA-08E5-AFCF-FCED8F927E84}"/>
                  </a:ext>
                </a:extLst>
              </p:cNvPr>
              <p:cNvSpPr/>
              <p:nvPr/>
            </p:nvSpPr>
            <p:spPr>
              <a:xfrm>
                <a:off x="3116989" y="4641908"/>
                <a:ext cx="248833" cy="107547"/>
              </a:xfrm>
              <a:custGeom>
                <a:avLst/>
                <a:gdLst>
                  <a:gd name="connsiteX0" fmla="*/ 244535 w 248833"/>
                  <a:gd name="connsiteY0" fmla="*/ 107547 h 107547"/>
                  <a:gd name="connsiteX1" fmla="*/ 242909 w 248833"/>
                  <a:gd name="connsiteY1" fmla="*/ 107242 h 107547"/>
                  <a:gd name="connsiteX2" fmla="*/ 2672 w 248833"/>
                  <a:gd name="connsiteY2" fmla="*/ 8262 h 107547"/>
                  <a:gd name="connsiteX3" fmla="*/ 335 w 248833"/>
                  <a:gd name="connsiteY3" fmla="*/ 2672 h 107547"/>
                  <a:gd name="connsiteX4" fmla="*/ 5924 w 248833"/>
                  <a:gd name="connsiteY4" fmla="*/ 335 h 107547"/>
                  <a:gd name="connsiteX5" fmla="*/ 246161 w 248833"/>
                  <a:gd name="connsiteY5" fmla="*/ 99316 h 107547"/>
                  <a:gd name="connsiteX6" fmla="*/ 248499 w 248833"/>
                  <a:gd name="connsiteY6" fmla="*/ 104905 h 107547"/>
                  <a:gd name="connsiteX7" fmla="*/ 244535 w 248833"/>
                  <a:gd name="connsiteY7" fmla="*/ 107547 h 1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833" h="107547">
                    <a:moveTo>
                      <a:pt x="244535" y="107547"/>
                    </a:moveTo>
                    <a:cubicBezTo>
                      <a:pt x="244027" y="107547"/>
                      <a:pt x="243417" y="107445"/>
                      <a:pt x="242909" y="107242"/>
                    </a:cubicBezTo>
                    <a:lnTo>
                      <a:pt x="2672" y="8262"/>
                    </a:lnTo>
                    <a:cubicBezTo>
                      <a:pt x="437" y="7347"/>
                      <a:pt x="-580" y="4807"/>
                      <a:pt x="335" y="2672"/>
                    </a:cubicBezTo>
                    <a:cubicBezTo>
                      <a:pt x="1250" y="436"/>
                      <a:pt x="3790" y="-579"/>
                      <a:pt x="5924" y="335"/>
                    </a:cubicBezTo>
                    <a:lnTo>
                      <a:pt x="246161" y="99316"/>
                    </a:lnTo>
                    <a:cubicBezTo>
                      <a:pt x="248397" y="100230"/>
                      <a:pt x="249413" y="102771"/>
                      <a:pt x="248499" y="104905"/>
                    </a:cubicBezTo>
                    <a:cubicBezTo>
                      <a:pt x="247787" y="106531"/>
                      <a:pt x="246161" y="107547"/>
                      <a:pt x="244535" y="107547"/>
                    </a:cubicBezTo>
                  </a:path>
                </a:pathLst>
              </a:custGeom>
              <a:solidFill>
                <a:srgbClr val="010101"/>
              </a:solidFill>
              <a:ln w="10161" cap="flat">
                <a:noFill/>
                <a:prstDash val="solid"/>
                <a:miter/>
              </a:ln>
            </p:spPr>
            <p:txBody>
              <a:bodyPr rtlCol="0" anchor="ctr"/>
              <a:lstStyle/>
              <a:p>
                <a:endParaRPr lang="en-IN"/>
              </a:p>
            </p:txBody>
          </p:sp>
          <p:sp>
            <p:nvSpPr>
              <p:cNvPr id="94" name="Freeform: Shape 93">
                <a:extLst>
                  <a:ext uri="{FF2B5EF4-FFF2-40B4-BE49-F238E27FC236}">
                    <a16:creationId xmlns:a16="http://schemas.microsoft.com/office/drawing/2014/main" id="{9AB29AB2-D0BD-9F24-37EE-0D8D5B00D663}"/>
                  </a:ext>
                </a:extLst>
              </p:cNvPr>
              <p:cNvSpPr/>
              <p:nvPr/>
            </p:nvSpPr>
            <p:spPr>
              <a:xfrm>
                <a:off x="3116479" y="4500534"/>
                <a:ext cx="206967" cy="93844"/>
              </a:xfrm>
              <a:custGeom>
                <a:avLst/>
                <a:gdLst>
                  <a:gd name="connsiteX0" fmla="*/ 202668 w 206967"/>
                  <a:gd name="connsiteY0" fmla="*/ 93844 h 93844"/>
                  <a:gd name="connsiteX1" fmla="*/ 200940 w 206967"/>
                  <a:gd name="connsiteY1" fmla="*/ 93539 h 93844"/>
                  <a:gd name="connsiteX2" fmla="*/ 2572 w 206967"/>
                  <a:gd name="connsiteY2" fmla="*/ 8278 h 93844"/>
                  <a:gd name="connsiteX3" fmla="*/ 337 w 206967"/>
                  <a:gd name="connsiteY3" fmla="*/ 2587 h 93844"/>
                  <a:gd name="connsiteX4" fmla="*/ 6028 w 206967"/>
                  <a:gd name="connsiteY4" fmla="*/ 351 h 93844"/>
                  <a:gd name="connsiteX5" fmla="*/ 204396 w 206967"/>
                  <a:gd name="connsiteY5" fmla="*/ 85613 h 93844"/>
                  <a:gd name="connsiteX6" fmla="*/ 206631 w 206967"/>
                  <a:gd name="connsiteY6" fmla="*/ 91304 h 93844"/>
                  <a:gd name="connsiteX7" fmla="*/ 202668 w 206967"/>
                  <a:gd name="connsiteY7" fmla="*/ 93844 h 9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67" h="93844">
                    <a:moveTo>
                      <a:pt x="202668" y="93844"/>
                    </a:moveTo>
                    <a:cubicBezTo>
                      <a:pt x="202058" y="93844"/>
                      <a:pt x="201550" y="93743"/>
                      <a:pt x="200940" y="93539"/>
                    </a:cubicBezTo>
                    <a:lnTo>
                      <a:pt x="2572" y="8278"/>
                    </a:lnTo>
                    <a:cubicBezTo>
                      <a:pt x="438" y="7363"/>
                      <a:pt x="-578" y="4823"/>
                      <a:pt x="337" y="2587"/>
                    </a:cubicBezTo>
                    <a:cubicBezTo>
                      <a:pt x="1251" y="351"/>
                      <a:pt x="3792" y="-563"/>
                      <a:pt x="6028" y="351"/>
                    </a:cubicBezTo>
                    <a:lnTo>
                      <a:pt x="204396" y="85613"/>
                    </a:lnTo>
                    <a:cubicBezTo>
                      <a:pt x="206530" y="86527"/>
                      <a:pt x="207546" y="89068"/>
                      <a:pt x="206631" y="91304"/>
                    </a:cubicBezTo>
                    <a:cubicBezTo>
                      <a:pt x="205920" y="92930"/>
                      <a:pt x="204294" y="93844"/>
                      <a:pt x="202668" y="93844"/>
                    </a:cubicBezTo>
                  </a:path>
                </a:pathLst>
              </a:custGeom>
              <a:solidFill>
                <a:srgbClr val="010101"/>
              </a:solidFill>
              <a:ln w="10161" cap="flat">
                <a:noFill/>
                <a:prstDash val="solid"/>
                <a:miter/>
              </a:ln>
            </p:spPr>
            <p:txBody>
              <a:bodyPr rtlCol="0" anchor="ctr"/>
              <a:lstStyle/>
              <a:p>
                <a:endParaRPr lang="en-IN"/>
              </a:p>
            </p:txBody>
          </p:sp>
          <p:sp>
            <p:nvSpPr>
              <p:cNvPr id="95" name="Freeform: Shape 94">
                <a:extLst>
                  <a:ext uri="{FF2B5EF4-FFF2-40B4-BE49-F238E27FC236}">
                    <a16:creationId xmlns:a16="http://schemas.microsoft.com/office/drawing/2014/main" id="{546C0D0B-49D3-76C0-C5B8-BD0C1328E27A}"/>
                  </a:ext>
                </a:extLst>
              </p:cNvPr>
              <p:cNvSpPr/>
              <p:nvPr/>
            </p:nvSpPr>
            <p:spPr>
              <a:xfrm>
                <a:off x="3116115" y="4373968"/>
                <a:ext cx="166337" cy="80069"/>
              </a:xfrm>
              <a:custGeom>
                <a:avLst/>
                <a:gdLst>
                  <a:gd name="connsiteX0" fmla="*/ 161977 w 166337"/>
                  <a:gd name="connsiteY0" fmla="*/ 80069 h 80069"/>
                  <a:gd name="connsiteX1" fmla="*/ 160250 w 166337"/>
                  <a:gd name="connsiteY1" fmla="*/ 79663 h 80069"/>
                  <a:gd name="connsiteX2" fmla="*/ 2531 w 166337"/>
                  <a:gd name="connsiteY2" fmla="*/ 8222 h 80069"/>
                  <a:gd name="connsiteX3" fmla="*/ 397 w 166337"/>
                  <a:gd name="connsiteY3" fmla="*/ 2531 h 80069"/>
                  <a:gd name="connsiteX4" fmla="*/ 6088 w 166337"/>
                  <a:gd name="connsiteY4" fmla="*/ 397 h 80069"/>
                  <a:gd name="connsiteX5" fmla="*/ 163806 w 166337"/>
                  <a:gd name="connsiteY5" fmla="*/ 71838 h 80069"/>
                  <a:gd name="connsiteX6" fmla="*/ 165941 w 166337"/>
                  <a:gd name="connsiteY6" fmla="*/ 77529 h 80069"/>
                  <a:gd name="connsiteX7" fmla="*/ 161977 w 166337"/>
                  <a:gd name="connsiteY7" fmla="*/ 80069 h 8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337" h="80069">
                    <a:moveTo>
                      <a:pt x="161977" y="80069"/>
                    </a:moveTo>
                    <a:cubicBezTo>
                      <a:pt x="161368" y="80069"/>
                      <a:pt x="160758" y="79968"/>
                      <a:pt x="160250" y="79663"/>
                    </a:cubicBezTo>
                    <a:lnTo>
                      <a:pt x="2531" y="8222"/>
                    </a:lnTo>
                    <a:cubicBezTo>
                      <a:pt x="397" y="7205"/>
                      <a:pt x="-620" y="4665"/>
                      <a:pt x="397" y="2531"/>
                    </a:cubicBezTo>
                    <a:cubicBezTo>
                      <a:pt x="1413" y="397"/>
                      <a:pt x="3953" y="-619"/>
                      <a:pt x="6088" y="397"/>
                    </a:cubicBezTo>
                    <a:lnTo>
                      <a:pt x="163806" y="71838"/>
                    </a:lnTo>
                    <a:cubicBezTo>
                      <a:pt x="165941" y="72854"/>
                      <a:pt x="166957" y="75395"/>
                      <a:pt x="165941" y="77529"/>
                    </a:cubicBezTo>
                    <a:cubicBezTo>
                      <a:pt x="165229" y="79155"/>
                      <a:pt x="163705" y="80069"/>
                      <a:pt x="161977" y="80069"/>
                    </a:cubicBezTo>
                  </a:path>
                </a:pathLst>
              </a:custGeom>
              <a:solidFill>
                <a:srgbClr val="010101"/>
              </a:solidFill>
              <a:ln w="10161" cap="flat">
                <a:noFill/>
                <a:prstDash val="solid"/>
                <a:miter/>
              </a:ln>
            </p:spPr>
            <p:txBody>
              <a:bodyPr rtlCol="0" anchor="ctr"/>
              <a:lstStyle/>
              <a:p>
                <a:endParaRPr lang="en-IN"/>
              </a:p>
            </p:txBody>
          </p:sp>
          <p:sp>
            <p:nvSpPr>
              <p:cNvPr id="96" name="Freeform: Shape 95">
                <a:extLst>
                  <a:ext uri="{FF2B5EF4-FFF2-40B4-BE49-F238E27FC236}">
                    <a16:creationId xmlns:a16="http://schemas.microsoft.com/office/drawing/2014/main" id="{46BFBFAD-FAD4-121B-0314-CDE174A29841}"/>
                  </a:ext>
                </a:extLst>
              </p:cNvPr>
              <p:cNvSpPr/>
              <p:nvPr/>
            </p:nvSpPr>
            <p:spPr>
              <a:xfrm>
                <a:off x="3113128" y="4264886"/>
                <a:ext cx="135726" cy="61410"/>
              </a:xfrm>
              <a:custGeom>
                <a:avLst/>
                <a:gdLst>
                  <a:gd name="connsiteX0" fmla="*/ 131429 w 135726"/>
                  <a:gd name="connsiteY0" fmla="*/ 61410 h 61410"/>
                  <a:gd name="connsiteX1" fmla="*/ 129803 w 135726"/>
                  <a:gd name="connsiteY1" fmla="*/ 61106 h 61410"/>
                  <a:gd name="connsiteX2" fmla="*/ 2672 w 135726"/>
                  <a:gd name="connsiteY2" fmla="*/ 8262 h 61410"/>
                  <a:gd name="connsiteX3" fmla="*/ 335 w 135726"/>
                  <a:gd name="connsiteY3" fmla="*/ 2672 h 61410"/>
                  <a:gd name="connsiteX4" fmla="*/ 5924 w 135726"/>
                  <a:gd name="connsiteY4" fmla="*/ 335 h 61410"/>
                  <a:gd name="connsiteX5" fmla="*/ 133055 w 135726"/>
                  <a:gd name="connsiteY5" fmla="*/ 53179 h 61410"/>
                  <a:gd name="connsiteX6" fmla="*/ 135392 w 135726"/>
                  <a:gd name="connsiteY6" fmla="*/ 58768 h 61410"/>
                  <a:gd name="connsiteX7" fmla="*/ 131429 w 135726"/>
                  <a:gd name="connsiteY7" fmla="*/ 61410 h 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26" h="61410">
                    <a:moveTo>
                      <a:pt x="131429" y="61410"/>
                    </a:moveTo>
                    <a:cubicBezTo>
                      <a:pt x="130921" y="61410"/>
                      <a:pt x="130311" y="61309"/>
                      <a:pt x="129803" y="61106"/>
                    </a:cubicBezTo>
                    <a:lnTo>
                      <a:pt x="2672" y="8262"/>
                    </a:lnTo>
                    <a:cubicBezTo>
                      <a:pt x="437" y="7347"/>
                      <a:pt x="-580" y="4807"/>
                      <a:pt x="335" y="2672"/>
                    </a:cubicBezTo>
                    <a:cubicBezTo>
                      <a:pt x="1250" y="437"/>
                      <a:pt x="3790" y="-580"/>
                      <a:pt x="5924" y="335"/>
                    </a:cubicBezTo>
                    <a:lnTo>
                      <a:pt x="133055" y="53179"/>
                    </a:lnTo>
                    <a:cubicBezTo>
                      <a:pt x="135290" y="54094"/>
                      <a:pt x="136307" y="56634"/>
                      <a:pt x="135392" y="58768"/>
                    </a:cubicBezTo>
                    <a:cubicBezTo>
                      <a:pt x="134782" y="60394"/>
                      <a:pt x="133156" y="61410"/>
                      <a:pt x="131429" y="61410"/>
                    </a:cubicBezTo>
                  </a:path>
                </a:pathLst>
              </a:custGeom>
              <a:solidFill>
                <a:srgbClr val="010101"/>
              </a:solidFill>
              <a:ln w="10161" cap="flat">
                <a:noFill/>
                <a:prstDash val="solid"/>
                <a:miter/>
              </a:ln>
            </p:spPr>
            <p:txBody>
              <a:bodyPr rtlCol="0" anchor="ctr"/>
              <a:lstStyle/>
              <a:p>
                <a:endParaRPr lang="en-IN"/>
              </a:p>
            </p:txBody>
          </p:sp>
          <p:sp>
            <p:nvSpPr>
              <p:cNvPr id="97" name="Freeform: Shape 96">
                <a:extLst>
                  <a:ext uri="{FF2B5EF4-FFF2-40B4-BE49-F238E27FC236}">
                    <a16:creationId xmlns:a16="http://schemas.microsoft.com/office/drawing/2014/main" id="{E66EE160-AB64-667E-4A91-23C144C0D2EA}"/>
                  </a:ext>
                </a:extLst>
              </p:cNvPr>
              <p:cNvSpPr/>
              <p:nvPr/>
            </p:nvSpPr>
            <p:spPr>
              <a:xfrm>
                <a:off x="3113954" y="4150371"/>
                <a:ext cx="95152" cy="55604"/>
              </a:xfrm>
              <a:custGeom>
                <a:avLst/>
                <a:gdLst>
                  <a:gd name="connsiteX0" fmla="*/ 90867 w 95152"/>
                  <a:gd name="connsiteY0" fmla="*/ 55604 h 55604"/>
                  <a:gd name="connsiteX1" fmla="*/ 88835 w 95152"/>
                  <a:gd name="connsiteY1" fmla="*/ 55096 h 55604"/>
                  <a:gd name="connsiteX2" fmla="*/ 2252 w 95152"/>
                  <a:gd name="connsiteY2" fmla="*/ 8045 h 55604"/>
                  <a:gd name="connsiteX3" fmla="*/ 525 w 95152"/>
                  <a:gd name="connsiteY3" fmla="*/ 2252 h 55604"/>
                  <a:gd name="connsiteX4" fmla="*/ 6317 w 95152"/>
                  <a:gd name="connsiteY4" fmla="*/ 525 h 55604"/>
                  <a:gd name="connsiteX5" fmla="*/ 92900 w 95152"/>
                  <a:gd name="connsiteY5" fmla="*/ 47576 h 55604"/>
                  <a:gd name="connsiteX6" fmla="*/ 94628 w 95152"/>
                  <a:gd name="connsiteY6" fmla="*/ 53369 h 55604"/>
                  <a:gd name="connsiteX7" fmla="*/ 90867 w 95152"/>
                  <a:gd name="connsiteY7" fmla="*/ 55604 h 5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52" h="55604">
                    <a:moveTo>
                      <a:pt x="90867" y="55604"/>
                    </a:moveTo>
                    <a:cubicBezTo>
                      <a:pt x="90156" y="55604"/>
                      <a:pt x="89445" y="55401"/>
                      <a:pt x="88835" y="55096"/>
                    </a:cubicBezTo>
                    <a:lnTo>
                      <a:pt x="2252" y="8045"/>
                    </a:lnTo>
                    <a:cubicBezTo>
                      <a:pt x="118" y="6927"/>
                      <a:pt x="-593" y="4285"/>
                      <a:pt x="525" y="2252"/>
                    </a:cubicBezTo>
                    <a:cubicBezTo>
                      <a:pt x="1642" y="118"/>
                      <a:pt x="4285" y="-593"/>
                      <a:pt x="6317" y="525"/>
                    </a:cubicBezTo>
                    <a:lnTo>
                      <a:pt x="92900" y="47576"/>
                    </a:lnTo>
                    <a:cubicBezTo>
                      <a:pt x="95034" y="48694"/>
                      <a:pt x="95745" y="51336"/>
                      <a:pt x="94628" y="53369"/>
                    </a:cubicBezTo>
                    <a:cubicBezTo>
                      <a:pt x="93815" y="54791"/>
                      <a:pt x="92392" y="55604"/>
                      <a:pt x="90867" y="55604"/>
                    </a:cubicBezTo>
                  </a:path>
                </a:pathLst>
              </a:custGeom>
              <a:solidFill>
                <a:srgbClr val="010101"/>
              </a:solidFill>
              <a:ln w="10161" cap="flat">
                <a:noFill/>
                <a:prstDash val="solid"/>
                <a:miter/>
              </a:ln>
            </p:spPr>
            <p:txBody>
              <a:bodyPr rtlCol="0" anchor="ctr"/>
              <a:lstStyle/>
              <a:p>
                <a:endParaRPr lang="en-IN"/>
              </a:p>
            </p:txBody>
          </p:sp>
          <p:sp>
            <p:nvSpPr>
              <p:cNvPr id="98" name="Freeform: Shape 97">
                <a:extLst>
                  <a:ext uri="{FF2B5EF4-FFF2-40B4-BE49-F238E27FC236}">
                    <a16:creationId xmlns:a16="http://schemas.microsoft.com/office/drawing/2014/main" id="{FBF756E3-7138-67A5-3338-5B0AB1288AC0}"/>
                  </a:ext>
                </a:extLst>
              </p:cNvPr>
              <p:cNvSpPr/>
              <p:nvPr/>
            </p:nvSpPr>
            <p:spPr>
              <a:xfrm>
                <a:off x="3115704" y="4036473"/>
                <a:ext cx="68686" cy="75906"/>
              </a:xfrm>
              <a:custGeom>
                <a:avLst/>
                <a:gdLst>
                  <a:gd name="connsiteX0" fmla="*/ 64423 w 68686"/>
                  <a:gd name="connsiteY0" fmla="*/ 75907 h 75906"/>
                  <a:gd name="connsiteX1" fmla="*/ 61171 w 68686"/>
                  <a:gd name="connsiteY1" fmla="*/ 74484 h 75906"/>
                  <a:gd name="connsiteX2" fmla="*/ 1112 w 68686"/>
                  <a:gd name="connsiteY2" fmla="*/ 7210 h 75906"/>
                  <a:gd name="connsiteX3" fmla="*/ 1417 w 68686"/>
                  <a:gd name="connsiteY3" fmla="*/ 1112 h 75906"/>
                  <a:gd name="connsiteX4" fmla="*/ 7515 w 68686"/>
                  <a:gd name="connsiteY4" fmla="*/ 1417 h 75906"/>
                  <a:gd name="connsiteX5" fmla="*/ 67574 w 68686"/>
                  <a:gd name="connsiteY5" fmla="*/ 68793 h 75906"/>
                  <a:gd name="connsiteX6" fmla="*/ 67269 w 68686"/>
                  <a:gd name="connsiteY6" fmla="*/ 74891 h 75906"/>
                  <a:gd name="connsiteX7" fmla="*/ 64423 w 68686"/>
                  <a:gd name="connsiteY7" fmla="*/ 75907 h 7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6" h="75906">
                    <a:moveTo>
                      <a:pt x="64423" y="75907"/>
                    </a:moveTo>
                    <a:cubicBezTo>
                      <a:pt x="63204" y="75907"/>
                      <a:pt x="62086" y="75399"/>
                      <a:pt x="61171" y="74484"/>
                    </a:cubicBezTo>
                    <a:lnTo>
                      <a:pt x="1112" y="7210"/>
                    </a:lnTo>
                    <a:cubicBezTo>
                      <a:pt x="-514" y="5482"/>
                      <a:pt x="-310" y="2738"/>
                      <a:pt x="1417" y="1112"/>
                    </a:cubicBezTo>
                    <a:cubicBezTo>
                      <a:pt x="3145" y="-514"/>
                      <a:pt x="5889" y="-310"/>
                      <a:pt x="7515" y="1417"/>
                    </a:cubicBezTo>
                    <a:lnTo>
                      <a:pt x="67574" y="68793"/>
                    </a:lnTo>
                    <a:cubicBezTo>
                      <a:pt x="69200" y="70521"/>
                      <a:pt x="68996" y="73265"/>
                      <a:pt x="67269" y="74891"/>
                    </a:cubicBezTo>
                    <a:cubicBezTo>
                      <a:pt x="66456" y="75500"/>
                      <a:pt x="65440" y="75907"/>
                      <a:pt x="64423" y="75907"/>
                    </a:cubicBezTo>
                  </a:path>
                </a:pathLst>
              </a:custGeom>
              <a:solidFill>
                <a:srgbClr val="010101"/>
              </a:solidFill>
              <a:ln w="10161" cap="flat">
                <a:noFill/>
                <a:prstDash val="solid"/>
                <a:miter/>
              </a:ln>
            </p:spPr>
            <p:txBody>
              <a:bodyPr rtlCol="0" anchor="ctr"/>
              <a:lstStyle/>
              <a:p>
                <a:endParaRPr lang="en-IN"/>
              </a:p>
            </p:txBody>
          </p:sp>
          <p:sp>
            <p:nvSpPr>
              <p:cNvPr id="99" name="Freeform: Shape 98">
                <a:extLst>
                  <a:ext uri="{FF2B5EF4-FFF2-40B4-BE49-F238E27FC236}">
                    <a16:creationId xmlns:a16="http://schemas.microsoft.com/office/drawing/2014/main" id="{F4C154EF-43AD-C9D6-A47E-A88FC91EB505}"/>
                  </a:ext>
                </a:extLst>
              </p:cNvPr>
              <p:cNvSpPr/>
              <p:nvPr/>
            </p:nvSpPr>
            <p:spPr>
              <a:xfrm>
                <a:off x="2975633" y="4207552"/>
                <a:ext cx="63723" cy="48673"/>
              </a:xfrm>
              <a:custGeom>
                <a:avLst/>
                <a:gdLst>
                  <a:gd name="connsiteX0" fmla="*/ 63645 w 63723"/>
                  <a:gd name="connsiteY0" fmla="*/ 13768 h 48673"/>
                  <a:gd name="connsiteX1" fmla="*/ 55718 w 63723"/>
                  <a:gd name="connsiteY1" fmla="*/ 28910 h 48673"/>
                  <a:gd name="connsiteX2" fmla="*/ 22690 w 63723"/>
                  <a:gd name="connsiteY2" fmla="*/ 46795 h 48673"/>
                  <a:gd name="connsiteX3" fmla="*/ 1858 w 63723"/>
                  <a:gd name="connsiteY3" fmla="*/ 40596 h 48673"/>
                  <a:gd name="connsiteX4" fmla="*/ 8057 w 63723"/>
                  <a:gd name="connsiteY4" fmla="*/ 19764 h 48673"/>
                  <a:gd name="connsiteX5" fmla="*/ 41084 w 63723"/>
                  <a:gd name="connsiteY5" fmla="*/ 1878 h 48673"/>
                  <a:gd name="connsiteX6" fmla="*/ 61917 w 63723"/>
                  <a:gd name="connsiteY6" fmla="*/ 8077 h 48673"/>
                  <a:gd name="connsiteX7" fmla="*/ 63645 w 63723"/>
                  <a:gd name="connsiteY7" fmla="*/ 13768 h 4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23" h="48673">
                    <a:moveTo>
                      <a:pt x="63645" y="13768"/>
                    </a:moveTo>
                    <a:cubicBezTo>
                      <a:pt x="64254" y="19764"/>
                      <a:pt x="61307" y="25861"/>
                      <a:pt x="55718" y="28910"/>
                    </a:cubicBezTo>
                    <a:lnTo>
                      <a:pt x="22690" y="46795"/>
                    </a:lnTo>
                    <a:cubicBezTo>
                      <a:pt x="15272" y="50860"/>
                      <a:pt x="5923" y="48117"/>
                      <a:pt x="1858" y="40596"/>
                    </a:cubicBezTo>
                    <a:cubicBezTo>
                      <a:pt x="-2207" y="33178"/>
                      <a:pt x="638" y="23829"/>
                      <a:pt x="8057" y="19764"/>
                    </a:cubicBezTo>
                    <a:lnTo>
                      <a:pt x="41084" y="1878"/>
                    </a:lnTo>
                    <a:cubicBezTo>
                      <a:pt x="48503" y="-2187"/>
                      <a:pt x="57852" y="557"/>
                      <a:pt x="61917" y="8077"/>
                    </a:cubicBezTo>
                    <a:cubicBezTo>
                      <a:pt x="62832" y="9805"/>
                      <a:pt x="63441" y="11837"/>
                      <a:pt x="63645" y="13768"/>
                    </a:cubicBezTo>
                  </a:path>
                </a:pathLst>
              </a:custGeom>
              <a:solidFill>
                <a:srgbClr val="FFFFFF"/>
              </a:solidFill>
              <a:ln w="10161" cap="flat">
                <a:noFill/>
                <a:prstDash val="solid"/>
                <a:miter/>
              </a:ln>
            </p:spPr>
            <p:txBody>
              <a:bodyPr rtlCol="0" anchor="ctr"/>
              <a:lstStyle/>
              <a:p>
                <a:endParaRPr lang="en-IN"/>
              </a:p>
            </p:txBody>
          </p:sp>
          <p:sp>
            <p:nvSpPr>
              <p:cNvPr id="100" name="Freeform: Shape 99">
                <a:extLst>
                  <a:ext uri="{FF2B5EF4-FFF2-40B4-BE49-F238E27FC236}">
                    <a16:creationId xmlns:a16="http://schemas.microsoft.com/office/drawing/2014/main" id="{1A281552-5D08-AC57-313B-A74406F00A1B}"/>
                  </a:ext>
                </a:extLst>
              </p:cNvPr>
              <p:cNvSpPr/>
              <p:nvPr/>
            </p:nvSpPr>
            <p:spPr>
              <a:xfrm>
                <a:off x="2975413" y="4207394"/>
                <a:ext cx="64244" cy="48989"/>
              </a:xfrm>
              <a:custGeom>
                <a:avLst/>
                <a:gdLst>
                  <a:gd name="connsiteX0" fmla="*/ 19964 w 64244"/>
                  <a:gd name="connsiteY0" fmla="*/ 48376 h 48989"/>
                  <a:gd name="connsiteX1" fmla="*/ 1875 w 64244"/>
                  <a:gd name="connsiteY1" fmla="*/ 40856 h 48989"/>
                  <a:gd name="connsiteX2" fmla="*/ 8176 w 64244"/>
                  <a:gd name="connsiteY2" fmla="*/ 19718 h 48989"/>
                  <a:gd name="connsiteX3" fmla="*/ 41203 w 64244"/>
                  <a:gd name="connsiteY3" fmla="*/ 1833 h 48989"/>
                  <a:gd name="connsiteX4" fmla="*/ 44252 w 64244"/>
                  <a:gd name="connsiteY4" fmla="*/ 613 h 48989"/>
                  <a:gd name="connsiteX5" fmla="*/ 62341 w 64244"/>
                  <a:gd name="connsiteY5" fmla="*/ 8133 h 48989"/>
                  <a:gd name="connsiteX6" fmla="*/ 64170 w 64244"/>
                  <a:gd name="connsiteY6" fmla="*/ 13926 h 48989"/>
                  <a:gd name="connsiteX7" fmla="*/ 56142 w 64244"/>
                  <a:gd name="connsiteY7" fmla="*/ 29271 h 48989"/>
                  <a:gd name="connsiteX8" fmla="*/ 23114 w 64244"/>
                  <a:gd name="connsiteY8" fmla="*/ 47157 h 48989"/>
                  <a:gd name="connsiteX9" fmla="*/ 19964 w 64244"/>
                  <a:gd name="connsiteY9" fmla="*/ 48376 h 48989"/>
                  <a:gd name="connsiteX10" fmla="*/ 44252 w 64244"/>
                  <a:gd name="connsiteY10" fmla="*/ 918 h 48989"/>
                  <a:gd name="connsiteX11" fmla="*/ 41305 w 64244"/>
                  <a:gd name="connsiteY11" fmla="*/ 2137 h 48989"/>
                  <a:gd name="connsiteX12" fmla="*/ 8277 w 64244"/>
                  <a:gd name="connsiteY12" fmla="*/ 20023 h 48989"/>
                  <a:gd name="connsiteX13" fmla="*/ 2180 w 64244"/>
                  <a:gd name="connsiteY13" fmla="*/ 40653 h 48989"/>
                  <a:gd name="connsiteX14" fmla="*/ 19862 w 64244"/>
                  <a:gd name="connsiteY14" fmla="*/ 47970 h 48989"/>
                  <a:gd name="connsiteX15" fmla="*/ 22809 w 64244"/>
                  <a:gd name="connsiteY15" fmla="*/ 46750 h 48989"/>
                  <a:gd name="connsiteX16" fmla="*/ 55837 w 64244"/>
                  <a:gd name="connsiteY16" fmla="*/ 28864 h 48989"/>
                  <a:gd name="connsiteX17" fmla="*/ 63662 w 64244"/>
                  <a:gd name="connsiteY17" fmla="*/ 13926 h 48989"/>
                  <a:gd name="connsiteX18" fmla="*/ 61934 w 64244"/>
                  <a:gd name="connsiteY18" fmla="*/ 8235 h 48989"/>
                  <a:gd name="connsiteX19" fmla="*/ 44252 w 64244"/>
                  <a:gd name="connsiteY19" fmla="*/ 918 h 4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244" h="48989">
                    <a:moveTo>
                      <a:pt x="19964" y="48376"/>
                    </a:moveTo>
                    <a:cubicBezTo>
                      <a:pt x="12952" y="50408"/>
                      <a:pt x="5330" y="47258"/>
                      <a:pt x="1875" y="40856"/>
                    </a:cubicBezTo>
                    <a:cubicBezTo>
                      <a:pt x="-2190" y="33336"/>
                      <a:pt x="554" y="23885"/>
                      <a:pt x="8176" y="19718"/>
                    </a:cubicBezTo>
                    <a:lnTo>
                      <a:pt x="41203" y="1833"/>
                    </a:lnTo>
                    <a:cubicBezTo>
                      <a:pt x="42118" y="1325"/>
                      <a:pt x="43134" y="918"/>
                      <a:pt x="44252" y="613"/>
                    </a:cubicBezTo>
                    <a:cubicBezTo>
                      <a:pt x="51264" y="-1419"/>
                      <a:pt x="58885" y="1731"/>
                      <a:pt x="62341" y="8133"/>
                    </a:cubicBezTo>
                    <a:cubicBezTo>
                      <a:pt x="63357" y="9962"/>
                      <a:pt x="63967" y="11893"/>
                      <a:pt x="64170" y="13926"/>
                    </a:cubicBezTo>
                    <a:cubicBezTo>
                      <a:pt x="64780" y="20226"/>
                      <a:pt x="61629" y="26222"/>
                      <a:pt x="56142" y="29271"/>
                    </a:cubicBezTo>
                    <a:lnTo>
                      <a:pt x="23114" y="47157"/>
                    </a:lnTo>
                    <a:cubicBezTo>
                      <a:pt x="21996" y="47665"/>
                      <a:pt x="20980" y="48071"/>
                      <a:pt x="19964" y="48376"/>
                    </a:cubicBezTo>
                    <a:moveTo>
                      <a:pt x="44252" y="918"/>
                    </a:moveTo>
                    <a:cubicBezTo>
                      <a:pt x="43236" y="1223"/>
                      <a:pt x="42219" y="1629"/>
                      <a:pt x="41305" y="2137"/>
                    </a:cubicBezTo>
                    <a:lnTo>
                      <a:pt x="8277" y="20023"/>
                    </a:lnTo>
                    <a:cubicBezTo>
                      <a:pt x="960" y="23987"/>
                      <a:pt x="-1783" y="33234"/>
                      <a:pt x="2180" y="40653"/>
                    </a:cubicBezTo>
                    <a:cubicBezTo>
                      <a:pt x="5533" y="46953"/>
                      <a:pt x="12952" y="50002"/>
                      <a:pt x="19862" y="47970"/>
                    </a:cubicBezTo>
                    <a:cubicBezTo>
                      <a:pt x="20879" y="47665"/>
                      <a:pt x="21895" y="47258"/>
                      <a:pt x="22809" y="46750"/>
                    </a:cubicBezTo>
                    <a:lnTo>
                      <a:pt x="55837" y="28864"/>
                    </a:lnTo>
                    <a:cubicBezTo>
                      <a:pt x="61223" y="25917"/>
                      <a:pt x="64373" y="20023"/>
                      <a:pt x="63662" y="13926"/>
                    </a:cubicBezTo>
                    <a:cubicBezTo>
                      <a:pt x="63459" y="11995"/>
                      <a:pt x="62849" y="10064"/>
                      <a:pt x="61934" y="8235"/>
                    </a:cubicBezTo>
                    <a:cubicBezTo>
                      <a:pt x="58581" y="2036"/>
                      <a:pt x="51061" y="-1114"/>
                      <a:pt x="44252" y="918"/>
                    </a:cubicBezTo>
                  </a:path>
                </a:pathLst>
              </a:custGeom>
              <a:solidFill>
                <a:srgbClr val="010101"/>
              </a:solidFill>
              <a:ln w="10161" cap="flat">
                <a:noFill/>
                <a:prstDash val="solid"/>
                <a:miter/>
              </a:ln>
            </p:spPr>
            <p:txBody>
              <a:bodyPr rtlCol="0" anchor="ctr"/>
              <a:lstStyle/>
              <a:p>
                <a:endParaRPr lang="en-IN"/>
              </a:p>
            </p:txBody>
          </p:sp>
          <p:sp>
            <p:nvSpPr>
              <p:cNvPr id="101" name="Freeform: Shape 100">
                <a:extLst>
                  <a:ext uri="{FF2B5EF4-FFF2-40B4-BE49-F238E27FC236}">
                    <a16:creationId xmlns:a16="http://schemas.microsoft.com/office/drawing/2014/main" id="{C14D698A-2836-0264-FC6E-4528F38EDAF0}"/>
                  </a:ext>
                </a:extLst>
              </p:cNvPr>
              <p:cNvSpPr/>
              <p:nvPr/>
            </p:nvSpPr>
            <p:spPr>
              <a:xfrm>
                <a:off x="3008788" y="4126905"/>
                <a:ext cx="57224" cy="110779"/>
              </a:xfrm>
              <a:custGeom>
                <a:avLst/>
                <a:gdLst>
                  <a:gd name="connsiteX0" fmla="*/ 54676 w 57224"/>
                  <a:gd name="connsiteY0" fmla="*/ 18706 h 110779"/>
                  <a:gd name="connsiteX1" fmla="*/ 56302 w 57224"/>
                  <a:gd name="connsiteY1" fmla="*/ 16572 h 110779"/>
                  <a:gd name="connsiteX2" fmla="*/ 55387 w 57224"/>
                  <a:gd name="connsiteY2" fmla="*/ 10068 h 110779"/>
                  <a:gd name="connsiteX3" fmla="*/ 54574 w 57224"/>
                  <a:gd name="connsiteY3" fmla="*/ 9560 h 110779"/>
                  <a:gd name="connsiteX4" fmla="*/ 56200 w 57224"/>
                  <a:gd name="connsiteY4" fmla="*/ 7426 h 110779"/>
                  <a:gd name="connsiteX5" fmla="*/ 55286 w 57224"/>
                  <a:gd name="connsiteY5" fmla="*/ 922 h 110779"/>
                  <a:gd name="connsiteX6" fmla="*/ 48782 w 57224"/>
                  <a:gd name="connsiteY6" fmla="*/ 1837 h 110779"/>
                  <a:gd name="connsiteX7" fmla="*/ 47664 w 57224"/>
                  <a:gd name="connsiteY7" fmla="*/ 3260 h 110779"/>
                  <a:gd name="connsiteX8" fmla="*/ 46140 w 57224"/>
                  <a:gd name="connsiteY8" fmla="*/ 1227 h 110779"/>
                  <a:gd name="connsiteX9" fmla="*/ 39636 w 57224"/>
                  <a:gd name="connsiteY9" fmla="*/ 2142 h 110779"/>
                  <a:gd name="connsiteX10" fmla="*/ 21445 w 57224"/>
                  <a:gd name="connsiteY10" fmla="*/ 26023 h 110779"/>
                  <a:gd name="connsiteX11" fmla="*/ 20531 w 57224"/>
                  <a:gd name="connsiteY11" fmla="*/ 28259 h 110779"/>
                  <a:gd name="connsiteX12" fmla="*/ 19718 w 57224"/>
                  <a:gd name="connsiteY12" fmla="*/ 30190 h 110779"/>
                  <a:gd name="connsiteX13" fmla="*/ 714 w 57224"/>
                  <a:gd name="connsiteY13" fmla="*/ 90859 h 110779"/>
                  <a:gd name="connsiteX14" fmla="*/ 409 w 57224"/>
                  <a:gd name="connsiteY14" fmla="*/ 91875 h 110779"/>
                  <a:gd name="connsiteX15" fmla="*/ 11791 w 57224"/>
                  <a:gd name="connsiteY15" fmla="*/ 110370 h 110779"/>
                  <a:gd name="connsiteX16" fmla="*/ 30287 w 57224"/>
                  <a:gd name="connsiteY16" fmla="*/ 98988 h 110779"/>
                  <a:gd name="connsiteX17" fmla="*/ 44514 w 57224"/>
                  <a:gd name="connsiteY17" fmla="*/ 38828 h 110779"/>
                  <a:gd name="connsiteX18" fmla="*/ 54981 w 57224"/>
                  <a:gd name="connsiteY18" fmla="*/ 25007 h 110779"/>
                  <a:gd name="connsiteX19" fmla="*/ 54676 w 57224"/>
                  <a:gd name="connsiteY19" fmla="*/ 18706 h 1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224" h="110779">
                    <a:moveTo>
                      <a:pt x="54676" y="18706"/>
                    </a:moveTo>
                    <a:lnTo>
                      <a:pt x="56302" y="16572"/>
                    </a:lnTo>
                    <a:cubicBezTo>
                      <a:pt x="57826" y="14540"/>
                      <a:pt x="57420" y="11694"/>
                      <a:pt x="55387" y="10068"/>
                    </a:cubicBezTo>
                    <a:cubicBezTo>
                      <a:pt x="55083" y="9865"/>
                      <a:pt x="54879" y="9662"/>
                      <a:pt x="54574" y="9560"/>
                    </a:cubicBezTo>
                    <a:lnTo>
                      <a:pt x="56200" y="7426"/>
                    </a:lnTo>
                    <a:cubicBezTo>
                      <a:pt x="57725" y="5394"/>
                      <a:pt x="57318" y="2548"/>
                      <a:pt x="55286" y="922"/>
                    </a:cubicBezTo>
                    <a:cubicBezTo>
                      <a:pt x="53253" y="-602"/>
                      <a:pt x="50408" y="-196"/>
                      <a:pt x="48782" y="1837"/>
                    </a:cubicBezTo>
                    <a:lnTo>
                      <a:pt x="47664" y="3260"/>
                    </a:lnTo>
                    <a:cubicBezTo>
                      <a:pt x="47359" y="2447"/>
                      <a:pt x="46851" y="1735"/>
                      <a:pt x="46140" y="1227"/>
                    </a:cubicBezTo>
                    <a:cubicBezTo>
                      <a:pt x="44107" y="-297"/>
                      <a:pt x="41262" y="109"/>
                      <a:pt x="39636" y="2142"/>
                    </a:cubicBezTo>
                    <a:lnTo>
                      <a:pt x="21445" y="26023"/>
                    </a:lnTo>
                    <a:cubicBezTo>
                      <a:pt x="20937" y="26734"/>
                      <a:pt x="20632" y="27446"/>
                      <a:pt x="20531" y="28259"/>
                    </a:cubicBezTo>
                    <a:cubicBezTo>
                      <a:pt x="20226" y="28869"/>
                      <a:pt x="19921" y="29478"/>
                      <a:pt x="19718" y="30190"/>
                    </a:cubicBezTo>
                    <a:lnTo>
                      <a:pt x="714" y="90859"/>
                    </a:lnTo>
                    <a:cubicBezTo>
                      <a:pt x="613" y="91164"/>
                      <a:pt x="511" y="91570"/>
                      <a:pt x="409" y="91875"/>
                    </a:cubicBezTo>
                    <a:cubicBezTo>
                      <a:pt x="-1521" y="100106"/>
                      <a:pt x="3560" y="108439"/>
                      <a:pt x="11791" y="110370"/>
                    </a:cubicBezTo>
                    <a:cubicBezTo>
                      <a:pt x="20023" y="112301"/>
                      <a:pt x="28356" y="107220"/>
                      <a:pt x="30287" y="98988"/>
                    </a:cubicBezTo>
                    <a:lnTo>
                      <a:pt x="44514" y="38828"/>
                    </a:lnTo>
                    <a:lnTo>
                      <a:pt x="54981" y="25007"/>
                    </a:lnTo>
                    <a:cubicBezTo>
                      <a:pt x="56912" y="22974"/>
                      <a:pt x="56505" y="20231"/>
                      <a:pt x="54676" y="18706"/>
                    </a:cubicBezTo>
                  </a:path>
                </a:pathLst>
              </a:custGeom>
              <a:solidFill>
                <a:srgbClr val="EAB986"/>
              </a:solidFill>
              <a:ln w="10161" cap="flat">
                <a:noFill/>
                <a:prstDash val="solid"/>
                <a:miter/>
              </a:ln>
            </p:spPr>
            <p:txBody>
              <a:bodyPr rtlCol="0" anchor="ctr"/>
              <a:lstStyle/>
              <a:p>
                <a:endParaRPr lang="en-IN"/>
              </a:p>
            </p:txBody>
          </p:sp>
          <p:sp>
            <p:nvSpPr>
              <p:cNvPr id="102" name="Freeform: Shape 101">
                <a:extLst>
                  <a:ext uri="{FF2B5EF4-FFF2-40B4-BE49-F238E27FC236}">
                    <a16:creationId xmlns:a16="http://schemas.microsoft.com/office/drawing/2014/main" id="{6B9183DC-D6D4-26EA-7EDE-2EC197A0D778}"/>
                  </a:ext>
                </a:extLst>
              </p:cNvPr>
              <p:cNvSpPr/>
              <p:nvPr/>
            </p:nvSpPr>
            <p:spPr>
              <a:xfrm>
                <a:off x="3008890" y="4126598"/>
                <a:ext cx="57297" cy="111235"/>
              </a:xfrm>
              <a:custGeom>
                <a:avLst/>
                <a:gdLst>
                  <a:gd name="connsiteX0" fmla="*/ 14433 w 57297"/>
                  <a:gd name="connsiteY0" fmla="*/ 111185 h 111235"/>
                  <a:gd name="connsiteX1" fmla="*/ 14433 w 57297"/>
                  <a:gd name="connsiteY1" fmla="*/ 111185 h 111235"/>
                  <a:gd name="connsiteX2" fmla="*/ 11994 w 57297"/>
                  <a:gd name="connsiteY2" fmla="*/ 110779 h 111235"/>
                  <a:gd name="connsiteX3" fmla="*/ 2340 w 57297"/>
                  <a:gd name="connsiteY3" fmla="*/ 103767 h 111235"/>
                  <a:gd name="connsiteX4" fmla="*/ 409 w 57297"/>
                  <a:gd name="connsiteY4" fmla="*/ 91978 h 111235"/>
                  <a:gd name="connsiteX5" fmla="*/ 714 w 57297"/>
                  <a:gd name="connsiteY5" fmla="*/ 90962 h 111235"/>
                  <a:gd name="connsiteX6" fmla="*/ 19717 w 57297"/>
                  <a:gd name="connsiteY6" fmla="*/ 30293 h 111235"/>
                  <a:gd name="connsiteX7" fmla="*/ 20530 w 57297"/>
                  <a:gd name="connsiteY7" fmla="*/ 28362 h 111235"/>
                  <a:gd name="connsiteX8" fmla="*/ 21445 w 57297"/>
                  <a:gd name="connsiteY8" fmla="*/ 26025 h 111235"/>
                  <a:gd name="connsiteX9" fmla="*/ 39635 w 57297"/>
                  <a:gd name="connsiteY9" fmla="*/ 2144 h 111235"/>
                  <a:gd name="connsiteX10" fmla="*/ 43802 w 57297"/>
                  <a:gd name="connsiteY10" fmla="*/ 314 h 111235"/>
                  <a:gd name="connsiteX11" fmla="*/ 46342 w 57297"/>
                  <a:gd name="connsiteY11" fmla="*/ 1331 h 111235"/>
                  <a:gd name="connsiteX12" fmla="*/ 47765 w 57297"/>
                  <a:gd name="connsiteY12" fmla="*/ 3160 h 111235"/>
                  <a:gd name="connsiteX13" fmla="*/ 48680 w 57297"/>
                  <a:gd name="connsiteY13" fmla="*/ 1940 h 111235"/>
                  <a:gd name="connsiteX14" fmla="*/ 52846 w 57297"/>
                  <a:gd name="connsiteY14" fmla="*/ 10 h 111235"/>
                  <a:gd name="connsiteX15" fmla="*/ 55387 w 57297"/>
                  <a:gd name="connsiteY15" fmla="*/ 1026 h 111235"/>
                  <a:gd name="connsiteX16" fmla="*/ 56302 w 57297"/>
                  <a:gd name="connsiteY16" fmla="*/ 7733 h 111235"/>
                  <a:gd name="connsiteX17" fmla="*/ 54777 w 57297"/>
                  <a:gd name="connsiteY17" fmla="*/ 9765 h 111235"/>
                  <a:gd name="connsiteX18" fmla="*/ 55387 w 57297"/>
                  <a:gd name="connsiteY18" fmla="*/ 10172 h 111235"/>
                  <a:gd name="connsiteX19" fmla="*/ 57216 w 57297"/>
                  <a:gd name="connsiteY19" fmla="*/ 13322 h 111235"/>
                  <a:gd name="connsiteX20" fmla="*/ 56302 w 57297"/>
                  <a:gd name="connsiteY20" fmla="*/ 16879 h 111235"/>
                  <a:gd name="connsiteX21" fmla="*/ 54777 w 57297"/>
                  <a:gd name="connsiteY21" fmla="*/ 18911 h 111235"/>
                  <a:gd name="connsiteX22" fmla="*/ 55387 w 57297"/>
                  <a:gd name="connsiteY22" fmla="*/ 25314 h 111235"/>
                  <a:gd name="connsiteX23" fmla="*/ 44920 w 57297"/>
                  <a:gd name="connsiteY23" fmla="*/ 39033 h 111235"/>
                  <a:gd name="connsiteX24" fmla="*/ 30692 w 57297"/>
                  <a:gd name="connsiteY24" fmla="*/ 99194 h 111235"/>
                  <a:gd name="connsiteX25" fmla="*/ 14433 w 57297"/>
                  <a:gd name="connsiteY25" fmla="*/ 111185 h 111235"/>
                  <a:gd name="connsiteX26" fmla="*/ 43802 w 57297"/>
                  <a:gd name="connsiteY26" fmla="*/ 823 h 111235"/>
                  <a:gd name="connsiteX27" fmla="*/ 39940 w 57297"/>
                  <a:gd name="connsiteY27" fmla="*/ 2550 h 111235"/>
                  <a:gd name="connsiteX28" fmla="*/ 21750 w 57297"/>
                  <a:gd name="connsiteY28" fmla="*/ 26431 h 111235"/>
                  <a:gd name="connsiteX29" fmla="*/ 20937 w 57297"/>
                  <a:gd name="connsiteY29" fmla="*/ 28566 h 111235"/>
                  <a:gd name="connsiteX30" fmla="*/ 20937 w 57297"/>
                  <a:gd name="connsiteY30" fmla="*/ 28667 h 111235"/>
                  <a:gd name="connsiteX31" fmla="*/ 20124 w 57297"/>
                  <a:gd name="connsiteY31" fmla="*/ 30496 h 111235"/>
                  <a:gd name="connsiteX32" fmla="*/ 1120 w 57297"/>
                  <a:gd name="connsiteY32" fmla="*/ 91165 h 111235"/>
                  <a:gd name="connsiteX33" fmla="*/ 815 w 57297"/>
                  <a:gd name="connsiteY33" fmla="*/ 92182 h 111235"/>
                  <a:gd name="connsiteX34" fmla="*/ 2645 w 57297"/>
                  <a:gd name="connsiteY34" fmla="*/ 103665 h 111235"/>
                  <a:gd name="connsiteX35" fmla="*/ 12095 w 57297"/>
                  <a:gd name="connsiteY35" fmla="*/ 110474 h 111235"/>
                  <a:gd name="connsiteX36" fmla="*/ 14433 w 57297"/>
                  <a:gd name="connsiteY36" fmla="*/ 110880 h 111235"/>
                  <a:gd name="connsiteX37" fmla="*/ 30286 w 57297"/>
                  <a:gd name="connsiteY37" fmla="*/ 99194 h 111235"/>
                  <a:gd name="connsiteX38" fmla="*/ 44513 w 57297"/>
                  <a:gd name="connsiteY38" fmla="*/ 39033 h 111235"/>
                  <a:gd name="connsiteX39" fmla="*/ 44513 w 57297"/>
                  <a:gd name="connsiteY39" fmla="*/ 39033 h 111235"/>
                  <a:gd name="connsiteX40" fmla="*/ 54980 w 57297"/>
                  <a:gd name="connsiteY40" fmla="*/ 25314 h 111235"/>
                  <a:gd name="connsiteX41" fmla="*/ 54269 w 57297"/>
                  <a:gd name="connsiteY41" fmla="*/ 19318 h 111235"/>
                  <a:gd name="connsiteX42" fmla="*/ 54167 w 57297"/>
                  <a:gd name="connsiteY42" fmla="*/ 19216 h 111235"/>
                  <a:gd name="connsiteX43" fmla="*/ 55895 w 57297"/>
                  <a:gd name="connsiteY43" fmla="*/ 16879 h 111235"/>
                  <a:gd name="connsiteX44" fmla="*/ 56810 w 57297"/>
                  <a:gd name="connsiteY44" fmla="*/ 13627 h 111235"/>
                  <a:gd name="connsiteX45" fmla="*/ 55082 w 57297"/>
                  <a:gd name="connsiteY45" fmla="*/ 10680 h 111235"/>
                  <a:gd name="connsiteX46" fmla="*/ 54269 w 57297"/>
                  <a:gd name="connsiteY46" fmla="*/ 10172 h 111235"/>
                  <a:gd name="connsiteX47" fmla="*/ 54066 w 57297"/>
                  <a:gd name="connsiteY47" fmla="*/ 10070 h 111235"/>
                  <a:gd name="connsiteX48" fmla="*/ 55895 w 57297"/>
                  <a:gd name="connsiteY48" fmla="*/ 7733 h 111235"/>
                  <a:gd name="connsiteX49" fmla="*/ 55082 w 57297"/>
                  <a:gd name="connsiteY49" fmla="*/ 1534 h 111235"/>
                  <a:gd name="connsiteX50" fmla="*/ 52745 w 57297"/>
                  <a:gd name="connsiteY50" fmla="*/ 619 h 111235"/>
                  <a:gd name="connsiteX51" fmla="*/ 48883 w 57297"/>
                  <a:gd name="connsiteY51" fmla="*/ 2347 h 111235"/>
                  <a:gd name="connsiteX52" fmla="*/ 47562 w 57297"/>
                  <a:gd name="connsiteY52" fmla="*/ 4074 h 111235"/>
                  <a:gd name="connsiteX53" fmla="*/ 47460 w 57297"/>
                  <a:gd name="connsiteY53" fmla="*/ 3770 h 111235"/>
                  <a:gd name="connsiteX54" fmla="*/ 46037 w 57297"/>
                  <a:gd name="connsiteY54" fmla="*/ 1737 h 111235"/>
                  <a:gd name="connsiteX55" fmla="*/ 43802 w 57297"/>
                  <a:gd name="connsiteY55" fmla="*/ 823 h 11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7297" h="111235">
                    <a:moveTo>
                      <a:pt x="14433" y="111185"/>
                    </a:moveTo>
                    <a:cubicBezTo>
                      <a:pt x="14433" y="111185"/>
                      <a:pt x="14433" y="111185"/>
                      <a:pt x="14433" y="111185"/>
                    </a:cubicBezTo>
                    <a:cubicBezTo>
                      <a:pt x="13620" y="111083"/>
                      <a:pt x="12807" y="110982"/>
                      <a:pt x="11994" y="110779"/>
                    </a:cubicBezTo>
                    <a:cubicBezTo>
                      <a:pt x="7929" y="109864"/>
                      <a:pt x="4474" y="107323"/>
                      <a:pt x="2340" y="103767"/>
                    </a:cubicBezTo>
                    <a:cubicBezTo>
                      <a:pt x="104" y="100210"/>
                      <a:pt x="-506" y="96043"/>
                      <a:pt x="409" y="91978"/>
                    </a:cubicBezTo>
                    <a:cubicBezTo>
                      <a:pt x="510" y="91673"/>
                      <a:pt x="612" y="91267"/>
                      <a:pt x="714" y="90962"/>
                    </a:cubicBezTo>
                    <a:lnTo>
                      <a:pt x="19717" y="30293"/>
                    </a:lnTo>
                    <a:cubicBezTo>
                      <a:pt x="19920" y="29683"/>
                      <a:pt x="20124" y="29074"/>
                      <a:pt x="20530" y="28362"/>
                    </a:cubicBezTo>
                    <a:cubicBezTo>
                      <a:pt x="20632" y="27448"/>
                      <a:pt x="20937" y="26736"/>
                      <a:pt x="21445" y="26025"/>
                    </a:cubicBezTo>
                    <a:lnTo>
                      <a:pt x="39635" y="2144"/>
                    </a:lnTo>
                    <a:cubicBezTo>
                      <a:pt x="40651" y="823"/>
                      <a:pt x="42176" y="111"/>
                      <a:pt x="43802" y="314"/>
                    </a:cubicBezTo>
                    <a:cubicBezTo>
                      <a:pt x="44716" y="416"/>
                      <a:pt x="45631" y="721"/>
                      <a:pt x="46342" y="1331"/>
                    </a:cubicBezTo>
                    <a:cubicBezTo>
                      <a:pt x="46952" y="1839"/>
                      <a:pt x="47460" y="2448"/>
                      <a:pt x="47765" y="3160"/>
                    </a:cubicBezTo>
                    <a:lnTo>
                      <a:pt x="48680" y="1940"/>
                    </a:lnTo>
                    <a:cubicBezTo>
                      <a:pt x="49696" y="619"/>
                      <a:pt x="51220" y="-92"/>
                      <a:pt x="52846" y="10"/>
                    </a:cubicBezTo>
                    <a:cubicBezTo>
                      <a:pt x="53761" y="111"/>
                      <a:pt x="54675" y="416"/>
                      <a:pt x="55387" y="1026"/>
                    </a:cubicBezTo>
                    <a:cubicBezTo>
                      <a:pt x="57521" y="2652"/>
                      <a:pt x="57928" y="5700"/>
                      <a:pt x="56302" y="7733"/>
                    </a:cubicBezTo>
                    <a:lnTo>
                      <a:pt x="54777" y="9765"/>
                    </a:lnTo>
                    <a:cubicBezTo>
                      <a:pt x="54980" y="9867"/>
                      <a:pt x="55184" y="10070"/>
                      <a:pt x="55387" y="10172"/>
                    </a:cubicBezTo>
                    <a:cubicBezTo>
                      <a:pt x="56403" y="10985"/>
                      <a:pt x="57013" y="12103"/>
                      <a:pt x="57216" y="13322"/>
                    </a:cubicBezTo>
                    <a:cubicBezTo>
                      <a:pt x="57419" y="14542"/>
                      <a:pt x="57013" y="15863"/>
                      <a:pt x="56302" y="16879"/>
                    </a:cubicBezTo>
                    <a:lnTo>
                      <a:pt x="54777" y="18911"/>
                    </a:lnTo>
                    <a:cubicBezTo>
                      <a:pt x="56606" y="20537"/>
                      <a:pt x="56911" y="23383"/>
                      <a:pt x="55387" y="25314"/>
                    </a:cubicBezTo>
                    <a:lnTo>
                      <a:pt x="44920" y="39033"/>
                    </a:lnTo>
                    <a:lnTo>
                      <a:pt x="30692" y="99194"/>
                    </a:lnTo>
                    <a:cubicBezTo>
                      <a:pt x="28965" y="106815"/>
                      <a:pt x="22054" y="111795"/>
                      <a:pt x="14433" y="111185"/>
                    </a:cubicBezTo>
                    <a:moveTo>
                      <a:pt x="43802" y="823"/>
                    </a:moveTo>
                    <a:cubicBezTo>
                      <a:pt x="42277" y="721"/>
                      <a:pt x="40855" y="1331"/>
                      <a:pt x="39940" y="2550"/>
                    </a:cubicBezTo>
                    <a:lnTo>
                      <a:pt x="21750" y="26431"/>
                    </a:lnTo>
                    <a:cubicBezTo>
                      <a:pt x="21242" y="27041"/>
                      <a:pt x="20937" y="27753"/>
                      <a:pt x="20937" y="28566"/>
                    </a:cubicBezTo>
                    <a:lnTo>
                      <a:pt x="20937" y="28667"/>
                    </a:lnTo>
                    <a:cubicBezTo>
                      <a:pt x="20632" y="29379"/>
                      <a:pt x="20327" y="29988"/>
                      <a:pt x="20124" y="30496"/>
                    </a:cubicBezTo>
                    <a:lnTo>
                      <a:pt x="1120" y="91165"/>
                    </a:lnTo>
                    <a:cubicBezTo>
                      <a:pt x="1019" y="91470"/>
                      <a:pt x="917" y="91877"/>
                      <a:pt x="815" y="92182"/>
                    </a:cubicBezTo>
                    <a:cubicBezTo>
                      <a:pt x="-99" y="96145"/>
                      <a:pt x="510" y="100210"/>
                      <a:pt x="2645" y="103665"/>
                    </a:cubicBezTo>
                    <a:cubicBezTo>
                      <a:pt x="4779" y="107120"/>
                      <a:pt x="8132" y="109559"/>
                      <a:pt x="12095" y="110474"/>
                    </a:cubicBezTo>
                    <a:cubicBezTo>
                      <a:pt x="12908" y="110677"/>
                      <a:pt x="13721" y="110779"/>
                      <a:pt x="14433" y="110880"/>
                    </a:cubicBezTo>
                    <a:cubicBezTo>
                      <a:pt x="21953" y="111490"/>
                      <a:pt x="28558" y="106510"/>
                      <a:pt x="30286" y="99194"/>
                    </a:cubicBezTo>
                    <a:lnTo>
                      <a:pt x="44513" y="39033"/>
                    </a:lnTo>
                    <a:lnTo>
                      <a:pt x="44513" y="39033"/>
                    </a:lnTo>
                    <a:lnTo>
                      <a:pt x="54980" y="25314"/>
                    </a:lnTo>
                    <a:cubicBezTo>
                      <a:pt x="56403" y="23484"/>
                      <a:pt x="56098" y="20842"/>
                      <a:pt x="54269" y="19318"/>
                    </a:cubicBezTo>
                    <a:lnTo>
                      <a:pt x="54167" y="19216"/>
                    </a:lnTo>
                    <a:lnTo>
                      <a:pt x="55895" y="16879"/>
                    </a:lnTo>
                    <a:cubicBezTo>
                      <a:pt x="56606" y="15964"/>
                      <a:pt x="56911" y="14745"/>
                      <a:pt x="56810" y="13627"/>
                    </a:cubicBezTo>
                    <a:cubicBezTo>
                      <a:pt x="56606" y="12509"/>
                      <a:pt x="56098" y="11391"/>
                      <a:pt x="55082" y="10680"/>
                    </a:cubicBezTo>
                    <a:cubicBezTo>
                      <a:pt x="54879" y="10477"/>
                      <a:pt x="54574" y="10375"/>
                      <a:pt x="54269" y="10172"/>
                    </a:cubicBezTo>
                    <a:lnTo>
                      <a:pt x="54066" y="10070"/>
                    </a:lnTo>
                    <a:lnTo>
                      <a:pt x="55895" y="7733"/>
                    </a:lnTo>
                    <a:cubicBezTo>
                      <a:pt x="57419" y="5802"/>
                      <a:pt x="57013" y="3058"/>
                      <a:pt x="55082" y="1534"/>
                    </a:cubicBezTo>
                    <a:cubicBezTo>
                      <a:pt x="54371" y="1026"/>
                      <a:pt x="53558" y="721"/>
                      <a:pt x="52745" y="619"/>
                    </a:cubicBezTo>
                    <a:cubicBezTo>
                      <a:pt x="51220" y="518"/>
                      <a:pt x="49798" y="1127"/>
                      <a:pt x="48883" y="2347"/>
                    </a:cubicBezTo>
                    <a:lnTo>
                      <a:pt x="47562" y="4074"/>
                    </a:lnTo>
                    <a:lnTo>
                      <a:pt x="47460" y="3770"/>
                    </a:lnTo>
                    <a:cubicBezTo>
                      <a:pt x="47155" y="2957"/>
                      <a:pt x="46647" y="2245"/>
                      <a:pt x="46037" y="1737"/>
                    </a:cubicBezTo>
                    <a:cubicBezTo>
                      <a:pt x="45428" y="1127"/>
                      <a:pt x="44615" y="823"/>
                      <a:pt x="43802" y="823"/>
                    </a:cubicBezTo>
                  </a:path>
                </a:pathLst>
              </a:custGeom>
              <a:solidFill>
                <a:srgbClr val="010101"/>
              </a:solidFill>
              <a:ln w="10161" cap="flat">
                <a:noFill/>
                <a:prstDash val="solid"/>
                <a:miter/>
              </a:ln>
            </p:spPr>
            <p:txBody>
              <a:bodyPr rtlCol="0" anchor="ctr"/>
              <a:lstStyle/>
              <a:p>
                <a:endParaRPr lang="en-IN"/>
              </a:p>
            </p:txBody>
          </p:sp>
          <p:sp>
            <p:nvSpPr>
              <p:cNvPr id="103" name="Freeform: Shape 102">
                <a:extLst>
                  <a:ext uri="{FF2B5EF4-FFF2-40B4-BE49-F238E27FC236}">
                    <a16:creationId xmlns:a16="http://schemas.microsoft.com/office/drawing/2014/main" id="{152C84F1-F3AC-ECC2-4555-5C8827C784C9}"/>
                  </a:ext>
                </a:extLst>
              </p:cNvPr>
              <p:cNvSpPr/>
              <p:nvPr/>
            </p:nvSpPr>
            <p:spPr>
              <a:xfrm>
                <a:off x="3044359" y="4130063"/>
                <a:ext cx="12398" cy="16564"/>
              </a:xfrm>
              <a:custGeom>
                <a:avLst/>
                <a:gdLst>
                  <a:gd name="connsiteX0" fmla="*/ 12093 w 12398"/>
                  <a:gd name="connsiteY0" fmla="*/ 0 h 16564"/>
                  <a:gd name="connsiteX1" fmla="*/ 0 w 12398"/>
                  <a:gd name="connsiteY1" fmla="*/ 16361 h 16564"/>
                  <a:gd name="connsiteX2" fmla="*/ 305 w 12398"/>
                  <a:gd name="connsiteY2" fmla="*/ 16565 h 16564"/>
                  <a:gd name="connsiteX3" fmla="*/ 12398 w 12398"/>
                  <a:gd name="connsiteY3" fmla="*/ 203 h 16564"/>
                </a:gdLst>
                <a:ahLst/>
                <a:cxnLst>
                  <a:cxn ang="0">
                    <a:pos x="connsiteX0" y="connsiteY0"/>
                  </a:cxn>
                  <a:cxn ang="0">
                    <a:pos x="connsiteX1" y="connsiteY1"/>
                  </a:cxn>
                  <a:cxn ang="0">
                    <a:pos x="connsiteX2" y="connsiteY2"/>
                  </a:cxn>
                  <a:cxn ang="0">
                    <a:pos x="connsiteX3" y="connsiteY3"/>
                  </a:cxn>
                </a:cxnLst>
                <a:rect l="l" t="t" r="r" b="b"/>
                <a:pathLst>
                  <a:path w="12398" h="16564">
                    <a:moveTo>
                      <a:pt x="12093" y="0"/>
                    </a:moveTo>
                    <a:lnTo>
                      <a:pt x="0" y="16361"/>
                    </a:lnTo>
                    <a:lnTo>
                      <a:pt x="305" y="16565"/>
                    </a:lnTo>
                    <a:lnTo>
                      <a:pt x="12398" y="203"/>
                    </a:lnTo>
                    <a:close/>
                  </a:path>
                </a:pathLst>
              </a:custGeom>
              <a:solidFill>
                <a:srgbClr val="010101"/>
              </a:solidFill>
              <a:ln w="10161" cap="flat">
                <a:noFill/>
                <a:prstDash val="solid"/>
                <a:miter/>
              </a:ln>
            </p:spPr>
            <p:txBody>
              <a:bodyPr rtlCol="0" anchor="ctr"/>
              <a:lstStyle/>
              <a:p>
                <a:endParaRPr lang="en-IN"/>
              </a:p>
            </p:txBody>
          </p:sp>
          <p:sp>
            <p:nvSpPr>
              <p:cNvPr id="104" name="Freeform: Shape 103">
                <a:extLst>
                  <a:ext uri="{FF2B5EF4-FFF2-40B4-BE49-F238E27FC236}">
                    <a16:creationId xmlns:a16="http://schemas.microsoft.com/office/drawing/2014/main" id="{C88C0077-4C43-51C8-B5A4-517106F55CE8}"/>
                  </a:ext>
                </a:extLst>
              </p:cNvPr>
              <p:cNvSpPr/>
              <p:nvPr/>
            </p:nvSpPr>
            <p:spPr>
              <a:xfrm rot="-3105913">
                <a:off x="3048113" y="4143871"/>
                <a:ext cx="19105" cy="406"/>
              </a:xfrm>
              <a:custGeom>
                <a:avLst/>
                <a:gdLst>
                  <a:gd name="connsiteX0" fmla="*/ 0 w 19105"/>
                  <a:gd name="connsiteY0" fmla="*/ 0 h 406"/>
                  <a:gd name="connsiteX1" fmla="*/ 19106 w 19105"/>
                  <a:gd name="connsiteY1" fmla="*/ 0 h 406"/>
                  <a:gd name="connsiteX2" fmla="*/ 19106 w 19105"/>
                  <a:gd name="connsiteY2" fmla="*/ 406 h 406"/>
                  <a:gd name="connsiteX3" fmla="*/ 0 w 19105"/>
                  <a:gd name="connsiteY3" fmla="*/ 406 h 406"/>
                </a:gdLst>
                <a:ahLst/>
                <a:cxnLst>
                  <a:cxn ang="0">
                    <a:pos x="connsiteX0" y="connsiteY0"/>
                  </a:cxn>
                  <a:cxn ang="0">
                    <a:pos x="connsiteX1" y="connsiteY1"/>
                  </a:cxn>
                  <a:cxn ang="0">
                    <a:pos x="connsiteX2" y="connsiteY2"/>
                  </a:cxn>
                  <a:cxn ang="0">
                    <a:pos x="connsiteX3" y="connsiteY3"/>
                  </a:cxn>
                </a:cxnLst>
                <a:rect l="l" t="t" r="r" b="b"/>
                <a:pathLst>
                  <a:path w="19105" h="406">
                    <a:moveTo>
                      <a:pt x="0" y="0"/>
                    </a:moveTo>
                    <a:lnTo>
                      <a:pt x="19106" y="0"/>
                    </a:lnTo>
                    <a:lnTo>
                      <a:pt x="19106" y="406"/>
                    </a:lnTo>
                    <a:lnTo>
                      <a:pt x="0" y="406"/>
                    </a:lnTo>
                    <a:close/>
                  </a:path>
                </a:pathLst>
              </a:custGeom>
              <a:solidFill>
                <a:srgbClr val="010101"/>
              </a:solidFill>
              <a:ln w="10161" cap="flat">
                <a:noFill/>
                <a:prstDash val="solid"/>
                <a:miter/>
              </a:ln>
            </p:spPr>
            <p:txBody>
              <a:bodyPr rtlCol="0" anchor="ctr"/>
              <a:lstStyle/>
              <a:p>
                <a:endParaRPr lang="en-IN"/>
              </a:p>
            </p:txBody>
          </p:sp>
          <p:sp>
            <p:nvSpPr>
              <p:cNvPr id="105" name="Freeform: Shape 104">
                <a:extLst>
                  <a:ext uri="{FF2B5EF4-FFF2-40B4-BE49-F238E27FC236}">
                    <a16:creationId xmlns:a16="http://schemas.microsoft.com/office/drawing/2014/main" id="{FB7FB48F-8B88-4786-A140-F6F1D5995CF2}"/>
                  </a:ext>
                </a:extLst>
              </p:cNvPr>
              <p:cNvSpPr/>
              <p:nvPr/>
            </p:nvSpPr>
            <p:spPr>
              <a:xfrm>
                <a:off x="3053810" y="4145510"/>
                <a:ext cx="9857" cy="11788"/>
              </a:xfrm>
              <a:custGeom>
                <a:avLst/>
                <a:gdLst>
                  <a:gd name="connsiteX0" fmla="*/ 9553 w 9857"/>
                  <a:gd name="connsiteY0" fmla="*/ 0 h 11788"/>
                  <a:gd name="connsiteX1" fmla="*/ 0 w 9857"/>
                  <a:gd name="connsiteY1" fmla="*/ 11585 h 11788"/>
                  <a:gd name="connsiteX2" fmla="*/ 305 w 9857"/>
                  <a:gd name="connsiteY2" fmla="*/ 11788 h 11788"/>
                  <a:gd name="connsiteX3" fmla="*/ 9857 w 9857"/>
                  <a:gd name="connsiteY3" fmla="*/ 203 h 11788"/>
                </a:gdLst>
                <a:ahLst/>
                <a:cxnLst>
                  <a:cxn ang="0">
                    <a:pos x="connsiteX0" y="connsiteY0"/>
                  </a:cxn>
                  <a:cxn ang="0">
                    <a:pos x="connsiteX1" y="connsiteY1"/>
                  </a:cxn>
                  <a:cxn ang="0">
                    <a:pos x="connsiteX2" y="connsiteY2"/>
                  </a:cxn>
                  <a:cxn ang="0">
                    <a:pos x="connsiteX3" y="connsiteY3"/>
                  </a:cxn>
                </a:cxnLst>
                <a:rect l="l" t="t" r="r" b="b"/>
                <a:pathLst>
                  <a:path w="9857" h="11788">
                    <a:moveTo>
                      <a:pt x="9553" y="0"/>
                    </a:moveTo>
                    <a:lnTo>
                      <a:pt x="0" y="11585"/>
                    </a:lnTo>
                    <a:lnTo>
                      <a:pt x="305" y="11788"/>
                    </a:lnTo>
                    <a:lnTo>
                      <a:pt x="9857" y="203"/>
                    </a:lnTo>
                    <a:close/>
                  </a:path>
                </a:pathLst>
              </a:custGeom>
              <a:solidFill>
                <a:srgbClr val="010101"/>
              </a:solidFill>
              <a:ln w="10161" cap="flat">
                <a:noFill/>
                <a:prstDash val="solid"/>
                <a:miter/>
              </a:ln>
            </p:spPr>
            <p:txBody>
              <a:bodyPr rtlCol="0" anchor="ctr"/>
              <a:lstStyle/>
              <a:p>
                <a:endParaRPr lang="en-IN"/>
              </a:p>
            </p:txBody>
          </p:sp>
          <p:sp>
            <p:nvSpPr>
              <p:cNvPr id="106" name="Freeform: Shape 105">
                <a:extLst>
                  <a:ext uri="{FF2B5EF4-FFF2-40B4-BE49-F238E27FC236}">
                    <a16:creationId xmlns:a16="http://schemas.microsoft.com/office/drawing/2014/main" id="{1F748FC3-792E-809B-4958-81EDD266344A}"/>
                  </a:ext>
                </a:extLst>
              </p:cNvPr>
              <p:cNvSpPr/>
              <p:nvPr/>
            </p:nvSpPr>
            <p:spPr>
              <a:xfrm>
                <a:off x="3052794" y="3920719"/>
                <a:ext cx="178043" cy="338811"/>
              </a:xfrm>
              <a:custGeom>
                <a:avLst/>
                <a:gdLst>
                  <a:gd name="connsiteX0" fmla="*/ 178044 w 178043"/>
                  <a:gd name="connsiteY0" fmla="*/ 330275 h 338811"/>
                  <a:gd name="connsiteX1" fmla="*/ 169406 w 178043"/>
                  <a:gd name="connsiteY1" fmla="*/ 338811 h 338811"/>
                  <a:gd name="connsiteX2" fmla="*/ 8638 w 178043"/>
                  <a:gd name="connsiteY2" fmla="*/ 338811 h 338811"/>
                  <a:gd name="connsiteX3" fmla="*/ 0 w 178043"/>
                  <a:gd name="connsiteY3" fmla="*/ 330275 h 338811"/>
                  <a:gd name="connsiteX4" fmla="*/ 0 w 178043"/>
                  <a:gd name="connsiteY4" fmla="*/ 8536 h 338811"/>
                  <a:gd name="connsiteX5" fmla="*/ 8638 w 178043"/>
                  <a:gd name="connsiteY5" fmla="*/ 0 h 338811"/>
                  <a:gd name="connsiteX6" fmla="*/ 169406 w 178043"/>
                  <a:gd name="connsiteY6" fmla="*/ 0 h 338811"/>
                  <a:gd name="connsiteX7" fmla="*/ 178044 w 178043"/>
                  <a:gd name="connsiteY7" fmla="*/ 8536 h 338811"/>
                  <a:gd name="connsiteX8" fmla="*/ 178044 w 178043"/>
                  <a:gd name="connsiteY8" fmla="*/ 330275 h 33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043" h="338811">
                    <a:moveTo>
                      <a:pt x="178044" y="330275"/>
                    </a:moveTo>
                    <a:cubicBezTo>
                      <a:pt x="178044" y="334949"/>
                      <a:pt x="174182" y="338811"/>
                      <a:pt x="169406" y="338811"/>
                    </a:cubicBezTo>
                    <a:lnTo>
                      <a:pt x="8638" y="338811"/>
                    </a:lnTo>
                    <a:cubicBezTo>
                      <a:pt x="3862" y="338811"/>
                      <a:pt x="0" y="334949"/>
                      <a:pt x="0" y="330275"/>
                    </a:cubicBezTo>
                    <a:lnTo>
                      <a:pt x="0" y="8536"/>
                    </a:lnTo>
                    <a:cubicBezTo>
                      <a:pt x="0" y="3862"/>
                      <a:pt x="3862" y="0"/>
                      <a:pt x="8638" y="0"/>
                    </a:cubicBezTo>
                    <a:lnTo>
                      <a:pt x="169406" y="0"/>
                    </a:lnTo>
                    <a:cubicBezTo>
                      <a:pt x="174182" y="0"/>
                      <a:pt x="178044" y="3862"/>
                      <a:pt x="178044" y="8536"/>
                    </a:cubicBezTo>
                    <a:lnTo>
                      <a:pt x="178044" y="330275"/>
                    </a:lnTo>
                    <a:close/>
                  </a:path>
                </a:pathLst>
              </a:custGeom>
              <a:solidFill>
                <a:srgbClr val="00A9D3"/>
              </a:solidFill>
              <a:ln w="10161" cap="flat">
                <a:noFill/>
                <a:prstDash val="solid"/>
                <a:miter/>
              </a:ln>
            </p:spPr>
            <p:txBody>
              <a:bodyPr rtlCol="0" anchor="ctr"/>
              <a:lstStyle/>
              <a:p>
                <a:endParaRPr lang="en-IN"/>
              </a:p>
            </p:txBody>
          </p:sp>
          <p:sp>
            <p:nvSpPr>
              <p:cNvPr id="107" name="Freeform: Shape 106">
                <a:extLst>
                  <a:ext uri="{FF2B5EF4-FFF2-40B4-BE49-F238E27FC236}">
                    <a16:creationId xmlns:a16="http://schemas.microsoft.com/office/drawing/2014/main" id="{886638DF-3DA2-D92E-44C4-A506F13661DB}"/>
                  </a:ext>
                </a:extLst>
              </p:cNvPr>
              <p:cNvSpPr/>
              <p:nvPr/>
            </p:nvSpPr>
            <p:spPr>
              <a:xfrm>
                <a:off x="3052794" y="3920719"/>
                <a:ext cx="178043" cy="338811"/>
              </a:xfrm>
              <a:custGeom>
                <a:avLst/>
                <a:gdLst>
                  <a:gd name="connsiteX0" fmla="*/ 178044 w 178043"/>
                  <a:gd name="connsiteY0" fmla="*/ 330275 h 338811"/>
                  <a:gd name="connsiteX1" fmla="*/ 169406 w 178043"/>
                  <a:gd name="connsiteY1" fmla="*/ 338811 h 338811"/>
                  <a:gd name="connsiteX2" fmla="*/ 8638 w 178043"/>
                  <a:gd name="connsiteY2" fmla="*/ 338811 h 338811"/>
                  <a:gd name="connsiteX3" fmla="*/ 0 w 178043"/>
                  <a:gd name="connsiteY3" fmla="*/ 330275 h 338811"/>
                  <a:gd name="connsiteX4" fmla="*/ 0 w 178043"/>
                  <a:gd name="connsiteY4" fmla="*/ 8536 h 338811"/>
                  <a:gd name="connsiteX5" fmla="*/ 8638 w 178043"/>
                  <a:gd name="connsiteY5" fmla="*/ 0 h 338811"/>
                  <a:gd name="connsiteX6" fmla="*/ 169406 w 178043"/>
                  <a:gd name="connsiteY6" fmla="*/ 0 h 338811"/>
                  <a:gd name="connsiteX7" fmla="*/ 178044 w 178043"/>
                  <a:gd name="connsiteY7" fmla="*/ 8536 h 338811"/>
                  <a:gd name="connsiteX8" fmla="*/ 178044 w 178043"/>
                  <a:gd name="connsiteY8" fmla="*/ 330275 h 33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043" h="338811">
                    <a:moveTo>
                      <a:pt x="178044" y="330275"/>
                    </a:moveTo>
                    <a:cubicBezTo>
                      <a:pt x="178044" y="334949"/>
                      <a:pt x="174182" y="338811"/>
                      <a:pt x="169406" y="338811"/>
                    </a:cubicBezTo>
                    <a:lnTo>
                      <a:pt x="8638" y="338811"/>
                    </a:lnTo>
                    <a:cubicBezTo>
                      <a:pt x="3862" y="338811"/>
                      <a:pt x="0" y="334949"/>
                      <a:pt x="0" y="330275"/>
                    </a:cubicBezTo>
                    <a:lnTo>
                      <a:pt x="0" y="8536"/>
                    </a:lnTo>
                    <a:cubicBezTo>
                      <a:pt x="0" y="3862"/>
                      <a:pt x="3862" y="0"/>
                      <a:pt x="8638" y="0"/>
                    </a:cubicBezTo>
                    <a:lnTo>
                      <a:pt x="169406" y="0"/>
                    </a:lnTo>
                    <a:cubicBezTo>
                      <a:pt x="174182" y="0"/>
                      <a:pt x="178044" y="3862"/>
                      <a:pt x="178044" y="8536"/>
                    </a:cubicBezTo>
                    <a:lnTo>
                      <a:pt x="178044" y="330275"/>
                    </a:lnTo>
                    <a:close/>
                  </a:path>
                </a:pathLst>
              </a:custGeom>
              <a:noFill/>
              <a:ln w="5081" cap="flat">
                <a:solidFill>
                  <a:srgbClr val="221F1F"/>
                </a:solidFill>
                <a:prstDash val="solid"/>
                <a:miter/>
              </a:ln>
            </p:spPr>
            <p:txBody>
              <a:bodyPr rtlCol="0" anchor="ctr"/>
              <a:lstStyle/>
              <a:p>
                <a:endParaRPr lang="en-IN"/>
              </a:p>
            </p:txBody>
          </p:sp>
          <p:sp>
            <p:nvSpPr>
              <p:cNvPr id="108" name="Freeform: Shape 107">
                <a:extLst>
                  <a:ext uri="{FF2B5EF4-FFF2-40B4-BE49-F238E27FC236}">
                    <a16:creationId xmlns:a16="http://schemas.microsoft.com/office/drawing/2014/main" id="{923A31A8-2EB8-55AD-26B3-98FE62A1758B}"/>
                  </a:ext>
                </a:extLst>
              </p:cNvPr>
              <p:cNvSpPr/>
              <p:nvPr/>
            </p:nvSpPr>
            <p:spPr>
              <a:xfrm>
                <a:off x="3052489" y="3920313"/>
                <a:ext cx="178653" cy="339624"/>
              </a:xfrm>
              <a:custGeom>
                <a:avLst/>
                <a:gdLst>
                  <a:gd name="connsiteX0" fmla="*/ 169710 w 178653"/>
                  <a:gd name="connsiteY0" fmla="*/ 339624 h 339624"/>
                  <a:gd name="connsiteX1" fmla="*/ 8943 w 178653"/>
                  <a:gd name="connsiteY1" fmla="*/ 339624 h 339624"/>
                  <a:gd name="connsiteX2" fmla="*/ 0 w 178653"/>
                  <a:gd name="connsiteY2" fmla="*/ 330681 h 339624"/>
                  <a:gd name="connsiteX3" fmla="*/ 0 w 178653"/>
                  <a:gd name="connsiteY3" fmla="*/ 8943 h 339624"/>
                  <a:gd name="connsiteX4" fmla="*/ 8943 w 178653"/>
                  <a:gd name="connsiteY4" fmla="*/ 0 h 339624"/>
                  <a:gd name="connsiteX5" fmla="*/ 169710 w 178653"/>
                  <a:gd name="connsiteY5" fmla="*/ 0 h 339624"/>
                  <a:gd name="connsiteX6" fmla="*/ 178653 w 178653"/>
                  <a:gd name="connsiteY6" fmla="*/ 8943 h 339624"/>
                  <a:gd name="connsiteX7" fmla="*/ 178653 w 178653"/>
                  <a:gd name="connsiteY7" fmla="*/ 330681 h 339624"/>
                  <a:gd name="connsiteX8" fmla="*/ 169710 w 178653"/>
                  <a:gd name="connsiteY8" fmla="*/ 339624 h 339624"/>
                  <a:gd name="connsiteX9" fmla="*/ 8841 w 178653"/>
                  <a:gd name="connsiteY9" fmla="*/ 711 h 339624"/>
                  <a:gd name="connsiteX10" fmla="*/ 610 w 178653"/>
                  <a:gd name="connsiteY10" fmla="*/ 8943 h 339624"/>
                  <a:gd name="connsiteX11" fmla="*/ 610 w 178653"/>
                  <a:gd name="connsiteY11" fmla="*/ 330681 h 339624"/>
                  <a:gd name="connsiteX12" fmla="*/ 8841 w 178653"/>
                  <a:gd name="connsiteY12" fmla="*/ 338913 h 339624"/>
                  <a:gd name="connsiteX13" fmla="*/ 169609 w 178653"/>
                  <a:gd name="connsiteY13" fmla="*/ 338913 h 339624"/>
                  <a:gd name="connsiteX14" fmla="*/ 177840 w 178653"/>
                  <a:gd name="connsiteY14" fmla="*/ 330681 h 339624"/>
                  <a:gd name="connsiteX15" fmla="*/ 177840 w 178653"/>
                  <a:gd name="connsiteY15" fmla="*/ 8943 h 339624"/>
                  <a:gd name="connsiteX16" fmla="*/ 169609 w 178653"/>
                  <a:gd name="connsiteY16" fmla="*/ 711 h 339624"/>
                  <a:gd name="connsiteX17" fmla="*/ 8841 w 178653"/>
                  <a:gd name="connsiteY17" fmla="*/ 711 h 3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653" h="339624">
                    <a:moveTo>
                      <a:pt x="169710" y="339624"/>
                    </a:moveTo>
                    <a:lnTo>
                      <a:pt x="8943" y="339624"/>
                    </a:lnTo>
                    <a:cubicBezTo>
                      <a:pt x="3963" y="339624"/>
                      <a:pt x="0" y="335661"/>
                      <a:pt x="0" y="330681"/>
                    </a:cubicBezTo>
                    <a:lnTo>
                      <a:pt x="0" y="8943"/>
                    </a:lnTo>
                    <a:cubicBezTo>
                      <a:pt x="0" y="4065"/>
                      <a:pt x="4065" y="0"/>
                      <a:pt x="8943" y="0"/>
                    </a:cubicBezTo>
                    <a:lnTo>
                      <a:pt x="169710" y="0"/>
                    </a:lnTo>
                    <a:cubicBezTo>
                      <a:pt x="174690" y="0"/>
                      <a:pt x="178653" y="3963"/>
                      <a:pt x="178653" y="8943"/>
                    </a:cubicBezTo>
                    <a:lnTo>
                      <a:pt x="178653" y="330681"/>
                    </a:lnTo>
                    <a:cubicBezTo>
                      <a:pt x="178653" y="335559"/>
                      <a:pt x="174588" y="339624"/>
                      <a:pt x="169710" y="339624"/>
                    </a:cubicBezTo>
                    <a:moveTo>
                      <a:pt x="8841" y="711"/>
                    </a:moveTo>
                    <a:cubicBezTo>
                      <a:pt x="4268" y="711"/>
                      <a:pt x="610" y="4370"/>
                      <a:pt x="610" y="8943"/>
                    </a:cubicBezTo>
                    <a:lnTo>
                      <a:pt x="610" y="330681"/>
                    </a:lnTo>
                    <a:cubicBezTo>
                      <a:pt x="610" y="335153"/>
                      <a:pt x="4268" y="338913"/>
                      <a:pt x="8841" y="338913"/>
                    </a:cubicBezTo>
                    <a:lnTo>
                      <a:pt x="169609" y="338913"/>
                    </a:lnTo>
                    <a:cubicBezTo>
                      <a:pt x="174182" y="338913"/>
                      <a:pt x="177840" y="335254"/>
                      <a:pt x="177840" y="330681"/>
                    </a:cubicBezTo>
                    <a:lnTo>
                      <a:pt x="177840" y="8943"/>
                    </a:lnTo>
                    <a:cubicBezTo>
                      <a:pt x="177840" y="4471"/>
                      <a:pt x="174182" y="711"/>
                      <a:pt x="169609" y="711"/>
                    </a:cubicBezTo>
                    <a:lnTo>
                      <a:pt x="8841" y="711"/>
                    </a:lnTo>
                    <a:close/>
                  </a:path>
                </a:pathLst>
              </a:custGeom>
              <a:solidFill>
                <a:srgbClr val="010101"/>
              </a:solidFill>
              <a:ln w="10161" cap="flat">
                <a:noFill/>
                <a:prstDash val="solid"/>
                <a:miter/>
              </a:ln>
            </p:spPr>
            <p:txBody>
              <a:bodyPr rtlCol="0" anchor="ctr"/>
              <a:lstStyle/>
              <a:p>
                <a:endParaRPr lang="en-IN"/>
              </a:p>
            </p:txBody>
          </p:sp>
          <p:sp>
            <p:nvSpPr>
              <p:cNvPr id="109" name="Freeform: Shape 108">
                <a:extLst>
                  <a:ext uri="{FF2B5EF4-FFF2-40B4-BE49-F238E27FC236}">
                    <a16:creationId xmlns:a16="http://schemas.microsoft.com/office/drawing/2014/main" id="{1D5CD6B3-0026-3529-CE6B-06B31C6390F1}"/>
                  </a:ext>
                </a:extLst>
              </p:cNvPr>
              <p:cNvSpPr/>
              <p:nvPr/>
            </p:nvSpPr>
            <p:spPr>
              <a:xfrm>
                <a:off x="2922615" y="3869603"/>
                <a:ext cx="74083" cy="315945"/>
              </a:xfrm>
              <a:custGeom>
                <a:avLst/>
                <a:gdLst>
                  <a:gd name="connsiteX0" fmla="*/ 74083 w 74083"/>
                  <a:gd name="connsiteY0" fmla="*/ 308019 h 315945"/>
                  <a:gd name="connsiteX1" fmla="*/ 70526 w 74083"/>
                  <a:gd name="connsiteY1" fmla="*/ 315946 h 315945"/>
                  <a:gd name="connsiteX2" fmla="*/ 3557 w 74083"/>
                  <a:gd name="connsiteY2" fmla="*/ 315946 h 315945"/>
                  <a:gd name="connsiteX3" fmla="*/ 0 w 74083"/>
                  <a:gd name="connsiteY3" fmla="*/ 308019 h 315945"/>
                  <a:gd name="connsiteX4" fmla="*/ 0 w 74083"/>
                  <a:gd name="connsiteY4" fmla="*/ 7927 h 315945"/>
                  <a:gd name="connsiteX5" fmla="*/ 3557 w 74083"/>
                  <a:gd name="connsiteY5" fmla="*/ 0 h 315945"/>
                  <a:gd name="connsiteX6" fmla="*/ 70526 w 74083"/>
                  <a:gd name="connsiteY6" fmla="*/ 0 h 315945"/>
                  <a:gd name="connsiteX7" fmla="*/ 74083 w 74083"/>
                  <a:gd name="connsiteY7" fmla="*/ 7927 h 315945"/>
                  <a:gd name="connsiteX8" fmla="*/ 74083 w 74083"/>
                  <a:gd name="connsiteY8" fmla="*/ 308019 h 31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83" h="315945">
                    <a:moveTo>
                      <a:pt x="74083" y="308019"/>
                    </a:moveTo>
                    <a:cubicBezTo>
                      <a:pt x="74083" y="312389"/>
                      <a:pt x="72457" y="315946"/>
                      <a:pt x="70526" y="315946"/>
                    </a:cubicBezTo>
                    <a:lnTo>
                      <a:pt x="3557" y="315946"/>
                    </a:lnTo>
                    <a:cubicBezTo>
                      <a:pt x="1626" y="315946"/>
                      <a:pt x="0" y="312389"/>
                      <a:pt x="0" y="308019"/>
                    </a:cubicBezTo>
                    <a:lnTo>
                      <a:pt x="0" y="7927"/>
                    </a:lnTo>
                    <a:cubicBezTo>
                      <a:pt x="0" y="3557"/>
                      <a:pt x="1626" y="0"/>
                      <a:pt x="3557" y="0"/>
                    </a:cubicBezTo>
                    <a:lnTo>
                      <a:pt x="70526" y="0"/>
                    </a:lnTo>
                    <a:cubicBezTo>
                      <a:pt x="72559" y="0"/>
                      <a:pt x="74083" y="3557"/>
                      <a:pt x="74083" y="7927"/>
                    </a:cubicBezTo>
                    <a:lnTo>
                      <a:pt x="74083" y="308019"/>
                    </a:lnTo>
                    <a:close/>
                  </a:path>
                </a:pathLst>
              </a:custGeom>
              <a:solidFill>
                <a:srgbClr val="00A9D3"/>
              </a:solidFill>
              <a:ln w="10161" cap="flat">
                <a:noFill/>
                <a:prstDash val="solid"/>
                <a:miter/>
              </a:ln>
            </p:spPr>
            <p:txBody>
              <a:bodyPr rtlCol="0" anchor="ctr"/>
              <a:lstStyle/>
              <a:p>
                <a:endParaRPr lang="en-IN"/>
              </a:p>
            </p:txBody>
          </p:sp>
          <p:sp>
            <p:nvSpPr>
              <p:cNvPr id="110" name="Freeform: Shape 109">
                <a:extLst>
                  <a:ext uri="{FF2B5EF4-FFF2-40B4-BE49-F238E27FC236}">
                    <a16:creationId xmlns:a16="http://schemas.microsoft.com/office/drawing/2014/main" id="{26A9DFA6-C337-E62F-818C-A7B3E20C875D}"/>
                  </a:ext>
                </a:extLst>
              </p:cNvPr>
              <p:cNvSpPr/>
              <p:nvPr/>
            </p:nvSpPr>
            <p:spPr>
              <a:xfrm>
                <a:off x="2922615" y="3869603"/>
                <a:ext cx="74083" cy="315945"/>
              </a:xfrm>
              <a:custGeom>
                <a:avLst/>
                <a:gdLst>
                  <a:gd name="connsiteX0" fmla="*/ 74083 w 74083"/>
                  <a:gd name="connsiteY0" fmla="*/ 308019 h 315945"/>
                  <a:gd name="connsiteX1" fmla="*/ 70526 w 74083"/>
                  <a:gd name="connsiteY1" fmla="*/ 315946 h 315945"/>
                  <a:gd name="connsiteX2" fmla="*/ 3557 w 74083"/>
                  <a:gd name="connsiteY2" fmla="*/ 315946 h 315945"/>
                  <a:gd name="connsiteX3" fmla="*/ 0 w 74083"/>
                  <a:gd name="connsiteY3" fmla="*/ 308019 h 315945"/>
                  <a:gd name="connsiteX4" fmla="*/ 0 w 74083"/>
                  <a:gd name="connsiteY4" fmla="*/ 7927 h 315945"/>
                  <a:gd name="connsiteX5" fmla="*/ 3557 w 74083"/>
                  <a:gd name="connsiteY5" fmla="*/ 0 h 315945"/>
                  <a:gd name="connsiteX6" fmla="*/ 70526 w 74083"/>
                  <a:gd name="connsiteY6" fmla="*/ 0 h 315945"/>
                  <a:gd name="connsiteX7" fmla="*/ 74083 w 74083"/>
                  <a:gd name="connsiteY7" fmla="*/ 7927 h 315945"/>
                  <a:gd name="connsiteX8" fmla="*/ 74083 w 74083"/>
                  <a:gd name="connsiteY8" fmla="*/ 308019 h 31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83" h="315945">
                    <a:moveTo>
                      <a:pt x="74083" y="308019"/>
                    </a:moveTo>
                    <a:cubicBezTo>
                      <a:pt x="74083" y="312389"/>
                      <a:pt x="72457" y="315946"/>
                      <a:pt x="70526" y="315946"/>
                    </a:cubicBezTo>
                    <a:lnTo>
                      <a:pt x="3557" y="315946"/>
                    </a:lnTo>
                    <a:cubicBezTo>
                      <a:pt x="1626" y="315946"/>
                      <a:pt x="0" y="312389"/>
                      <a:pt x="0" y="308019"/>
                    </a:cubicBezTo>
                    <a:lnTo>
                      <a:pt x="0" y="7927"/>
                    </a:lnTo>
                    <a:cubicBezTo>
                      <a:pt x="0" y="3557"/>
                      <a:pt x="1626" y="0"/>
                      <a:pt x="3557" y="0"/>
                    </a:cubicBezTo>
                    <a:lnTo>
                      <a:pt x="70526" y="0"/>
                    </a:lnTo>
                    <a:cubicBezTo>
                      <a:pt x="72559" y="0"/>
                      <a:pt x="74083" y="3557"/>
                      <a:pt x="74083" y="7927"/>
                    </a:cubicBezTo>
                    <a:lnTo>
                      <a:pt x="74083" y="308019"/>
                    </a:lnTo>
                    <a:close/>
                  </a:path>
                </a:pathLst>
              </a:custGeom>
              <a:noFill/>
              <a:ln w="5081" cap="flat">
                <a:solidFill>
                  <a:srgbClr val="221F1F"/>
                </a:solidFill>
                <a:prstDash val="solid"/>
                <a:miter/>
              </a:ln>
            </p:spPr>
            <p:txBody>
              <a:bodyPr rtlCol="0" anchor="ctr"/>
              <a:lstStyle/>
              <a:p>
                <a:endParaRPr lang="en-IN"/>
              </a:p>
            </p:txBody>
          </p:sp>
          <p:sp>
            <p:nvSpPr>
              <p:cNvPr id="111" name="Freeform: Shape 110">
                <a:extLst>
                  <a:ext uri="{FF2B5EF4-FFF2-40B4-BE49-F238E27FC236}">
                    <a16:creationId xmlns:a16="http://schemas.microsoft.com/office/drawing/2014/main" id="{A2CC1CE5-43B6-9533-9846-31287CCDE8F2}"/>
                  </a:ext>
                </a:extLst>
              </p:cNvPr>
              <p:cNvSpPr/>
              <p:nvPr/>
            </p:nvSpPr>
            <p:spPr>
              <a:xfrm>
                <a:off x="2922208" y="3869095"/>
                <a:ext cx="74896" cy="316759"/>
              </a:xfrm>
              <a:custGeom>
                <a:avLst/>
                <a:gdLst>
                  <a:gd name="connsiteX0" fmla="*/ 70933 w 74896"/>
                  <a:gd name="connsiteY0" fmla="*/ 316759 h 316759"/>
                  <a:gd name="connsiteX1" fmla="*/ 3963 w 74896"/>
                  <a:gd name="connsiteY1" fmla="*/ 316759 h 316759"/>
                  <a:gd name="connsiteX2" fmla="*/ 0 w 74896"/>
                  <a:gd name="connsiteY2" fmla="*/ 308426 h 316759"/>
                  <a:gd name="connsiteX3" fmla="*/ 0 w 74896"/>
                  <a:gd name="connsiteY3" fmla="*/ 8333 h 316759"/>
                  <a:gd name="connsiteX4" fmla="*/ 3963 w 74896"/>
                  <a:gd name="connsiteY4" fmla="*/ 0 h 316759"/>
                  <a:gd name="connsiteX5" fmla="*/ 70933 w 74896"/>
                  <a:gd name="connsiteY5" fmla="*/ 0 h 316759"/>
                  <a:gd name="connsiteX6" fmla="*/ 74896 w 74896"/>
                  <a:gd name="connsiteY6" fmla="*/ 8333 h 316759"/>
                  <a:gd name="connsiteX7" fmla="*/ 74896 w 74896"/>
                  <a:gd name="connsiteY7" fmla="*/ 308426 h 316759"/>
                  <a:gd name="connsiteX8" fmla="*/ 70933 w 74896"/>
                  <a:gd name="connsiteY8" fmla="*/ 316759 h 316759"/>
                  <a:gd name="connsiteX9" fmla="*/ 3963 w 74896"/>
                  <a:gd name="connsiteY9" fmla="*/ 813 h 316759"/>
                  <a:gd name="connsiteX10" fmla="*/ 711 w 74896"/>
                  <a:gd name="connsiteY10" fmla="*/ 8435 h 316759"/>
                  <a:gd name="connsiteX11" fmla="*/ 711 w 74896"/>
                  <a:gd name="connsiteY11" fmla="*/ 308527 h 316759"/>
                  <a:gd name="connsiteX12" fmla="*/ 3963 w 74896"/>
                  <a:gd name="connsiteY12" fmla="*/ 316149 h 316759"/>
                  <a:gd name="connsiteX13" fmla="*/ 70933 w 74896"/>
                  <a:gd name="connsiteY13" fmla="*/ 316149 h 316759"/>
                  <a:gd name="connsiteX14" fmla="*/ 74185 w 74896"/>
                  <a:gd name="connsiteY14" fmla="*/ 308527 h 316759"/>
                  <a:gd name="connsiteX15" fmla="*/ 74185 w 74896"/>
                  <a:gd name="connsiteY15" fmla="*/ 8435 h 316759"/>
                  <a:gd name="connsiteX16" fmla="*/ 70933 w 74896"/>
                  <a:gd name="connsiteY16" fmla="*/ 813 h 316759"/>
                  <a:gd name="connsiteX17" fmla="*/ 3963 w 74896"/>
                  <a:gd name="connsiteY17" fmla="*/ 813 h 31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6" h="316759">
                    <a:moveTo>
                      <a:pt x="70933" y="316759"/>
                    </a:moveTo>
                    <a:lnTo>
                      <a:pt x="3963" y="316759"/>
                    </a:lnTo>
                    <a:cubicBezTo>
                      <a:pt x="1728" y="316759"/>
                      <a:pt x="0" y="313101"/>
                      <a:pt x="0" y="308426"/>
                    </a:cubicBezTo>
                    <a:lnTo>
                      <a:pt x="0" y="8333"/>
                    </a:lnTo>
                    <a:cubicBezTo>
                      <a:pt x="0" y="3658"/>
                      <a:pt x="1728" y="0"/>
                      <a:pt x="3963" y="0"/>
                    </a:cubicBezTo>
                    <a:lnTo>
                      <a:pt x="70933" y="0"/>
                    </a:lnTo>
                    <a:cubicBezTo>
                      <a:pt x="73169" y="0"/>
                      <a:pt x="74896" y="3658"/>
                      <a:pt x="74896" y="8333"/>
                    </a:cubicBezTo>
                    <a:lnTo>
                      <a:pt x="74896" y="308426"/>
                    </a:lnTo>
                    <a:cubicBezTo>
                      <a:pt x="74896" y="313101"/>
                      <a:pt x="73169" y="316759"/>
                      <a:pt x="70933" y="316759"/>
                    </a:cubicBezTo>
                    <a:moveTo>
                      <a:pt x="3963" y="813"/>
                    </a:moveTo>
                    <a:cubicBezTo>
                      <a:pt x="2236" y="813"/>
                      <a:pt x="711" y="4268"/>
                      <a:pt x="711" y="8435"/>
                    </a:cubicBezTo>
                    <a:lnTo>
                      <a:pt x="711" y="308527"/>
                    </a:lnTo>
                    <a:cubicBezTo>
                      <a:pt x="711" y="312694"/>
                      <a:pt x="2134" y="316149"/>
                      <a:pt x="3963" y="316149"/>
                    </a:cubicBezTo>
                    <a:lnTo>
                      <a:pt x="70933" y="316149"/>
                    </a:lnTo>
                    <a:cubicBezTo>
                      <a:pt x="72661" y="316149"/>
                      <a:pt x="74185" y="312694"/>
                      <a:pt x="74185" y="308527"/>
                    </a:cubicBezTo>
                    <a:lnTo>
                      <a:pt x="74185" y="8435"/>
                    </a:lnTo>
                    <a:cubicBezTo>
                      <a:pt x="74185" y="4268"/>
                      <a:pt x="72661" y="813"/>
                      <a:pt x="70933" y="813"/>
                    </a:cubicBezTo>
                    <a:lnTo>
                      <a:pt x="3963" y="813"/>
                    </a:lnTo>
                    <a:close/>
                  </a:path>
                </a:pathLst>
              </a:custGeom>
              <a:solidFill>
                <a:srgbClr val="010101"/>
              </a:solidFill>
              <a:ln w="10161" cap="flat">
                <a:noFill/>
                <a:prstDash val="solid"/>
                <a:miter/>
              </a:ln>
            </p:spPr>
            <p:txBody>
              <a:bodyPr rtlCol="0" anchor="ctr"/>
              <a:lstStyle/>
              <a:p>
                <a:endParaRPr lang="en-IN"/>
              </a:p>
            </p:txBody>
          </p:sp>
          <p:sp>
            <p:nvSpPr>
              <p:cNvPr id="112" name="Freeform: Shape 111">
                <a:extLst>
                  <a:ext uri="{FF2B5EF4-FFF2-40B4-BE49-F238E27FC236}">
                    <a16:creationId xmlns:a16="http://schemas.microsoft.com/office/drawing/2014/main" id="{BCA2A0AD-F4BF-C62B-9E94-442F576B4950}"/>
                  </a:ext>
                </a:extLst>
              </p:cNvPr>
              <p:cNvSpPr/>
              <p:nvPr/>
            </p:nvSpPr>
            <p:spPr>
              <a:xfrm>
                <a:off x="3258072" y="3843892"/>
                <a:ext cx="65953" cy="307206"/>
              </a:xfrm>
              <a:custGeom>
                <a:avLst/>
                <a:gdLst>
                  <a:gd name="connsiteX0" fmla="*/ 65953 w 65953"/>
                  <a:gd name="connsiteY0" fmla="*/ 299483 h 307206"/>
                  <a:gd name="connsiteX1" fmla="*/ 62803 w 65953"/>
                  <a:gd name="connsiteY1" fmla="*/ 307206 h 307206"/>
                  <a:gd name="connsiteX2" fmla="*/ 3150 w 65953"/>
                  <a:gd name="connsiteY2" fmla="*/ 307206 h 307206"/>
                  <a:gd name="connsiteX3" fmla="*/ 0 w 65953"/>
                  <a:gd name="connsiteY3" fmla="*/ 299483 h 307206"/>
                  <a:gd name="connsiteX4" fmla="*/ 0 w 65953"/>
                  <a:gd name="connsiteY4" fmla="*/ 7723 h 307206"/>
                  <a:gd name="connsiteX5" fmla="*/ 3150 w 65953"/>
                  <a:gd name="connsiteY5" fmla="*/ 0 h 307206"/>
                  <a:gd name="connsiteX6" fmla="*/ 62803 w 65953"/>
                  <a:gd name="connsiteY6" fmla="*/ 0 h 307206"/>
                  <a:gd name="connsiteX7" fmla="*/ 65953 w 65953"/>
                  <a:gd name="connsiteY7" fmla="*/ 7723 h 307206"/>
                  <a:gd name="connsiteX8" fmla="*/ 65953 w 65953"/>
                  <a:gd name="connsiteY8" fmla="*/ 299483 h 3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53" h="307206">
                    <a:moveTo>
                      <a:pt x="65953" y="299483"/>
                    </a:moveTo>
                    <a:cubicBezTo>
                      <a:pt x="65953" y="303751"/>
                      <a:pt x="64531" y="307206"/>
                      <a:pt x="62803" y="307206"/>
                    </a:cubicBezTo>
                    <a:lnTo>
                      <a:pt x="3150" y="307206"/>
                    </a:lnTo>
                    <a:cubicBezTo>
                      <a:pt x="1423" y="307206"/>
                      <a:pt x="0" y="303751"/>
                      <a:pt x="0" y="299483"/>
                    </a:cubicBezTo>
                    <a:lnTo>
                      <a:pt x="0" y="7723"/>
                    </a:lnTo>
                    <a:cubicBezTo>
                      <a:pt x="0" y="3455"/>
                      <a:pt x="1423" y="0"/>
                      <a:pt x="3150" y="0"/>
                    </a:cubicBezTo>
                    <a:lnTo>
                      <a:pt x="62803" y="0"/>
                    </a:lnTo>
                    <a:cubicBezTo>
                      <a:pt x="64531" y="0"/>
                      <a:pt x="65953" y="3455"/>
                      <a:pt x="65953" y="7723"/>
                    </a:cubicBezTo>
                    <a:lnTo>
                      <a:pt x="65953" y="299483"/>
                    </a:lnTo>
                    <a:close/>
                  </a:path>
                </a:pathLst>
              </a:custGeom>
              <a:solidFill>
                <a:srgbClr val="00A9D3"/>
              </a:solidFill>
              <a:ln w="10161" cap="flat">
                <a:noFill/>
                <a:prstDash val="solid"/>
                <a:miter/>
              </a:ln>
            </p:spPr>
            <p:txBody>
              <a:bodyPr rtlCol="0" anchor="ctr"/>
              <a:lstStyle/>
              <a:p>
                <a:endParaRPr lang="en-IN"/>
              </a:p>
            </p:txBody>
          </p:sp>
          <p:sp>
            <p:nvSpPr>
              <p:cNvPr id="113" name="Freeform: Shape 112">
                <a:extLst>
                  <a:ext uri="{FF2B5EF4-FFF2-40B4-BE49-F238E27FC236}">
                    <a16:creationId xmlns:a16="http://schemas.microsoft.com/office/drawing/2014/main" id="{F9CD1347-831A-9E9E-379E-DC4FAE574292}"/>
                  </a:ext>
                </a:extLst>
              </p:cNvPr>
              <p:cNvSpPr/>
              <p:nvPr/>
            </p:nvSpPr>
            <p:spPr>
              <a:xfrm>
                <a:off x="3258072" y="3843892"/>
                <a:ext cx="65953" cy="307206"/>
              </a:xfrm>
              <a:custGeom>
                <a:avLst/>
                <a:gdLst>
                  <a:gd name="connsiteX0" fmla="*/ 65953 w 65953"/>
                  <a:gd name="connsiteY0" fmla="*/ 299483 h 307206"/>
                  <a:gd name="connsiteX1" fmla="*/ 62803 w 65953"/>
                  <a:gd name="connsiteY1" fmla="*/ 307206 h 307206"/>
                  <a:gd name="connsiteX2" fmla="*/ 3150 w 65953"/>
                  <a:gd name="connsiteY2" fmla="*/ 307206 h 307206"/>
                  <a:gd name="connsiteX3" fmla="*/ 0 w 65953"/>
                  <a:gd name="connsiteY3" fmla="*/ 299483 h 307206"/>
                  <a:gd name="connsiteX4" fmla="*/ 0 w 65953"/>
                  <a:gd name="connsiteY4" fmla="*/ 7723 h 307206"/>
                  <a:gd name="connsiteX5" fmla="*/ 3150 w 65953"/>
                  <a:gd name="connsiteY5" fmla="*/ 0 h 307206"/>
                  <a:gd name="connsiteX6" fmla="*/ 62803 w 65953"/>
                  <a:gd name="connsiteY6" fmla="*/ 0 h 307206"/>
                  <a:gd name="connsiteX7" fmla="*/ 65953 w 65953"/>
                  <a:gd name="connsiteY7" fmla="*/ 7723 h 307206"/>
                  <a:gd name="connsiteX8" fmla="*/ 65953 w 65953"/>
                  <a:gd name="connsiteY8" fmla="*/ 299483 h 3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53" h="307206">
                    <a:moveTo>
                      <a:pt x="65953" y="299483"/>
                    </a:moveTo>
                    <a:cubicBezTo>
                      <a:pt x="65953" y="303751"/>
                      <a:pt x="64531" y="307206"/>
                      <a:pt x="62803" y="307206"/>
                    </a:cubicBezTo>
                    <a:lnTo>
                      <a:pt x="3150" y="307206"/>
                    </a:lnTo>
                    <a:cubicBezTo>
                      <a:pt x="1423" y="307206"/>
                      <a:pt x="0" y="303751"/>
                      <a:pt x="0" y="299483"/>
                    </a:cubicBezTo>
                    <a:lnTo>
                      <a:pt x="0" y="7723"/>
                    </a:lnTo>
                    <a:cubicBezTo>
                      <a:pt x="0" y="3455"/>
                      <a:pt x="1423" y="0"/>
                      <a:pt x="3150" y="0"/>
                    </a:cubicBezTo>
                    <a:lnTo>
                      <a:pt x="62803" y="0"/>
                    </a:lnTo>
                    <a:cubicBezTo>
                      <a:pt x="64531" y="0"/>
                      <a:pt x="65953" y="3455"/>
                      <a:pt x="65953" y="7723"/>
                    </a:cubicBezTo>
                    <a:lnTo>
                      <a:pt x="65953" y="299483"/>
                    </a:lnTo>
                    <a:close/>
                  </a:path>
                </a:pathLst>
              </a:custGeom>
              <a:noFill/>
              <a:ln w="5081" cap="flat">
                <a:solidFill>
                  <a:srgbClr val="221F1F"/>
                </a:solidFill>
                <a:prstDash val="solid"/>
                <a:miter/>
              </a:ln>
            </p:spPr>
            <p:txBody>
              <a:bodyPr rtlCol="0" anchor="ctr"/>
              <a:lstStyle/>
              <a:p>
                <a:endParaRPr lang="en-IN"/>
              </a:p>
            </p:txBody>
          </p:sp>
          <p:sp>
            <p:nvSpPr>
              <p:cNvPr id="114" name="Freeform: Shape 113">
                <a:extLst>
                  <a:ext uri="{FF2B5EF4-FFF2-40B4-BE49-F238E27FC236}">
                    <a16:creationId xmlns:a16="http://schemas.microsoft.com/office/drawing/2014/main" id="{E51C9C72-A3F3-C25A-DA06-77666D2A3D61}"/>
                  </a:ext>
                </a:extLst>
              </p:cNvPr>
              <p:cNvSpPr/>
              <p:nvPr/>
            </p:nvSpPr>
            <p:spPr>
              <a:xfrm>
                <a:off x="3257666" y="3843384"/>
                <a:ext cx="66766" cy="308019"/>
              </a:xfrm>
              <a:custGeom>
                <a:avLst/>
                <a:gdLst>
                  <a:gd name="connsiteX0" fmla="*/ 63209 w 66766"/>
                  <a:gd name="connsiteY0" fmla="*/ 308019 h 308019"/>
                  <a:gd name="connsiteX1" fmla="*/ 3557 w 66766"/>
                  <a:gd name="connsiteY1" fmla="*/ 308019 h 308019"/>
                  <a:gd name="connsiteX2" fmla="*/ 0 w 66766"/>
                  <a:gd name="connsiteY2" fmla="*/ 299890 h 308019"/>
                  <a:gd name="connsiteX3" fmla="*/ 0 w 66766"/>
                  <a:gd name="connsiteY3" fmla="*/ 8130 h 308019"/>
                  <a:gd name="connsiteX4" fmla="*/ 3557 w 66766"/>
                  <a:gd name="connsiteY4" fmla="*/ 0 h 308019"/>
                  <a:gd name="connsiteX5" fmla="*/ 63209 w 66766"/>
                  <a:gd name="connsiteY5" fmla="*/ 0 h 308019"/>
                  <a:gd name="connsiteX6" fmla="*/ 66766 w 66766"/>
                  <a:gd name="connsiteY6" fmla="*/ 8130 h 308019"/>
                  <a:gd name="connsiteX7" fmla="*/ 66766 w 66766"/>
                  <a:gd name="connsiteY7" fmla="*/ 299890 h 308019"/>
                  <a:gd name="connsiteX8" fmla="*/ 63209 w 66766"/>
                  <a:gd name="connsiteY8" fmla="*/ 308019 h 308019"/>
                  <a:gd name="connsiteX9" fmla="*/ 3557 w 66766"/>
                  <a:gd name="connsiteY9" fmla="*/ 813 h 308019"/>
                  <a:gd name="connsiteX10" fmla="*/ 711 w 66766"/>
                  <a:gd name="connsiteY10" fmla="*/ 8231 h 308019"/>
                  <a:gd name="connsiteX11" fmla="*/ 711 w 66766"/>
                  <a:gd name="connsiteY11" fmla="*/ 299991 h 308019"/>
                  <a:gd name="connsiteX12" fmla="*/ 3557 w 66766"/>
                  <a:gd name="connsiteY12" fmla="*/ 307410 h 308019"/>
                  <a:gd name="connsiteX13" fmla="*/ 63209 w 66766"/>
                  <a:gd name="connsiteY13" fmla="*/ 307410 h 308019"/>
                  <a:gd name="connsiteX14" fmla="*/ 66055 w 66766"/>
                  <a:gd name="connsiteY14" fmla="*/ 299991 h 308019"/>
                  <a:gd name="connsiteX15" fmla="*/ 66055 w 66766"/>
                  <a:gd name="connsiteY15" fmla="*/ 8231 h 308019"/>
                  <a:gd name="connsiteX16" fmla="*/ 63209 w 66766"/>
                  <a:gd name="connsiteY16" fmla="*/ 813 h 308019"/>
                  <a:gd name="connsiteX17" fmla="*/ 3557 w 66766"/>
                  <a:gd name="connsiteY17" fmla="*/ 813 h 30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766" h="308019">
                    <a:moveTo>
                      <a:pt x="63209" y="308019"/>
                    </a:moveTo>
                    <a:lnTo>
                      <a:pt x="3557" y="308019"/>
                    </a:lnTo>
                    <a:cubicBezTo>
                      <a:pt x="1524" y="308019"/>
                      <a:pt x="0" y="304463"/>
                      <a:pt x="0" y="299890"/>
                    </a:cubicBezTo>
                    <a:lnTo>
                      <a:pt x="0" y="8130"/>
                    </a:lnTo>
                    <a:cubicBezTo>
                      <a:pt x="0" y="3557"/>
                      <a:pt x="1524" y="0"/>
                      <a:pt x="3557" y="0"/>
                    </a:cubicBezTo>
                    <a:lnTo>
                      <a:pt x="63209" y="0"/>
                    </a:lnTo>
                    <a:cubicBezTo>
                      <a:pt x="65242" y="0"/>
                      <a:pt x="66766" y="3557"/>
                      <a:pt x="66766" y="8130"/>
                    </a:cubicBezTo>
                    <a:lnTo>
                      <a:pt x="66766" y="299890"/>
                    </a:lnTo>
                    <a:cubicBezTo>
                      <a:pt x="66766" y="304463"/>
                      <a:pt x="65242" y="308019"/>
                      <a:pt x="63209" y="308019"/>
                    </a:cubicBezTo>
                    <a:moveTo>
                      <a:pt x="3557" y="813"/>
                    </a:moveTo>
                    <a:cubicBezTo>
                      <a:pt x="2236" y="813"/>
                      <a:pt x="711" y="3760"/>
                      <a:pt x="711" y="8231"/>
                    </a:cubicBezTo>
                    <a:lnTo>
                      <a:pt x="711" y="299991"/>
                    </a:lnTo>
                    <a:cubicBezTo>
                      <a:pt x="711" y="304361"/>
                      <a:pt x="2134" y="307410"/>
                      <a:pt x="3557" y="307410"/>
                    </a:cubicBezTo>
                    <a:lnTo>
                      <a:pt x="63209" y="307410"/>
                    </a:lnTo>
                    <a:cubicBezTo>
                      <a:pt x="64531" y="307410"/>
                      <a:pt x="66055" y="304463"/>
                      <a:pt x="66055" y="299991"/>
                    </a:cubicBezTo>
                    <a:lnTo>
                      <a:pt x="66055" y="8231"/>
                    </a:lnTo>
                    <a:cubicBezTo>
                      <a:pt x="66055" y="3760"/>
                      <a:pt x="64632" y="813"/>
                      <a:pt x="63209" y="813"/>
                    </a:cubicBezTo>
                    <a:lnTo>
                      <a:pt x="3557" y="813"/>
                    </a:lnTo>
                    <a:close/>
                  </a:path>
                </a:pathLst>
              </a:custGeom>
              <a:solidFill>
                <a:srgbClr val="010101"/>
              </a:solidFill>
              <a:ln w="10161" cap="flat">
                <a:noFill/>
                <a:prstDash val="solid"/>
                <a:miter/>
              </a:ln>
            </p:spPr>
            <p:txBody>
              <a:bodyPr rtlCol="0" anchor="ctr"/>
              <a:lstStyle/>
              <a:p>
                <a:endParaRPr lang="en-IN"/>
              </a:p>
            </p:txBody>
          </p:sp>
          <p:sp>
            <p:nvSpPr>
              <p:cNvPr id="115" name="Freeform: Shape 114">
                <a:extLst>
                  <a:ext uri="{FF2B5EF4-FFF2-40B4-BE49-F238E27FC236}">
                    <a16:creationId xmlns:a16="http://schemas.microsoft.com/office/drawing/2014/main" id="{A4BD755F-37CD-CF4D-9A1A-33C5196D11BB}"/>
                  </a:ext>
                </a:extLst>
              </p:cNvPr>
              <p:cNvSpPr/>
              <p:nvPr/>
            </p:nvSpPr>
            <p:spPr>
              <a:xfrm>
                <a:off x="3260308" y="4254043"/>
                <a:ext cx="14836" cy="17377"/>
              </a:xfrm>
              <a:custGeom>
                <a:avLst/>
                <a:gdLst>
                  <a:gd name="connsiteX0" fmla="*/ 0 w 14836"/>
                  <a:gd name="connsiteY0" fmla="*/ 0 h 17377"/>
                  <a:gd name="connsiteX1" fmla="*/ 14837 w 14836"/>
                  <a:gd name="connsiteY1" fmla="*/ 0 h 17377"/>
                  <a:gd name="connsiteX2" fmla="*/ 14837 w 14836"/>
                  <a:gd name="connsiteY2" fmla="*/ 17378 h 17377"/>
                  <a:gd name="connsiteX3" fmla="*/ 0 w 14836"/>
                  <a:gd name="connsiteY3" fmla="*/ 17378 h 17377"/>
                </a:gdLst>
                <a:ahLst/>
                <a:cxnLst>
                  <a:cxn ang="0">
                    <a:pos x="connsiteX0" y="connsiteY0"/>
                  </a:cxn>
                  <a:cxn ang="0">
                    <a:pos x="connsiteX1" y="connsiteY1"/>
                  </a:cxn>
                  <a:cxn ang="0">
                    <a:pos x="connsiteX2" y="connsiteY2"/>
                  </a:cxn>
                  <a:cxn ang="0">
                    <a:pos x="connsiteX3" y="connsiteY3"/>
                  </a:cxn>
                </a:cxnLst>
                <a:rect l="l" t="t" r="r" b="b"/>
                <a:pathLst>
                  <a:path w="14836" h="17377">
                    <a:moveTo>
                      <a:pt x="0" y="0"/>
                    </a:moveTo>
                    <a:lnTo>
                      <a:pt x="14837" y="0"/>
                    </a:lnTo>
                    <a:lnTo>
                      <a:pt x="14837" y="17378"/>
                    </a:lnTo>
                    <a:lnTo>
                      <a:pt x="0" y="17378"/>
                    </a:lnTo>
                    <a:close/>
                  </a:path>
                </a:pathLst>
              </a:custGeom>
              <a:solidFill>
                <a:srgbClr val="EAB986"/>
              </a:solidFill>
              <a:ln w="10161" cap="flat">
                <a:noFill/>
                <a:prstDash val="solid"/>
                <a:miter/>
              </a:ln>
            </p:spPr>
            <p:txBody>
              <a:bodyPr rtlCol="0" anchor="ctr"/>
              <a:lstStyle/>
              <a:p>
                <a:endParaRPr lang="en-IN"/>
              </a:p>
            </p:txBody>
          </p:sp>
          <p:sp>
            <p:nvSpPr>
              <p:cNvPr id="116" name="Freeform: Shape 115">
                <a:extLst>
                  <a:ext uri="{FF2B5EF4-FFF2-40B4-BE49-F238E27FC236}">
                    <a16:creationId xmlns:a16="http://schemas.microsoft.com/office/drawing/2014/main" id="{8148B59E-B5ED-96AB-A58A-2EA779E0D554}"/>
                  </a:ext>
                </a:extLst>
              </p:cNvPr>
              <p:cNvSpPr/>
              <p:nvPr/>
            </p:nvSpPr>
            <p:spPr>
              <a:xfrm>
                <a:off x="3260105" y="4253840"/>
                <a:ext cx="15141" cy="17784"/>
              </a:xfrm>
              <a:custGeom>
                <a:avLst/>
                <a:gdLst>
                  <a:gd name="connsiteX0" fmla="*/ 0 w 15141"/>
                  <a:gd name="connsiteY0" fmla="*/ 0 h 17784"/>
                  <a:gd name="connsiteX1" fmla="*/ 15142 w 15141"/>
                  <a:gd name="connsiteY1" fmla="*/ 0 h 17784"/>
                  <a:gd name="connsiteX2" fmla="*/ 15142 w 15141"/>
                  <a:gd name="connsiteY2" fmla="*/ 17784 h 17784"/>
                  <a:gd name="connsiteX3" fmla="*/ 0 w 15141"/>
                  <a:gd name="connsiteY3" fmla="*/ 17784 h 17784"/>
                  <a:gd name="connsiteX4" fmla="*/ 0 w 15141"/>
                  <a:gd name="connsiteY4" fmla="*/ 0 h 17784"/>
                  <a:gd name="connsiteX5" fmla="*/ 14735 w 15141"/>
                  <a:gd name="connsiteY5" fmla="*/ 407 h 17784"/>
                  <a:gd name="connsiteX6" fmla="*/ 305 w 15141"/>
                  <a:gd name="connsiteY6" fmla="*/ 407 h 17784"/>
                  <a:gd name="connsiteX7" fmla="*/ 305 w 15141"/>
                  <a:gd name="connsiteY7" fmla="*/ 17479 h 17784"/>
                  <a:gd name="connsiteX8" fmla="*/ 14735 w 15141"/>
                  <a:gd name="connsiteY8" fmla="*/ 17479 h 17784"/>
                  <a:gd name="connsiteX9" fmla="*/ 14735 w 15141"/>
                  <a:gd name="connsiteY9" fmla="*/ 407 h 1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 h="17784">
                    <a:moveTo>
                      <a:pt x="0" y="0"/>
                    </a:moveTo>
                    <a:lnTo>
                      <a:pt x="15142" y="0"/>
                    </a:lnTo>
                    <a:lnTo>
                      <a:pt x="15142" y="17784"/>
                    </a:lnTo>
                    <a:lnTo>
                      <a:pt x="0" y="17784"/>
                    </a:lnTo>
                    <a:lnTo>
                      <a:pt x="0" y="0"/>
                    </a:lnTo>
                    <a:close/>
                    <a:moveTo>
                      <a:pt x="14735" y="407"/>
                    </a:moveTo>
                    <a:lnTo>
                      <a:pt x="305" y="407"/>
                    </a:lnTo>
                    <a:lnTo>
                      <a:pt x="305" y="17479"/>
                    </a:lnTo>
                    <a:lnTo>
                      <a:pt x="14735" y="17479"/>
                    </a:lnTo>
                    <a:lnTo>
                      <a:pt x="14735" y="407"/>
                    </a:lnTo>
                    <a:close/>
                  </a:path>
                </a:pathLst>
              </a:custGeom>
              <a:solidFill>
                <a:srgbClr val="010101"/>
              </a:solidFill>
              <a:ln w="10161" cap="flat">
                <a:noFill/>
                <a:prstDash val="solid"/>
                <a:miter/>
              </a:ln>
            </p:spPr>
            <p:txBody>
              <a:bodyPr rtlCol="0" anchor="ctr"/>
              <a:lstStyle/>
              <a:p>
                <a:endParaRPr lang="en-IN"/>
              </a:p>
            </p:txBody>
          </p:sp>
          <p:sp>
            <p:nvSpPr>
              <p:cNvPr id="117" name="Freeform: Shape 116">
                <a:extLst>
                  <a:ext uri="{FF2B5EF4-FFF2-40B4-BE49-F238E27FC236}">
                    <a16:creationId xmlns:a16="http://schemas.microsoft.com/office/drawing/2014/main" id="{1D724C96-F445-12DB-1319-D46C15A77C08}"/>
                  </a:ext>
                </a:extLst>
              </p:cNvPr>
              <p:cNvSpPr/>
              <p:nvPr/>
            </p:nvSpPr>
            <p:spPr>
              <a:xfrm>
                <a:off x="3274128" y="4246828"/>
                <a:ext cx="4674" cy="6300"/>
              </a:xfrm>
              <a:custGeom>
                <a:avLst/>
                <a:gdLst>
                  <a:gd name="connsiteX0" fmla="*/ 0 w 4674"/>
                  <a:gd name="connsiteY0" fmla="*/ 3150 h 6300"/>
                  <a:gd name="connsiteX1" fmla="*/ 2337 w 4674"/>
                  <a:gd name="connsiteY1" fmla="*/ 6301 h 6300"/>
                  <a:gd name="connsiteX2" fmla="*/ 4675 w 4674"/>
                  <a:gd name="connsiteY2" fmla="*/ 3150 h 6300"/>
                  <a:gd name="connsiteX3" fmla="*/ 2337 w 4674"/>
                  <a:gd name="connsiteY3" fmla="*/ 0 h 6300"/>
                  <a:gd name="connsiteX4" fmla="*/ 0 w 4674"/>
                  <a:gd name="connsiteY4" fmla="*/ 3150 h 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 h="6300">
                    <a:moveTo>
                      <a:pt x="0" y="3150"/>
                    </a:moveTo>
                    <a:cubicBezTo>
                      <a:pt x="0" y="4878"/>
                      <a:pt x="1016" y="6301"/>
                      <a:pt x="2337" y="6301"/>
                    </a:cubicBezTo>
                    <a:cubicBezTo>
                      <a:pt x="3659" y="6301"/>
                      <a:pt x="4675" y="4878"/>
                      <a:pt x="4675" y="3150"/>
                    </a:cubicBezTo>
                    <a:cubicBezTo>
                      <a:pt x="4675" y="1423"/>
                      <a:pt x="3659" y="0"/>
                      <a:pt x="2337" y="0"/>
                    </a:cubicBezTo>
                    <a:cubicBezTo>
                      <a:pt x="1016" y="0"/>
                      <a:pt x="0" y="1423"/>
                      <a:pt x="0" y="3150"/>
                    </a:cubicBezTo>
                  </a:path>
                </a:pathLst>
              </a:custGeom>
              <a:solidFill>
                <a:srgbClr val="EAB986"/>
              </a:solidFill>
              <a:ln w="10161" cap="flat">
                <a:noFill/>
                <a:prstDash val="solid"/>
                <a:miter/>
              </a:ln>
            </p:spPr>
            <p:txBody>
              <a:bodyPr rtlCol="0" anchor="ctr"/>
              <a:lstStyle/>
              <a:p>
                <a:endParaRPr lang="en-IN"/>
              </a:p>
            </p:txBody>
          </p:sp>
          <p:sp>
            <p:nvSpPr>
              <p:cNvPr id="118" name="Freeform: Shape 117">
                <a:extLst>
                  <a:ext uri="{FF2B5EF4-FFF2-40B4-BE49-F238E27FC236}">
                    <a16:creationId xmlns:a16="http://schemas.microsoft.com/office/drawing/2014/main" id="{C4E82FAA-AED5-DC11-EE38-6933C9CE44C5}"/>
                  </a:ext>
                </a:extLst>
              </p:cNvPr>
              <p:cNvSpPr/>
              <p:nvPr/>
            </p:nvSpPr>
            <p:spPr>
              <a:xfrm>
                <a:off x="3273925" y="4246624"/>
                <a:ext cx="5081" cy="6707"/>
              </a:xfrm>
              <a:custGeom>
                <a:avLst/>
                <a:gdLst>
                  <a:gd name="connsiteX0" fmla="*/ 0 w 5081"/>
                  <a:gd name="connsiteY0" fmla="*/ 3354 h 6707"/>
                  <a:gd name="connsiteX1" fmla="*/ 2541 w 5081"/>
                  <a:gd name="connsiteY1" fmla="*/ 0 h 6707"/>
                  <a:gd name="connsiteX2" fmla="*/ 5081 w 5081"/>
                  <a:gd name="connsiteY2" fmla="*/ 3354 h 6707"/>
                  <a:gd name="connsiteX3" fmla="*/ 2541 w 5081"/>
                  <a:gd name="connsiteY3" fmla="*/ 6707 h 6707"/>
                  <a:gd name="connsiteX4" fmla="*/ 0 w 5081"/>
                  <a:gd name="connsiteY4" fmla="*/ 3354 h 6707"/>
                  <a:gd name="connsiteX5" fmla="*/ 407 w 5081"/>
                  <a:gd name="connsiteY5" fmla="*/ 3354 h 6707"/>
                  <a:gd name="connsiteX6" fmla="*/ 2541 w 5081"/>
                  <a:gd name="connsiteY6" fmla="*/ 6301 h 6707"/>
                  <a:gd name="connsiteX7" fmla="*/ 4675 w 5081"/>
                  <a:gd name="connsiteY7" fmla="*/ 3354 h 6707"/>
                  <a:gd name="connsiteX8" fmla="*/ 2541 w 5081"/>
                  <a:gd name="connsiteY8" fmla="*/ 406 h 6707"/>
                  <a:gd name="connsiteX9" fmla="*/ 407 w 5081"/>
                  <a:gd name="connsiteY9" fmla="*/ 3354 h 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1" h="6707">
                    <a:moveTo>
                      <a:pt x="0" y="3354"/>
                    </a:moveTo>
                    <a:cubicBezTo>
                      <a:pt x="0" y="1524"/>
                      <a:pt x="1118" y="0"/>
                      <a:pt x="2541" y="0"/>
                    </a:cubicBezTo>
                    <a:cubicBezTo>
                      <a:pt x="3963" y="0"/>
                      <a:pt x="5081" y="1524"/>
                      <a:pt x="5081" y="3354"/>
                    </a:cubicBezTo>
                    <a:cubicBezTo>
                      <a:pt x="5081" y="5183"/>
                      <a:pt x="3963" y="6707"/>
                      <a:pt x="2541" y="6707"/>
                    </a:cubicBezTo>
                    <a:cubicBezTo>
                      <a:pt x="1118" y="6707"/>
                      <a:pt x="0" y="5183"/>
                      <a:pt x="0" y="3354"/>
                    </a:cubicBezTo>
                    <a:moveTo>
                      <a:pt x="407" y="3354"/>
                    </a:moveTo>
                    <a:cubicBezTo>
                      <a:pt x="407" y="4979"/>
                      <a:pt x="1423" y="6301"/>
                      <a:pt x="2541" y="6301"/>
                    </a:cubicBezTo>
                    <a:cubicBezTo>
                      <a:pt x="3760" y="6301"/>
                      <a:pt x="4675" y="4979"/>
                      <a:pt x="4675" y="3354"/>
                    </a:cubicBezTo>
                    <a:cubicBezTo>
                      <a:pt x="4675" y="1728"/>
                      <a:pt x="3760" y="406"/>
                      <a:pt x="2541" y="406"/>
                    </a:cubicBezTo>
                    <a:cubicBezTo>
                      <a:pt x="1321" y="406"/>
                      <a:pt x="407" y="1728"/>
                      <a:pt x="407" y="3354"/>
                    </a:cubicBezTo>
                  </a:path>
                </a:pathLst>
              </a:custGeom>
              <a:solidFill>
                <a:srgbClr val="010101"/>
              </a:solidFill>
              <a:ln w="10161" cap="flat">
                <a:noFill/>
                <a:prstDash val="solid"/>
                <a:miter/>
              </a:ln>
            </p:spPr>
            <p:txBody>
              <a:bodyPr rtlCol="0" anchor="ctr"/>
              <a:lstStyle/>
              <a:p>
                <a:endParaRPr lang="en-IN"/>
              </a:p>
            </p:txBody>
          </p:sp>
          <p:sp>
            <p:nvSpPr>
              <p:cNvPr id="119" name="Freeform: Shape 118">
                <a:extLst>
                  <a:ext uri="{FF2B5EF4-FFF2-40B4-BE49-F238E27FC236}">
                    <a16:creationId xmlns:a16="http://schemas.microsoft.com/office/drawing/2014/main" id="{EBB520A9-7509-8294-19D1-910F66E8FDB4}"/>
                  </a:ext>
                </a:extLst>
              </p:cNvPr>
              <p:cNvSpPr/>
              <p:nvPr/>
            </p:nvSpPr>
            <p:spPr>
              <a:xfrm>
                <a:off x="3240753" y="4549664"/>
                <a:ext cx="61118" cy="32316"/>
              </a:xfrm>
              <a:custGeom>
                <a:avLst/>
                <a:gdLst>
                  <a:gd name="connsiteX0" fmla="*/ 43 w 61118"/>
                  <a:gd name="connsiteY0" fmla="*/ 32316 h 32316"/>
                  <a:gd name="connsiteX1" fmla="*/ 61118 w 61118"/>
                  <a:gd name="connsiteY1" fmla="*/ 32316 h 32316"/>
                  <a:gd name="connsiteX2" fmla="*/ 61118 w 61118"/>
                  <a:gd name="connsiteY2" fmla="*/ 0 h 32316"/>
                  <a:gd name="connsiteX3" fmla="*/ 28091 w 61118"/>
                  <a:gd name="connsiteY3" fmla="*/ 0 h 32316"/>
                  <a:gd name="connsiteX4" fmla="*/ 8986 w 61118"/>
                  <a:gd name="connsiteY4" fmla="*/ 11890 h 32316"/>
                  <a:gd name="connsiteX5" fmla="*/ 754 w 61118"/>
                  <a:gd name="connsiteY5" fmla="*/ 18089 h 32316"/>
                  <a:gd name="connsiteX6" fmla="*/ 43 w 61118"/>
                  <a:gd name="connsiteY6" fmla="*/ 26015 h 32316"/>
                  <a:gd name="connsiteX7" fmla="*/ 43 w 61118"/>
                  <a:gd name="connsiteY7" fmla="*/ 32316 h 3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18" h="32316">
                    <a:moveTo>
                      <a:pt x="43" y="32316"/>
                    </a:moveTo>
                    <a:lnTo>
                      <a:pt x="61118" y="32316"/>
                    </a:lnTo>
                    <a:lnTo>
                      <a:pt x="61118" y="0"/>
                    </a:lnTo>
                    <a:lnTo>
                      <a:pt x="28091" y="0"/>
                    </a:lnTo>
                    <a:lnTo>
                      <a:pt x="8986" y="11890"/>
                    </a:lnTo>
                    <a:cubicBezTo>
                      <a:pt x="8986" y="11890"/>
                      <a:pt x="2075" y="15853"/>
                      <a:pt x="754" y="18089"/>
                    </a:cubicBezTo>
                    <a:cubicBezTo>
                      <a:pt x="-262" y="19918"/>
                      <a:pt x="43" y="26015"/>
                      <a:pt x="43" y="26015"/>
                    </a:cubicBezTo>
                    <a:lnTo>
                      <a:pt x="43" y="32316"/>
                    </a:lnTo>
                    <a:close/>
                  </a:path>
                </a:pathLst>
              </a:custGeom>
              <a:solidFill>
                <a:srgbClr val="99D2AD"/>
              </a:solidFill>
              <a:ln w="10161" cap="flat">
                <a:noFill/>
                <a:prstDash val="solid"/>
                <a:miter/>
              </a:ln>
            </p:spPr>
            <p:txBody>
              <a:bodyPr rtlCol="0" anchor="ctr"/>
              <a:lstStyle/>
              <a:p>
                <a:endParaRPr lang="en-IN"/>
              </a:p>
            </p:txBody>
          </p:sp>
          <p:sp>
            <p:nvSpPr>
              <p:cNvPr id="120" name="Freeform: Shape 119">
                <a:extLst>
                  <a:ext uri="{FF2B5EF4-FFF2-40B4-BE49-F238E27FC236}">
                    <a16:creationId xmlns:a16="http://schemas.microsoft.com/office/drawing/2014/main" id="{159AD6DD-B9B5-F3AD-CD37-150D3EAF8E0E}"/>
                  </a:ext>
                </a:extLst>
              </p:cNvPr>
              <p:cNvSpPr/>
              <p:nvPr/>
            </p:nvSpPr>
            <p:spPr>
              <a:xfrm>
                <a:off x="3240753" y="4549664"/>
                <a:ext cx="61118" cy="32316"/>
              </a:xfrm>
              <a:custGeom>
                <a:avLst/>
                <a:gdLst>
                  <a:gd name="connsiteX0" fmla="*/ 43 w 61118"/>
                  <a:gd name="connsiteY0" fmla="*/ 32316 h 32316"/>
                  <a:gd name="connsiteX1" fmla="*/ 61118 w 61118"/>
                  <a:gd name="connsiteY1" fmla="*/ 32316 h 32316"/>
                  <a:gd name="connsiteX2" fmla="*/ 61118 w 61118"/>
                  <a:gd name="connsiteY2" fmla="*/ 0 h 32316"/>
                  <a:gd name="connsiteX3" fmla="*/ 28091 w 61118"/>
                  <a:gd name="connsiteY3" fmla="*/ 0 h 32316"/>
                  <a:gd name="connsiteX4" fmla="*/ 8986 w 61118"/>
                  <a:gd name="connsiteY4" fmla="*/ 11890 h 32316"/>
                  <a:gd name="connsiteX5" fmla="*/ 754 w 61118"/>
                  <a:gd name="connsiteY5" fmla="*/ 18089 h 32316"/>
                  <a:gd name="connsiteX6" fmla="*/ 43 w 61118"/>
                  <a:gd name="connsiteY6" fmla="*/ 26015 h 32316"/>
                  <a:gd name="connsiteX7" fmla="*/ 43 w 61118"/>
                  <a:gd name="connsiteY7" fmla="*/ 32316 h 3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18" h="32316">
                    <a:moveTo>
                      <a:pt x="43" y="32316"/>
                    </a:moveTo>
                    <a:lnTo>
                      <a:pt x="61118" y="32316"/>
                    </a:lnTo>
                    <a:lnTo>
                      <a:pt x="61118" y="0"/>
                    </a:lnTo>
                    <a:lnTo>
                      <a:pt x="28091" y="0"/>
                    </a:lnTo>
                    <a:lnTo>
                      <a:pt x="8986" y="11890"/>
                    </a:lnTo>
                    <a:cubicBezTo>
                      <a:pt x="8986" y="11890"/>
                      <a:pt x="2075" y="15853"/>
                      <a:pt x="754" y="18089"/>
                    </a:cubicBezTo>
                    <a:cubicBezTo>
                      <a:pt x="-262" y="19918"/>
                      <a:pt x="43" y="26015"/>
                      <a:pt x="43" y="26015"/>
                    </a:cubicBezTo>
                    <a:lnTo>
                      <a:pt x="43" y="32316"/>
                    </a:lnTo>
                    <a:close/>
                  </a:path>
                </a:pathLst>
              </a:custGeom>
              <a:noFill/>
              <a:ln w="5081" cap="flat">
                <a:solidFill>
                  <a:srgbClr val="221F1F"/>
                </a:solidFill>
                <a:prstDash val="solid"/>
                <a:miter/>
              </a:ln>
            </p:spPr>
            <p:txBody>
              <a:bodyPr rtlCol="0" anchor="ctr"/>
              <a:lstStyle/>
              <a:p>
                <a:endParaRPr lang="en-IN"/>
              </a:p>
            </p:txBody>
          </p:sp>
          <p:sp>
            <p:nvSpPr>
              <p:cNvPr id="121" name="Freeform: Shape 120">
                <a:extLst>
                  <a:ext uri="{FF2B5EF4-FFF2-40B4-BE49-F238E27FC236}">
                    <a16:creationId xmlns:a16="http://schemas.microsoft.com/office/drawing/2014/main" id="{4DE260C0-C9A9-EF44-446D-E53CA2AE24F1}"/>
                  </a:ext>
                </a:extLst>
              </p:cNvPr>
              <p:cNvSpPr/>
              <p:nvPr/>
            </p:nvSpPr>
            <p:spPr>
              <a:xfrm>
                <a:off x="3240550" y="4549461"/>
                <a:ext cx="61626" cy="32824"/>
              </a:xfrm>
              <a:custGeom>
                <a:avLst/>
                <a:gdLst>
                  <a:gd name="connsiteX0" fmla="*/ 43 w 61626"/>
                  <a:gd name="connsiteY0" fmla="*/ 26320 h 32824"/>
                  <a:gd name="connsiteX1" fmla="*/ 754 w 61626"/>
                  <a:gd name="connsiteY1" fmla="*/ 18191 h 32824"/>
                  <a:gd name="connsiteX2" fmla="*/ 9087 w 61626"/>
                  <a:gd name="connsiteY2" fmla="*/ 11890 h 32824"/>
                  <a:gd name="connsiteX3" fmla="*/ 28192 w 61626"/>
                  <a:gd name="connsiteY3" fmla="*/ 0 h 32824"/>
                  <a:gd name="connsiteX4" fmla="*/ 28294 w 61626"/>
                  <a:gd name="connsiteY4" fmla="*/ 0 h 32824"/>
                  <a:gd name="connsiteX5" fmla="*/ 61626 w 61626"/>
                  <a:gd name="connsiteY5" fmla="*/ 0 h 32824"/>
                  <a:gd name="connsiteX6" fmla="*/ 61626 w 61626"/>
                  <a:gd name="connsiteY6" fmla="*/ 32824 h 32824"/>
                  <a:gd name="connsiteX7" fmla="*/ 145 w 61626"/>
                  <a:gd name="connsiteY7" fmla="*/ 32824 h 32824"/>
                  <a:gd name="connsiteX8" fmla="*/ 145 w 61626"/>
                  <a:gd name="connsiteY8" fmla="*/ 26320 h 32824"/>
                  <a:gd name="connsiteX9" fmla="*/ 61017 w 61626"/>
                  <a:gd name="connsiteY9" fmla="*/ 508 h 32824"/>
                  <a:gd name="connsiteX10" fmla="*/ 28396 w 61626"/>
                  <a:gd name="connsiteY10" fmla="*/ 508 h 32824"/>
                  <a:gd name="connsiteX11" fmla="*/ 9392 w 61626"/>
                  <a:gd name="connsiteY11" fmla="*/ 12398 h 32824"/>
                  <a:gd name="connsiteX12" fmla="*/ 1262 w 61626"/>
                  <a:gd name="connsiteY12" fmla="*/ 18495 h 32824"/>
                  <a:gd name="connsiteX13" fmla="*/ 551 w 61626"/>
                  <a:gd name="connsiteY13" fmla="*/ 26320 h 32824"/>
                  <a:gd name="connsiteX14" fmla="*/ 551 w 61626"/>
                  <a:gd name="connsiteY14" fmla="*/ 32316 h 32824"/>
                  <a:gd name="connsiteX15" fmla="*/ 61118 w 61626"/>
                  <a:gd name="connsiteY15" fmla="*/ 32316 h 32824"/>
                  <a:gd name="connsiteX16" fmla="*/ 61118 w 61626"/>
                  <a:gd name="connsiteY16" fmla="*/ 508 h 3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626" h="32824">
                    <a:moveTo>
                      <a:pt x="43" y="26320"/>
                    </a:moveTo>
                    <a:cubicBezTo>
                      <a:pt x="43" y="26117"/>
                      <a:pt x="-262" y="20121"/>
                      <a:pt x="754" y="18191"/>
                    </a:cubicBezTo>
                    <a:cubicBezTo>
                      <a:pt x="2075" y="15853"/>
                      <a:pt x="8782" y="11991"/>
                      <a:pt x="9087" y="11890"/>
                    </a:cubicBezTo>
                    <a:lnTo>
                      <a:pt x="28192" y="0"/>
                    </a:lnTo>
                    <a:lnTo>
                      <a:pt x="28294" y="0"/>
                    </a:lnTo>
                    <a:lnTo>
                      <a:pt x="61626" y="0"/>
                    </a:lnTo>
                    <a:lnTo>
                      <a:pt x="61626" y="32824"/>
                    </a:lnTo>
                    <a:lnTo>
                      <a:pt x="145" y="32824"/>
                    </a:lnTo>
                    <a:lnTo>
                      <a:pt x="145" y="26320"/>
                    </a:lnTo>
                    <a:close/>
                    <a:moveTo>
                      <a:pt x="61017" y="508"/>
                    </a:moveTo>
                    <a:lnTo>
                      <a:pt x="28396" y="508"/>
                    </a:lnTo>
                    <a:lnTo>
                      <a:pt x="9392" y="12398"/>
                    </a:lnTo>
                    <a:cubicBezTo>
                      <a:pt x="9291" y="12398"/>
                      <a:pt x="2482" y="16260"/>
                      <a:pt x="1262" y="18495"/>
                    </a:cubicBezTo>
                    <a:cubicBezTo>
                      <a:pt x="246" y="20325"/>
                      <a:pt x="551" y="26219"/>
                      <a:pt x="551" y="26320"/>
                    </a:cubicBezTo>
                    <a:lnTo>
                      <a:pt x="551" y="32316"/>
                    </a:lnTo>
                    <a:lnTo>
                      <a:pt x="61118" y="32316"/>
                    </a:lnTo>
                    <a:lnTo>
                      <a:pt x="61118" y="508"/>
                    </a:lnTo>
                    <a:close/>
                  </a:path>
                </a:pathLst>
              </a:custGeom>
              <a:solidFill>
                <a:srgbClr val="010101"/>
              </a:solidFill>
              <a:ln w="10161" cap="flat">
                <a:noFill/>
                <a:prstDash val="solid"/>
                <a:miter/>
              </a:ln>
            </p:spPr>
            <p:txBody>
              <a:bodyPr rtlCol="0" anchor="ctr"/>
              <a:lstStyle/>
              <a:p>
                <a:endParaRPr lang="en-IN"/>
              </a:p>
            </p:txBody>
          </p:sp>
          <p:sp>
            <p:nvSpPr>
              <p:cNvPr id="122" name="Freeform: Shape 121">
                <a:extLst>
                  <a:ext uri="{FF2B5EF4-FFF2-40B4-BE49-F238E27FC236}">
                    <a16:creationId xmlns:a16="http://schemas.microsoft.com/office/drawing/2014/main" id="{6AD951A4-6C6A-2D90-B63B-DCE4C312369C}"/>
                  </a:ext>
                </a:extLst>
              </p:cNvPr>
              <p:cNvSpPr/>
              <p:nvPr/>
            </p:nvSpPr>
            <p:spPr>
              <a:xfrm>
                <a:off x="3240796" y="4575680"/>
                <a:ext cx="61075" cy="6300"/>
              </a:xfrm>
              <a:custGeom>
                <a:avLst/>
                <a:gdLst>
                  <a:gd name="connsiteX0" fmla="*/ 0 w 61075"/>
                  <a:gd name="connsiteY0" fmla="*/ 0 h 6300"/>
                  <a:gd name="connsiteX1" fmla="*/ 61075 w 61075"/>
                  <a:gd name="connsiteY1" fmla="*/ 0 h 6300"/>
                  <a:gd name="connsiteX2" fmla="*/ 61075 w 61075"/>
                  <a:gd name="connsiteY2" fmla="*/ 6301 h 6300"/>
                  <a:gd name="connsiteX3" fmla="*/ 0 w 61075"/>
                  <a:gd name="connsiteY3" fmla="*/ 6301 h 6300"/>
                </a:gdLst>
                <a:ahLst/>
                <a:cxnLst>
                  <a:cxn ang="0">
                    <a:pos x="connsiteX0" y="connsiteY0"/>
                  </a:cxn>
                  <a:cxn ang="0">
                    <a:pos x="connsiteX1" y="connsiteY1"/>
                  </a:cxn>
                  <a:cxn ang="0">
                    <a:pos x="connsiteX2" y="connsiteY2"/>
                  </a:cxn>
                  <a:cxn ang="0">
                    <a:pos x="connsiteX3" y="connsiteY3"/>
                  </a:cxn>
                </a:cxnLst>
                <a:rect l="l" t="t" r="r" b="b"/>
                <a:pathLst>
                  <a:path w="61075" h="6300">
                    <a:moveTo>
                      <a:pt x="0" y="0"/>
                    </a:moveTo>
                    <a:lnTo>
                      <a:pt x="61075" y="0"/>
                    </a:lnTo>
                    <a:lnTo>
                      <a:pt x="61075" y="6301"/>
                    </a:lnTo>
                    <a:lnTo>
                      <a:pt x="0" y="6301"/>
                    </a:lnTo>
                    <a:close/>
                  </a:path>
                </a:pathLst>
              </a:custGeom>
              <a:solidFill>
                <a:srgbClr val="FFFFFF"/>
              </a:solidFill>
              <a:ln w="10161" cap="flat">
                <a:noFill/>
                <a:prstDash val="solid"/>
                <a:miter/>
              </a:ln>
            </p:spPr>
            <p:txBody>
              <a:bodyPr rtlCol="0" anchor="ctr"/>
              <a:lstStyle/>
              <a:p>
                <a:endParaRPr lang="en-IN"/>
              </a:p>
            </p:txBody>
          </p:sp>
          <p:sp>
            <p:nvSpPr>
              <p:cNvPr id="123" name="Freeform: Shape 122">
                <a:extLst>
                  <a:ext uri="{FF2B5EF4-FFF2-40B4-BE49-F238E27FC236}">
                    <a16:creationId xmlns:a16="http://schemas.microsoft.com/office/drawing/2014/main" id="{773682B0-D1F7-43B0-9ECB-9E3C052EC2B7}"/>
                  </a:ext>
                </a:extLst>
              </p:cNvPr>
              <p:cNvSpPr/>
              <p:nvPr/>
            </p:nvSpPr>
            <p:spPr>
              <a:xfrm>
                <a:off x="3240593" y="4575476"/>
                <a:ext cx="61481" cy="6707"/>
              </a:xfrm>
              <a:custGeom>
                <a:avLst/>
                <a:gdLst>
                  <a:gd name="connsiteX0" fmla="*/ 0 w 61481"/>
                  <a:gd name="connsiteY0" fmla="*/ 0 h 6707"/>
                  <a:gd name="connsiteX1" fmla="*/ 61482 w 61481"/>
                  <a:gd name="connsiteY1" fmla="*/ 0 h 6707"/>
                  <a:gd name="connsiteX2" fmla="*/ 61482 w 61481"/>
                  <a:gd name="connsiteY2" fmla="*/ 6707 h 6707"/>
                  <a:gd name="connsiteX3" fmla="*/ 0 w 61481"/>
                  <a:gd name="connsiteY3" fmla="*/ 6707 h 6707"/>
                  <a:gd name="connsiteX4" fmla="*/ 0 w 61481"/>
                  <a:gd name="connsiteY4" fmla="*/ 0 h 6707"/>
                  <a:gd name="connsiteX5" fmla="*/ 60974 w 61481"/>
                  <a:gd name="connsiteY5" fmla="*/ 508 h 6707"/>
                  <a:gd name="connsiteX6" fmla="*/ 407 w 61481"/>
                  <a:gd name="connsiteY6" fmla="*/ 508 h 6707"/>
                  <a:gd name="connsiteX7" fmla="*/ 407 w 61481"/>
                  <a:gd name="connsiteY7" fmla="*/ 6301 h 6707"/>
                  <a:gd name="connsiteX8" fmla="*/ 60974 w 61481"/>
                  <a:gd name="connsiteY8" fmla="*/ 6301 h 6707"/>
                  <a:gd name="connsiteX9" fmla="*/ 60974 w 61481"/>
                  <a:gd name="connsiteY9" fmla="*/ 508 h 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81" h="6707">
                    <a:moveTo>
                      <a:pt x="0" y="0"/>
                    </a:moveTo>
                    <a:lnTo>
                      <a:pt x="61482" y="0"/>
                    </a:lnTo>
                    <a:lnTo>
                      <a:pt x="61482" y="6707"/>
                    </a:lnTo>
                    <a:lnTo>
                      <a:pt x="0" y="6707"/>
                    </a:lnTo>
                    <a:lnTo>
                      <a:pt x="0" y="0"/>
                    </a:lnTo>
                    <a:close/>
                    <a:moveTo>
                      <a:pt x="60974" y="508"/>
                    </a:moveTo>
                    <a:lnTo>
                      <a:pt x="407" y="508"/>
                    </a:lnTo>
                    <a:lnTo>
                      <a:pt x="407" y="6301"/>
                    </a:lnTo>
                    <a:lnTo>
                      <a:pt x="60974" y="6301"/>
                    </a:lnTo>
                    <a:lnTo>
                      <a:pt x="60974" y="508"/>
                    </a:lnTo>
                    <a:close/>
                  </a:path>
                </a:pathLst>
              </a:custGeom>
              <a:solidFill>
                <a:srgbClr val="010101"/>
              </a:solidFill>
              <a:ln w="10161" cap="flat">
                <a:noFill/>
                <a:prstDash val="solid"/>
                <a:miter/>
              </a:ln>
            </p:spPr>
            <p:txBody>
              <a:bodyPr rtlCol="0" anchor="ctr"/>
              <a:lstStyle/>
              <a:p>
                <a:endParaRPr lang="en-IN"/>
              </a:p>
            </p:txBody>
          </p:sp>
          <p:sp>
            <p:nvSpPr>
              <p:cNvPr id="124" name="Freeform: Shape 123">
                <a:extLst>
                  <a:ext uri="{FF2B5EF4-FFF2-40B4-BE49-F238E27FC236}">
                    <a16:creationId xmlns:a16="http://schemas.microsoft.com/office/drawing/2014/main" id="{86BAC513-417F-317A-E10B-D78CEF571A6D}"/>
                  </a:ext>
                </a:extLst>
              </p:cNvPr>
              <p:cNvSpPr/>
              <p:nvPr/>
            </p:nvSpPr>
            <p:spPr>
              <a:xfrm>
                <a:off x="3282563" y="4555660"/>
                <a:ext cx="14430" cy="14430"/>
              </a:xfrm>
              <a:custGeom>
                <a:avLst/>
                <a:gdLst>
                  <a:gd name="connsiteX0" fmla="*/ 0 w 14430"/>
                  <a:gd name="connsiteY0" fmla="*/ 7215 h 14430"/>
                  <a:gd name="connsiteX1" fmla="*/ 7215 w 14430"/>
                  <a:gd name="connsiteY1" fmla="*/ 14431 h 14430"/>
                  <a:gd name="connsiteX2" fmla="*/ 14430 w 14430"/>
                  <a:gd name="connsiteY2" fmla="*/ 7215 h 14430"/>
                  <a:gd name="connsiteX3" fmla="*/ 7215 w 14430"/>
                  <a:gd name="connsiteY3" fmla="*/ 0 h 14430"/>
                  <a:gd name="connsiteX4" fmla="*/ 0 w 14430"/>
                  <a:gd name="connsiteY4" fmla="*/ 7215 h 1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0" h="14430">
                    <a:moveTo>
                      <a:pt x="0" y="7215"/>
                    </a:moveTo>
                    <a:cubicBezTo>
                      <a:pt x="0" y="11179"/>
                      <a:pt x="3252" y="14431"/>
                      <a:pt x="7215" y="14431"/>
                    </a:cubicBezTo>
                    <a:cubicBezTo>
                      <a:pt x="11179" y="14431"/>
                      <a:pt x="14430" y="11179"/>
                      <a:pt x="14430" y="7215"/>
                    </a:cubicBezTo>
                    <a:cubicBezTo>
                      <a:pt x="14430" y="3252"/>
                      <a:pt x="11179" y="0"/>
                      <a:pt x="7215" y="0"/>
                    </a:cubicBezTo>
                    <a:cubicBezTo>
                      <a:pt x="3252" y="0"/>
                      <a:pt x="0" y="3252"/>
                      <a:pt x="0" y="7215"/>
                    </a:cubicBezTo>
                  </a:path>
                </a:pathLst>
              </a:custGeom>
              <a:solidFill>
                <a:srgbClr val="FFFFFF"/>
              </a:solidFill>
              <a:ln w="10161" cap="flat">
                <a:noFill/>
                <a:prstDash val="solid"/>
                <a:miter/>
              </a:ln>
            </p:spPr>
            <p:txBody>
              <a:bodyPr rtlCol="0" anchor="ctr"/>
              <a:lstStyle/>
              <a:p>
                <a:endParaRPr lang="en-IN"/>
              </a:p>
            </p:txBody>
          </p:sp>
          <p:sp>
            <p:nvSpPr>
              <p:cNvPr id="125" name="Freeform: Shape 124">
                <a:extLst>
                  <a:ext uri="{FF2B5EF4-FFF2-40B4-BE49-F238E27FC236}">
                    <a16:creationId xmlns:a16="http://schemas.microsoft.com/office/drawing/2014/main" id="{5C76C0A9-08CE-8470-7C16-CCDF3EA0EC6B}"/>
                  </a:ext>
                </a:extLst>
              </p:cNvPr>
              <p:cNvSpPr/>
              <p:nvPr/>
            </p:nvSpPr>
            <p:spPr>
              <a:xfrm>
                <a:off x="3282258" y="4555457"/>
                <a:ext cx="14836" cy="14836"/>
              </a:xfrm>
              <a:custGeom>
                <a:avLst/>
                <a:gdLst>
                  <a:gd name="connsiteX0" fmla="*/ 0 w 14836"/>
                  <a:gd name="connsiteY0" fmla="*/ 7419 h 14836"/>
                  <a:gd name="connsiteX1" fmla="*/ 7419 w 14836"/>
                  <a:gd name="connsiteY1" fmla="*/ 0 h 14836"/>
                  <a:gd name="connsiteX2" fmla="*/ 14837 w 14836"/>
                  <a:gd name="connsiteY2" fmla="*/ 7419 h 14836"/>
                  <a:gd name="connsiteX3" fmla="*/ 7419 w 14836"/>
                  <a:gd name="connsiteY3" fmla="*/ 14837 h 14836"/>
                  <a:gd name="connsiteX4" fmla="*/ 0 w 14836"/>
                  <a:gd name="connsiteY4" fmla="*/ 7419 h 14836"/>
                  <a:gd name="connsiteX5" fmla="*/ 508 w 14836"/>
                  <a:gd name="connsiteY5" fmla="*/ 7419 h 14836"/>
                  <a:gd name="connsiteX6" fmla="*/ 7419 w 14836"/>
                  <a:gd name="connsiteY6" fmla="*/ 14329 h 14836"/>
                  <a:gd name="connsiteX7" fmla="*/ 14329 w 14836"/>
                  <a:gd name="connsiteY7" fmla="*/ 7419 h 14836"/>
                  <a:gd name="connsiteX8" fmla="*/ 7419 w 14836"/>
                  <a:gd name="connsiteY8" fmla="*/ 508 h 14836"/>
                  <a:gd name="connsiteX9" fmla="*/ 508 w 14836"/>
                  <a:gd name="connsiteY9" fmla="*/ 7419 h 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36" h="14836">
                    <a:moveTo>
                      <a:pt x="0" y="7419"/>
                    </a:moveTo>
                    <a:cubicBezTo>
                      <a:pt x="0" y="3353"/>
                      <a:pt x="3353" y="0"/>
                      <a:pt x="7419" y="0"/>
                    </a:cubicBezTo>
                    <a:cubicBezTo>
                      <a:pt x="11483" y="0"/>
                      <a:pt x="14837" y="3353"/>
                      <a:pt x="14837" y="7419"/>
                    </a:cubicBezTo>
                    <a:cubicBezTo>
                      <a:pt x="14837" y="11483"/>
                      <a:pt x="11483" y="14837"/>
                      <a:pt x="7419" y="14837"/>
                    </a:cubicBezTo>
                    <a:cubicBezTo>
                      <a:pt x="3353" y="14837"/>
                      <a:pt x="0" y="11483"/>
                      <a:pt x="0" y="7419"/>
                    </a:cubicBezTo>
                    <a:moveTo>
                      <a:pt x="508" y="7419"/>
                    </a:moveTo>
                    <a:cubicBezTo>
                      <a:pt x="508" y="11280"/>
                      <a:pt x="3557" y="14329"/>
                      <a:pt x="7419" y="14329"/>
                    </a:cubicBezTo>
                    <a:cubicBezTo>
                      <a:pt x="11179" y="14329"/>
                      <a:pt x="14329" y="11179"/>
                      <a:pt x="14329" y="7419"/>
                    </a:cubicBezTo>
                    <a:cubicBezTo>
                      <a:pt x="14329" y="3658"/>
                      <a:pt x="11179" y="508"/>
                      <a:pt x="7419" y="508"/>
                    </a:cubicBezTo>
                    <a:cubicBezTo>
                      <a:pt x="3658" y="508"/>
                      <a:pt x="508" y="3557"/>
                      <a:pt x="508" y="7419"/>
                    </a:cubicBezTo>
                  </a:path>
                </a:pathLst>
              </a:custGeom>
              <a:solidFill>
                <a:srgbClr val="010101"/>
              </a:solidFill>
              <a:ln w="10161" cap="flat">
                <a:noFill/>
                <a:prstDash val="solid"/>
                <a:miter/>
              </a:ln>
            </p:spPr>
            <p:txBody>
              <a:bodyPr rtlCol="0" anchor="ctr"/>
              <a:lstStyle/>
              <a:p>
                <a:endParaRPr lang="en-IN"/>
              </a:p>
            </p:txBody>
          </p:sp>
          <p:sp>
            <p:nvSpPr>
              <p:cNvPr id="126" name="Freeform: Shape 125">
                <a:extLst>
                  <a:ext uri="{FF2B5EF4-FFF2-40B4-BE49-F238E27FC236}">
                    <a16:creationId xmlns:a16="http://schemas.microsoft.com/office/drawing/2014/main" id="{3D3C0DFE-3697-0570-0330-3970909CE73A}"/>
                  </a:ext>
                </a:extLst>
              </p:cNvPr>
              <p:cNvSpPr/>
              <p:nvPr/>
            </p:nvSpPr>
            <p:spPr>
              <a:xfrm>
                <a:off x="3160616" y="4489910"/>
                <a:ext cx="61075" cy="32316"/>
              </a:xfrm>
              <a:custGeom>
                <a:avLst/>
                <a:gdLst>
                  <a:gd name="connsiteX0" fmla="*/ 0 w 61075"/>
                  <a:gd name="connsiteY0" fmla="*/ 32316 h 32316"/>
                  <a:gd name="connsiteX1" fmla="*/ 61075 w 61075"/>
                  <a:gd name="connsiteY1" fmla="*/ 32316 h 32316"/>
                  <a:gd name="connsiteX2" fmla="*/ 61075 w 61075"/>
                  <a:gd name="connsiteY2" fmla="*/ 0 h 32316"/>
                  <a:gd name="connsiteX3" fmla="*/ 28150 w 61075"/>
                  <a:gd name="connsiteY3" fmla="*/ 0 h 32316"/>
                  <a:gd name="connsiteX4" fmla="*/ 9044 w 61075"/>
                  <a:gd name="connsiteY4" fmla="*/ 11890 h 32316"/>
                  <a:gd name="connsiteX5" fmla="*/ 813 w 61075"/>
                  <a:gd name="connsiteY5" fmla="*/ 18089 h 32316"/>
                  <a:gd name="connsiteX6" fmla="*/ 102 w 61075"/>
                  <a:gd name="connsiteY6" fmla="*/ 26015 h 32316"/>
                  <a:gd name="connsiteX7" fmla="*/ 102 w 61075"/>
                  <a:gd name="connsiteY7" fmla="*/ 32316 h 3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75" h="32316">
                    <a:moveTo>
                      <a:pt x="0" y="32316"/>
                    </a:moveTo>
                    <a:lnTo>
                      <a:pt x="61075" y="32316"/>
                    </a:lnTo>
                    <a:lnTo>
                      <a:pt x="61075" y="0"/>
                    </a:lnTo>
                    <a:lnTo>
                      <a:pt x="28150" y="0"/>
                    </a:lnTo>
                    <a:lnTo>
                      <a:pt x="9044" y="11890"/>
                    </a:lnTo>
                    <a:cubicBezTo>
                      <a:pt x="9044" y="11890"/>
                      <a:pt x="2134" y="15853"/>
                      <a:pt x="813" y="18089"/>
                    </a:cubicBezTo>
                    <a:cubicBezTo>
                      <a:pt x="-203" y="19918"/>
                      <a:pt x="102" y="26015"/>
                      <a:pt x="102" y="26015"/>
                    </a:cubicBezTo>
                    <a:lnTo>
                      <a:pt x="102" y="32316"/>
                    </a:lnTo>
                    <a:close/>
                  </a:path>
                </a:pathLst>
              </a:custGeom>
              <a:solidFill>
                <a:srgbClr val="99D2AD"/>
              </a:solidFill>
              <a:ln w="10161" cap="flat">
                <a:noFill/>
                <a:prstDash val="solid"/>
                <a:miter/>
              </a:ln>
            </p:spPr>
            <p:txBody>
              <a:bodyPr rtlCol="0" anchor="ctr"/>
              <a:lstStyle/>
              <a:p>
                <a:endParaRPr lang="en-IN"/>
              </a:p>
            </p:txBody>
          </p:sp>
          <p:sp>
            <p:nvSpPr>
              <p:cNvPr id="127" name="Freeform: Shape 126">
                <a:extLst>
                  <a:ext uri="{FF2B5EF4-FFF2-40B4-BE49-F238E27FC236}">
                    <a16:creationId xmlns:a16="http://schemas.microsoft.com/office/drawing/2014/main" id="{E41BF999-EA03-DB01-CFA4-0A9DEF3400A0}"/>
                  </a:ext>
                </a:extLst>
              </p:cNvPr>
              <p:cNvSpPr/>
              <p:nvPr/>
            </p:nvSpPr>
            <p:spPr>
              <a:xfrm>
                <a:off x="3160616" y="4489910"/>
                <a:ext cx="61075" cy="32316"/>
              </a:xfrm>
              <a:custGeom>
                <a:avLst/>
                <a:gdLst>
                  <a:gd name="connsiteX0" fmla="*/ 0 w 61075"/>
                  <a:gd name="connsiteY0" fmla="*/ 32316 h 32316"/>
                  <a:gd name="connsiteX1" fmla="*/ 61075 w 61075"/>
                  <a:gd name="connsiteY1" fmla="*/ 32316 h 32316"/>
                  <a:gd name="connsiteX2" fmla="*/ 61075 w 61075"/>
                  <a:gd name="connsiteY2" fmla="*/ 0 h 32316"/>
                  <a:gd name="connsiteX3" fmla="*/ 28150 w 61075"/>
                  <a:gd name="connsiteY3" fmla="*/ 0 h 32316"/>
                  <a:gd name="connsiteX4" fmla="*/ 9044 w 61075"/>
                  <a:gd name="connsiteY4" fmla="*/ 11890 h 32316"/>
                  <a:gd name="connsiteX5" fmla="*/ 813 w 61075"/>
                  <a:gd name="connsiteY5" fmla="*/ 18089 h 32316"/>
                  <a:gd name="connsiteX6" fmla="*/ 102 w 61075"/>
                  <a:gd name="connsiteY6" fmla="*/ 26015 h 32316"/>
                  <a:gd name="connsiteX7" fmla="*/ 102 w 61075"/>
                  <a:gd name="connsiteY7" fmla="*/ 32316 h 3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75" h="32316">
                    <a:moveTo>
                      <a:pt x="0" y="32316"/>
                    </a:moveTo>
                    <a:lnTo>
                      <a:pt x="61075" y="32316"/>
                    </a:lnTo>
                    <a:lnTo>
                      <a:pt x="61075" y="0"/>
                    </a:lnTo>
                    <a:lnTo>
                      <a:pt x="28150" y="0"/>
                    </a:lnTo>
                    <a:lnTo>
                      <a:pt x="9044" y="11890"/>
                    </a:lnTo>
                    <a:cubicBezTo>
                      <a:pt x="9044" y="11890"/>
                      <a:pt x="2134" y="15853"/>
                      <a:pt x="813" y="18089"/>
                    </a:cubicBezTo>
                    <a:cubicBezTo>
                      <a:pt x="-203" y="19918"/>
                      <a:pt x="102" y="26015"/>
                      <a:pt x="102" y="26015"/>
                    </a:cubicBezTo>
                    <a:lnTo>
                      <a:pt x="102" y="32316"/>
                    </a:lnTo>
                    <a:close/>
                  </a:path>
                </a:pathLst>
              </a:custGeom>
              <a:noFill/>
              <a:ln w="5081" cap="flat">
                <a:solidFill>
                  <a:srgbClr val="221F1F"/>
                </a:solidFill>
                <a:prstDash val="solid"/>
                <a:miter/>
              </a:ln>
            </p:spPr>
            <p:txBody>
              <a:bodyPr rtlCol="0" anchor="ctr"/>
              <a:lstStyle/>
              <a:p>
                <a:endParaRPr lang="en-IN"/>
              </a:p>
            </p:txBody>
          </p:sp>
          <p:sp>
            <p:nvSpPr>
              <p:cNvPr id="128" name="Freeform: Shape 127">
                <a:extLst>
                  <a:ext uri="{FF2B5EF4-FFF2-40B4-BE49-F238E27FC236}">
                    <a16:creationId xmlns:a16="http://schemas.microsoft.com/office/drawing/2014/main" id="{C750BDA9-F66D-A42B-9C9C-276D15836A06}"/>
                  </a:ext>
                </a:extLst>
              </p:cNvPr>
              <p:cNvSpPr/>
              <p:nvPr/>
            </p:nvSpPr>
            <p:spPr>
              <a:xfrm>
                <a:off x="3160369" y="4489707"/>
                <a:ext cx="61626" cy="32824"/>
              </a:xfrm>
              <a:custGeom>
                <a:avLst/>
                <a:gdLst>
                  <a:gd name="connsiteX0" fmla="*/ 43 w 61626"/>
                  <a:gd name="connsiteY0" fmla="*/ 26320 h 32824"/>
                  <a:gd name="connsiteX1" fmla="*/ 754 w 61626"/>
                  <a:gd name="connsiteY1" fmla="*/ 18191 h 32824"/>
                  <a:gd name="connsiteX2" fmla="*/ 9087 w 61626"/>
                  <a:gd name="connsiteY2" fmla="*/ 11890 h 32824"/>
                  <a:gd name="connsiteX3" fmla="*/ 28192 w 61626"/>
                  <a:gd name="connsiteY3" fmla="*/ 0 h 32824"/>
                  <a:gd name="connsiteX4" fmla="*/ 28294 w 61626"/>
                  <a:gd name="connsiteY4" fmla="*/ 0 h 32824"/>
                  <a:gd name="connsiteX5" fmla="*/ 61626 w 61626"/>
                  <a:gd name="connsiteY5" fmla="*/ 0 h 32824"/>
                  <a:gd name="connsiteX6" fmla="*/ 61626 w 61626"/>
                  <a:gd name="connsiteY6" fmla="*/ 32824 h 32824"/>
                  <a:gd name="connsiteX7" fmla="*/ 144 w 61626"/>
                  <a:gd name="connsiteY7" fmla="*/ 32824 h 32824"/>
                  <a:gd name="connsiteX8" fmla="*/ 144 w 61626"/>
                  <a:gd name="connsiteY8" fmla="*/ 26320 h 32824"/>
                  <a:gd name="connsiteX9" fmla="*/ 61017 w 61626"/>
                  <a:gd name="connsiteY9" fmla="*/ 508 h 32824"/>
                  <a:gd name="connsiteX10" fmla="*/ 28396 w 61626"/>
                  <a:gd name="connsiteY10" fmla="*/ 508 h 32824"/>
                  <a:gd name="connsiteX11" fmla="*/ 9392 w 61626"/>
                  <a:gd name="connsiteY11" fmla="*/ 12398 h 32824"/>
                  <a:gd name="connsiteX12" fmla="*/ 1262 w 61626"/>
                  <a:gd name="connsiteY12" fmla="*/ 18495 h 32824"/>
                  <a:gd name="connsiteX13" fmla="*/ 551 w 61626"/>
                  <a:gd name="connsiteY13" fmla="*/ 26320 h 32824"/>
                  <a:gd name="connsiteX14" fmla="*/ 551 w 61626"/>
                  <a:gd name="connsiteY14" fmla="*/ 32316 h 32824"/>
                  <a:gd name="connsiteX15" fmla="*/ 61118 w 61626"/>
                  <a:gd name="connsiteY15" fmla="*/ 32316 h 32824"/>
                  <a:gd name="connsiteX16" fmla="*/ 61118 w 61626"/>
                  <a:gd name="connsiteY16" fmla="*/ 508 h 3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626" h="32824">
                    <a:moveTo>
                      <a:pt x="43" y="26320"/>
                    </a:moveTo>
                    <a:cubicBezTo>
                      <a:pt x="43" y="26117"/>
                      <a:pt x="-262" y="20121"/>
                      <a:pt x="754" y="18191"/>
                    </a:cubicBezTo>
                    <a:cubicBezTo>
                      <a:pt x="2075" y="15853"/>
                      <a:pt x="8782" y="11991"/>
                      <a:pt x="9087" y="11890"/>
                    </a:cubicBezTo>
                    <a:lnTo>
                      <a:pt x="28192" y="0"/>
                    </a:lnTo>
                    <a:lnTo>
                      <a:pt x="28294" y="0"/>
                    </a:lnTo>
                    <a:lnTo>
                      <a:pt x="61626" y="0"/>
                    </a:lnTo>
                    <a:lnTo>
                      <a:pt x="61626" y="32824"/>
                    </a:lnTo>
                    <a:lnTo>
                      <a:pt x="144" y="32824"/>
                    </a:lnTo>
                    <a:lnTo>
                      <a:pt x="144" y="26320"/>
                    </a:lnTo>
                    <a:close/>
                    <a:moveTo>
                      <a:pt x="61017" y="508"/>
                    </a:moveTo>
                    <a:lnTo>
                      <a:pt x="28396" y="508"/>
                    </a:lnTo>
                    <a:lnTo>
                      <a:pt x="9392" y="12398"/>
                    </a:lnTo>
                    <a:cubicBezTo>
                      <a:pt x="9291" y="12398"/>
                      <a:pt x="2482" y="16260"/>
                      <a:pt x="1262" y="18495"/>
                    </a:cubicBezTo>
                    <a:cubicBezTo>
                      <a:pt x="246" y="20325"/>
                      <a:pt x="551" y="26219"/>
                      <a:pt x="551" y="26320"/>
                    </a:cubicBezTo>
                    <a:lnTo>
                      <a:pt x="551" y="32316"/>
                    </a:lnTo>
                    <a:lnTo>
                      <a:pt x="61118" y="32316"/>
                    </a:lnTo>
                    <a:lnTo>
                      <a:pt x="61118" y="508"/>
                    </a:lnTo>
                    <a:close/>
                  </a:path>
                </a:pathLst>
              </a:custGeom>
              <a:solidFill>
                <a:srgbClr val="010101"/>
              </a:solidFill>
              <a:ln w="10161" cap="flat">
                <a:noFill/>
                <a:prstDash val="solid"/>
                <a:miter/>
              </a:ln>
            </p:spPr>
            <p:txBody>
              <a:bodyPr rtlCol="0" anchor="ctr"/>
              <a:lstStyle/>
              <a:p>
                <a:endParaRPr lang="en-IN"/>
              </a:p>
            </p:txBody>
          </p:sp>
          <p:sp>
            <p:nvSpPr>
              <p:cNvPr id="129" name="Freeform: Shape 128">
                <a:extLst>
                  <a:ext uri="{FF2B5EF4-FFF2-40B4-BE49-F238E27FC236}">
                    <a16:creationId xmlns:a16="http://schemas.microsoft.com/office/drawing/2014/main" id="{A641A355-039D-FD86-C276-CE2317038B48}"/>
                  </a:ext>
                </a:extLst>
              </p:cNvPr>
              <p:cNvSpPr/>
              <p:nvPr/>
            </p:nvSpPr>
            <p:spPr>
              <a:xfrm>
                <a:off x="3160616" y="4516027"/>
                <a:ext cx="61075" cy="6300"/>
              </a:xfrm>
              <a:custGeom>
                <a:avLst/>
                <a:gdLst>
                  <a:gd name="connsiteX0" fmla="*/ 0 w 61075"/>
                  <a:gd name="connsiteY0" fmla="*/ 0 h 6300"/>
                  <a:gd name="connsiteX1" fmla="*/ 61075 w 61075"/>
                  <a:gd name="connsiteY1" fmla="*/ 0 h 6300"/>
                  <a:gd name="connsiteX2" fmla="*/ 61075 w 61075"/>
                  <a:gd name="connsiteY2" fmla="*/ 6301 h 6300"/>
                  <a:gd name="connsiteX3" fmla="*/ 0 w 61075"/>
                  <a:gd name="connsiteY3" fmla="*/ 6301 h 6300"/>
                </a:gdLst>
                <a:ahLst/>
                <a:cxnLst>
                  <a:cxn ang="0">
                    <a:pos x="connsiteX0" y="connsiteY0"/>
                  </a:cxn>
                  <a:cxn ang="0">
                    <a:pos x="connsiteX1" y="connsiteY1"/>
                  </a:cxn>
                  <a:cxn ang="0">
                    <a:pos x="connsiteX2" y="connsiteY2"/>
                  </a:cxn>
                  <a:cxn ang="0">
                    <a:pos x="connsiteX3" y="connsiteY3"/>
                  </a:cxn>
                </a:cxnLst>
                <a:rect l="l" t="t" r="r" b="b"/>
                <a:pathLst>
                  <a:path w="61075" h="6300">
                    <a:moveTo>
                      <a:pt x="0" y="0"/>
                    </a:moveTo>
                    <a:lnTo>
                      <a:pt x="61075" y="0"/>
                    </a:lnTo>
                    <a:lnTo>
                      <a:pt x="61075" y="6301"/>
                    </a:lnTo>
                    <a:lnTo>
                      <a:pt x="0" y="6301"/>
                    </a:lnTo>
                    <a:close/>
                  </a:path>
                </a:pathLst>
              </a:custGeom>
              <a:solidFill>
                <a:srgbClr val="FFFFFF"/>
              </a:solidFill>
              <a:ln w="10161" cap="flat">
                <a:noFill/>
                <a:prstDash val="solid"/>
                <a:miter/>
              </a:ln>
            </p:spPr>
            <p:txBody>
              <a:bodyPr rtlCol="0" anchor="ctr"/>
              <a:lstStyle/>
              <a:p>
                <a:endParaRPr lang="en-IN"/>
              </a:p>
            </p:txBody>
          </p:sp>
          <p:sp>
            <p:nvSpPr>
              <p:cNvPr id="130" name="Freeform: Shape 129">
                <a:extLst>
                  <a:ext uri="{FF2B5EF4-FFF2-40B4-BE49-F238E27FC236}">
                    <a16:creationId xmlns:a16="http://schemas.microsoft.com/office/drawing/2014/main" id="{2289C8F4-CB8E-0837-FD59-D014B1FC4D0C}"/>
                  </a:ext>
                </a:extLst>
              </p:cNvPr>
              <p:cNvSpPr/>
              <p:nvPr/>
            </p:nvSpPr>
            <p:spPr>
              <a:xfrm>
                <a:off x="3160412" y="4515722"/>
                <a:ext cx="61481" cy="6707"/>
              </a:xfrm>
              <a:custGeom>
                <a:avLst/>
                <a:gdLst>
                  <a:gd name="connsiteX0" fmla="*/ 0 w 61481"/>
                  <a:gd name="connsiteY0" fmla="*/ 0 h 6707"/>
                  <a:gd name="connsiteX1" fmla="*/ 61482 w 61481"/>
                  <a:gd name="connsiteY1" fmla="*/ 0 h 6707"/>
                  <a:gd name="connsiteX2" fmla="*/ 61482 w 61481"/>
                  <a:gd name="connsiteY2" fmla="*/ 6707 h 6707"/>
                  <a:gd name="connsiteX3" fmla="*/ 0 w 61481"/>
                  <a:gd name="connsiteY3" fmla="*/ 6707 h 6707"/>
                  <a:gd name="connsiteX4" fmla="*/ 0 w 61481"/>
                  <a:gd name="connsiteY4" fmla="*/ 0 h 6707"/>
                  <a:gd name="connsiteX5" fmla="*/ 60974 w 61481"/>
                  <a:gd name="connsiteY5" fmla="*/ 508 h 6707"/>
                  <a:gd name="connsiteX6" fmla="*/ 407 w 61481"/>
                  <a:gd name="connsiteY6" fmla="*/ 508 h 6707"/>
                  <a:gd name="connsiteX7" fmla="*/ 407 w 61481"/>
                  <a:gd name="connsiteY7" fmla="*/ 6301 h 6707"/>
                  <a:gd name="connsiteX8" fmla="*/ 60974 w 61481"/>
                  <a:gd name="connsiteY8" fmla="*/ 6301 h 6707"/>
                  <a:gd name="connsiteX9" fmla="*/ 60974 w 61481"/>
                  <a:gd name="connsiteY9" fmla="*/ 508 h 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81" h="6707">
                    <a:moveTo>
                      <a:pt x="0" y="0"/>
                    </a:moveTo>
                    <a:lnTo>
                      <a:pt x="61482" y="0"/>
                    </a:lnTo>
                    <a:lnTo>
                      <a:pt x="61482" y="6707"/>
                    </a:lnTo>
                    <a:lnTo>
                      <a:pt x="0" y="6707"/>
                    </a:lnTo>
                    <a:lnTo>
                      <a:pt x="0" y="0"/>
                    </a:lnTo>
                    <a:close/>
                    <a:moveTo>
                      <a:pt x="60974" y="508"/>
                    </a:moveTo>
                    <a:lnTo>
                      <a:pt x="407" y="508"/>
                    </a:lnTo>
                    <a:lnTo>
                      <a:pt x="407" y="6301"/>
                    </a:lnTo>
                    <a:lnTo>
                      <a:pt x="60974" y="6301"/>
                    </a:lnTo>
                    <a:lnTo>
                      <a:pt x="60974" y="508"/>
                    </a:lnTo>
                    <a:close/>
                  </a:path>
                </a:pathLst>
              </a:custGeom>
              <a:solidFill>
                <a:srgbClr val="010101"/>
              </a:solidFill>
              <a:ln w="10161" cap="flat">
                <a:noFill/>
                <a:prstDash val="solid"/>
                <a:miter/>
              </a:ln>
            </p:spPr>
            <p:txBody>
              <a:bodyPr rtlCol="0" anchor="ctr"/>
              <a:lstStyle/>
              <a:p>
                <a:endParaRPr lang="en-IN"/>
              </a:p>
            </p:txBody>
          </p:sp>
          <p:sp>
            <p:nvSpPr>
              <p:cNvPr id="131" name="Freeform: Shape 130">
                <a:extLst>
                  <a:ext uri="{FF2B5EF4-FFF2-40B4-BE49-F238E27FC236}">
                    <a16:creationId xmlns:a16="http://schemas.microsoft.com/office/drawing/2014/main" id="{B51B5536-7315-F6A4-3DE8-DEC03DE95A42}"/>
                  </a:ext>
                </a:extLst>
              </p:cNvPr>
              <p:cNvSpPr/>
              <p:nvPr/>
            </p:nvSpPr>
            <p:spPr>
              <a:xfrm>
                <a:off x="3202383" y="4495905"/>
                <a:ext cx="14430" cy="14430"/>
              </a:xfrm>
              <a:custGeom>
                <a:avLst/>
                <a:gdLst>
                  <a:gd name="connsiteX0" fmla="*/ 0 w 14430"/>
                  <a:gd name="connsiteY0" fmla="*/ 7215 h 14430"/>
                  <a:gd name="connsiteX1" fmla="*/ 7215 w 14430"/>
                  <a:gd name="connsiteY1" fmla="*/ 14431 h 14430"/>
                  <a:gd name="connsiteX2" fmla="*/ 14430 w 14430"/>
                  <a:gd name="connsiteY2" fmla="*/ 7215 h 14430"/>
                  <a:gd name="connsiteX3" fmla="*/ 7215 w 14430"/>
                  <a:gd name="connsiteY3" fmla="*/ 0 h 14430"/>
                  <a:gd name="connsiteX4" fmla="*/ 0 w 14430"/>
                  <a:gd name="connsiteY4" fmla="*/ 7215 h 1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0" h="14430">
                    <a:moveTo>
                      <a:pt x="0" y="7215"/>
                    </a:moveTo>
                    <a:cubicBezTo>
                      <a:pt x="0" y="11179"/>
                      <a:pt x="3252" y="14431"/>
                      <a:pt x="7215" y="14431"/>
                    </a:cubicBezTo>
                    <a:cubicBezTo>
                      <a:pt x="11178" y="14431"/>
                      <a:pt x="14430" y="11179"/>
                      <a:pt x="14430" y="7215"/>
                    </a:cubicBezTo>
                    <a:cubicBezTo>
                      <a:pt x="14430" y="3252"/>
                      <a:pt x="11178" y="0"/>
                      <a:pt x="7215" y="0"/>
                    </a:cubicBezTo>
                    <a:cubicBezTo>
                      <a:pt x="3252" y="0"/>
                      <a:pt x="0" y="3252"/>
                      <a:pt x="0" y="7215"/>
                    </a:cubicBezTo>
                  </a:path>
                </a:pathLst>
              </a:custGeom>
              <a:solidFill>
                <a:srgbClr val="FFFFFF"/>
              </a:solidFill>
              <a:ln w="10161" cap="flat">
                <a:noFill/>
                <a:prstDash val="solid"/>
                <a:miter/>
              </a:ln>
            </p:spPr>
            <p:txBody>
              <a:bodyPr rtlCol="0" anchor="ctr"/>
              <a:lstStyle/>
              <a:p>
                <a:endParaRPr lang="en-IN"/>
              </a:p>
            </p:txBody>
          </p:sp>
          <p:sp>
            <p:nvSpPr>
              <p:cNvPr id="132" name="Freeform: Shape 131">
                <a:extLst>
                  <a:ext uri="{FF2B5EF4-FFF2-40B4-BE49-F238E27FC236}">
                    <a16:creationId xmlns:a16="http://schemas.microsoft.com/office/drawing/2014/main" id="{BE703281-EAD2-1E60-D604-9865C9F24C40}"/>
                  </a:ext>
                </a:extLst>
              </p:cNvPr>
              <p:cNvSpPr/>
              <p:nvPr/>
            </p:nvSpPr>
            <p:spPr>
              <a:xfrm>
                <a:off x="3202179" y="4495702"/>
                <a:ext cx="14837" cy="14836"/>
              </a:xfrm>
              <a:custGeom>
                <a:avLst/>
                <a:gdLst>
                  <a:gd name="connsiteX0" fmla="*/ 0 w 14837"/>
                  <a:gd name="connsiteY0" fmla="*/ 7419 h 14836"/>
                  <a:gd name="connsiteX1" fmla="*/ 7418 w 14837"/>
                  <a:gd name="connsiteY1" fmla="*/ 0 h 14836"/>
                  <a:gd name="connsiteX2" fmla="*/ 14837 w 14837"/>
                  <a:gd name="connsiteY2" fmla="*/ 7419 h 14836"/>
                  <a:gd name="connsiteX3" fmla="*/ 7418 w 14837"/>
                  <a:gd name="connsiteY3" fmla="*/ 14837 h 14836"/>
                  <a:gd name="connsiteX4" fmla="*/ 0 w 14837"/>
                  <a:gd name="connsiteY4" fmla="*/ 7419 h 14836"/>
                  <a:gd name="connsiteX5" fmla="*/ 508 w 14837"/>
                  <a:gd name="connsiteY5" fmla="*/ 7419 h 14836"/>
                  <a:gd name="connsiteX6" fmla="*/ 7418 w 14837"/>
                  <a:gd name="connsiteY6" fmla="*/ 14329 h 14836"/>
                  <a:gd name="connsiteX7" fmla="*/ 14329 w 14837"/>
                  <a:gd name="connsiteY7" fmla="*/ 7419 h 14836"/>
                  <a:gd name="connsiteX8" fmla="*/ 7418 w 14837"/>
                  <a:gd name="connsiteY8" fmla="*/ 508 h 14836"/>
                  <a:gd name="connsiteX9" fmla="*/ 508 w 14837"/>
                  <a:gd name="connsiteY9" fmla="*/ 7419 h 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37" h="14836">
                    <a:moveTo>
                      <a:pt x="0" y="7419"/>
                    </a:moveTo>
                    <a:cubicBezTo>
                      <a:pt x="0" y="3354"/>
                      <a:pt x="3354" y="0"/>
                      <a:pt x="7418" y="0"/>
                    </a:cubicBezTo>
                    <a:cubicBezTo>
                      <a:pt x="11483" y="0"/>
                      <a:pt x="14837" y="3354"/>
                      <a:pt x="14837" y="7419"/>
                    </a:cubicBezTo>
                    <a:cubicBezTo>
                      <a:pt x="14837" y="11483"/>
                      <a:pt x="11483" y="14837"/>
                      <a:pt x="7418" y="14837"/>
                    </a:cubicBezTo>
                    <a:cubicBezTo>
                      <a:pt x="3252" y="14837"/>
                      <a:pt x="0" y="11483"/>
                      <a:pt x="0" y="7419"/>
                    </a:cubicBezTo>
                    <a:moveTo>
                      <a:pt x="508" y="7419"/>
                    </a:moveTo>
                    <a:cubicBezTo>
                      <a:pt x="508" y="11280"/>
                      <a:pt x="3557" y="14329"/>
                      <a:pt x="7418" y="14329"/>
                    </a:cubicBezTo>
                    <a:cubicBezTo>
                      <a:pt x="11179" y="14329"/>
                      <a:pt x="14329" y="11280"/>
                      <a:pt x="14329" y="7419"/>
                    </a:cubicBezTo>
                    <a:cubicBezTo>
                      <a:pt x="14329" y="3659"/>
                      <a:pt x="11179" y="508"/>
                      <a:pt x="7418" y="508"/>
                    </a:cubicBezTo>
                    <a:cubicBezTo>
                      <a:pt x="3557" y="508"/>
                      <a:pt x="508" y="3557"/>
                      <a:pt x="508" y="7419"/>
                    </a:cubicBezTo>
                  </a:path>
                </a:pathLst>
              </a:custGeom>
              <a:solidFill>
                <a:srgbClr val="010101"/>
              </a:solidFill>
              <a:ln w="10161" cap="flat">
                <a:noFill/>
                <a:prstDash val="solid"/>
                <a:miter/>
              </a:ln>
            </p:spPr>
            <p:txBody>
              <a:bodyPr rtlCol="0" anchor="ctr"/>
              <a:lstStyle/>
              <a:p>
                <a:endParaRPr lang="en-IN"/>
              </a:p>
            </p:txBody>
          </p:sp>
          <p:sp>
            <p:nvSpPr>
              <p:cNvPr id="133" name="Freeform: Shape 132">
                <a:extLst>
                  <a:ext uri="{FF2B5EF4-FFF2-40B4-BE49-F238E27FC236}">
                    <a16:creationId xmlns:a16="http://schemas.microsoft.com/office/drawing/2014/main" id="{D0F563D3-A48F-E14D-BB16-0E8F84DEDF48}"/>
                  </a:ext>
                </a:extLst>
              </p:cNvPr>
              <p:cNvSpPr/>
              <p:nvPr/>
            </p:nvSpPr>
            <p:spPr>
              <a:xfrm>
                <a:off x="3136141" y="4266151"/>
                <a:ext cx="99651" cy="63372"/>
              </a:xfrm>
              <a:custGeom>
                <a:avLst/>
                <a:gdLst>
                  <a:gd name="connsiteX0" fmla="*/ 2118 w 99651"/>
                  <a:gd name="connsiteY0" fmla="*/ 11671 h 63372"/>
                  <a:gd name="connsiteX1" fmla="*/ 4557 w 99651"/>
                  <a:gd name="connsiteY1" fmla="*/ 10960 h 63372"/>
                  <a:gd name="connsiteX2" fmla="*/ 6894 w 99651"/>
                  <a:gd name="connsiteY2" fmla="*/ 6489 h 63372"/>
                  <a:gd name="connsiteX3" fmla="*/ 10146 w 99651"/>
                  <a:gd name="connsiteY3" fmla="*/ 5980 h 63372"/>
                  <a:gd name="connsiteX4" fmla="*/ 12788 w 99651"/>
                  <a:gd name="connsiteY4" fmla="*/ 391 h 63372"/>
                  <a:gd name="connsiteX5" fmla="*/ 18987 w 99651"/>
                  <a:gd name="connsiteY5" fmla="*/ 2830 h 63372"/>
                  <a:gd name="connsiteX6" fmla="*/ 19597 w 99651"/>
                  <a:gd name="connsiteY6" fmla="*/ 4151 h 63372"/>
                  <a:gd name="connsiteX7" fmla="*/ 20918 w 99651"/>
                  <a:gd name="connsiteY7" fmla="*/ 3135 h 63372"/>
                  <a:gd name="connsiteX8" fmla="*/ 27219 w 99651"/>
                  <a:gd name="connsiteY8" fmla="*/ 5066 h 63372"/>
                  <a:gd name="connsiteX9" fmla="*/ 36568 w 99651"/>
                  <a:gd name="connsiteY9" fmla="*/ 22443 h 63372"/>
                  <a:gd name="connsiteX10" fmla="*/ 86973 w 99651"/>
                  <a:gd name="connsiteY10" fmla="*/ 32301 h 63372"/>
                  <a:gd name="connsiteX11" fmla="*/ 88193 w 99651"/>
                  <a:gd name="connsiteY11" fmla="*/ 32606 h 63372"/>
                  <a:gd name="connsiteX12" fmla="*/ 99066 w 99651"/>
                  <a:gd name="connsiteY12" fmla="*/ 51914 h 63372"/>
                  <a:gd name="connsiteX13" fmla="*/ 79758 w 99651"/>
                  <a:gd name="connsiteY13" fmla="*/ 62788 h 63372"/>
                  <a:gd name="connsiteX14" fmla="*/ 23662 w 99651"/>
                  <a:gd name="connsiteY14" fmla="*/ 47138 h 63372"/>
                  <a:gd name="connsiteX15" fmla="*/ 16548 w 99651"/>
                  <a:gd name="connsiteY15" fmla="*/ 42260 h 63372"/>
                  <a:gd name="connsiteX16" fmla="*/ 15634 w 99651"/>
                  <a:gd name="connsiteY16" fmla="*/ 41244 h 63372"/>
                  <a:gd name="connsiteX17" fmla="*/ 695 w 99651"/>
                  <a:gd name="connsiteY17" fmla="*/ 18378 h 63372"/>
                  <a:gd name="connsiteX18" fmla="*/ 2118 w 99651"/>
                  <a:gd name="connsiteY18" fmla="*/ 11671 h 6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651" h="63372">
                    <a:moveTo>
                      <a:pt x="2118" y="11671"/>
                    </a:moveTo>
                    <a:cubicBezTo>
                      <a:pt x="2931" y="11163"/>
                      <a:pt x="3744" y="10960"/>
                      <a:pt x="4557" y="10960"/>
                    </a:cubicBezTo>
                    <a:cubicBezTo>
                      <a:pt x="4455" y="9232"/>
                      <a:pt x="5268" y="7403"/>
                      <a:pt x="6894" y="6489"/>
                    </a:cubicBezTo>
                    <a:cubicBezTo>
                      <a:pt x="7910" y="5879"/>
                      <a:pt x="9028" y="5777"/>
                      <a:pt x="10146" y="5980"/>
                    </a:cubicBezTo>
                    <a:cubicBezTo>
                      <a:pt x="9536" y="3745"/>
                      <a:pt x="10553" y="1306"/>
                      <a:pt x="12788" y="391"/>
                    </a:cubicBezTo>
                    <a:cubicBezTo>
                      <a:pt x="15126" y="-625"/>
                      <a:pt x="17971" y="391"/>
                      <a:pt x="18987" y="2830"/>
                    </a:cubicBezTo>
                    <a:lnTo>
                      <a:pt x="19597" y="4151"/>
                    </a:lnTo>
                    <a:cubicBezTo>
                      <a:pt x="20004" y="3745"/>
                      <a:pt x="20410" y="3338"/>
                      <a:pt x="20918" y="3135"/>
                    </a:cubicBezTo>
                    <a:cubicBezTo>
                      <a:pt x="23154" y="1916"/>
                      <a:pt x="25999" y="2729"/>
                      <a:pt x="27219" y="5066"/>
                    </a:cubicBezTo>
                    <a:lnTo>
                      <a:pt x="36568" y="22443"/>
                    </a:lnTo>
                    <a:lnTo>
                      <a:pt x="86973" y="32301"/>
                    </a:lnTo>
                    <a:cubicBezTo>
                      <a:pt x="87380" y="32402"/>
                      <a:pt x="87786" y="32504"/>
                      <a:pt x="88193" y="32606"/>
                    </a:cubicBezTo>
                    <a:cubicBezTo>
                      <a:pt x="96526" y="34943"/>
                      <a:pt x="101403" y="43581"/>
                      <a:pt x="99066" y="51914"/>
                    </a:cubicBezTo>
                    <a:cubicBezTo>
                      <a:pt x="96729" y="60247"/>
                      <a:pt x="88091" y="65125"/>
                      <a:pt x="79758" y="62788"/>
                    </a:cubicBezTo>
                    <a:lnTo>
                      <a:pt x="23662" y="47138"/>
                    </a:lnTo>
                    <a:cubicBezTo>
                      <a:pt x="20715" y="46325"/>
                      <a:pt x="18276" y="44496"/>
                      <a:pt x="16548" y="42260"/>
                    </a:cubicBezTo>
                    <a:cubicBezTo>
                      <a:pt x="16244" y="41955"/>
                      <a:pt x="15939" y="41650"/>
                      <a:pt x="15634" y="41244"/>
                    </a:cubicBezTo>
                    <a:lnTo>
                      <a:pt x="695" y="18378"/>
                    </a:lnTo>
                    <a:cubicBezTo>
                      <a:pt x="-626" y="15939"/>
                      <a:pt x="-16" y="13094"/>
                      <a:pt x="2118" y="11671"/>
                    </a:cubicBezTo>
                  </a:path>
                </a:pathLst>
              </a:custGeom>
              <a:solidFill>
                <a:srgbClr val="EAB986"/>
              </a:solidFill>
              <a:ln w="10161" cap="flat">
                <a:noFill/>
                <a:prstDash val="solid"/>
                <a:miter/>
              </a:ln>
            </p:spPr>
            <p:txBody>
              <a:bodyPr rtlCol="0" anchor="ctr"/>
              <a:lstStyle/>
              <a:p>
                <a:endParaRPr lang="en-IN"/>
              </a:p>
            </p:txBody>
          </p:sp>
          <p:sp>
            <p:nvSpPr>
              <p:cNvPr id="134" name="Freeform: Shape 133">
                <a:extLst>
                  <a:ext uri="{FF2B5EF4-FFF2-40B4-BE49-F238E27FC236}">
                    <a16:creationId xmlns:a16="http://schemas.microsoft.com/office/drawing/2014/main" id="{01E741B5-903F-3570-4DC4-CBE2BE725318}"/>
                  </a:ext>
                </a:extLst>
              </p:cNvPr>
              <p:cNvSpPr/>
              <p:nvPr/>
            </p:nvSpPr>
            <p:spPr>
              <a:xfrm>
                <a:off x="3135803" y="4265729"/>
                <a:ext cx="100285" cy="63717"/>
              </a:xfrm>
              <a:custGeom>
                <a:avLst/>
                <a:gdLst>
                  <a:gd name="connsiteX0" fmla="*/ 79993 w 100285"/>
                  <a:gd name="connsiteY0" fmla="*/ 63108 h 63717"/>
                  <a:gd name="connsiteX1" fmla="*/ 23898 w 100285"/>
                  <a:gd name="connsiteY1" fmla="*/ 47560 h 63717"/>
                  <a:gd name="connsiteX2" fmla="*/ 16682 w 100285"/>
                  <a:gd name="connsiteY2" fmla="*/ 42580 h 63717"/>
                  <a:gd name="connsiteX3" fmla="*/ 15768 w 100285"/>
                  <a:gd name="connsiteY3" fmla="*/ 41564 h 63717"/>
                  <a:gd name="connsiteX4" fmla="*/ 829 w 100285"/>
                  <a:gd name="connsiteY4" fmla="*/ 18699 h 63717"/>
                  <a:gd name="connsiteX5" fmla="*/ 118 w 100285"/>
                  <a:gd name="connsiteY5" fmla="*/ 14939 h 63717"/>
                  <a:gd name="connsiteX6" fmla="*/ 2252 w 100285"/>
                  <a:gd name="connsiteY6" fmla="*/ 11788 h 63717"/>
                  <a:gd name="connsiteX7" fmla="*/ 4589 w 100285"/>
                  <a:gd name="connsiteY7" fmla="*/ 10975 h 63717"/>
                  <a:gd name="connsiteX8" fmla="*/ 7130 w 100285"/>
                  <a:gd name="connsiteY8" fmla="*/ 6504 h 63717"/>
                  <a:gd name="connsiteX9" fmla="*/ 10178 w 100285"/>
                  <a:gd name="connsiteY9" fmla="*/ 5894 h 63717"/>
                  <a:gd name="connsiteX10" fmla="*/ 13024 w 100285"/>
                  <a:gd name="connsiteY10" fmla="*/ 407 h 63717"/>
                  <a:gd name="connsiteX11" fmla="*/ 15056 w 100285"/>
                  <a:gd name="connsiteY11" fmla="*/ 0 h 63717"/>
                  <a:gd name="connsiteX12" fmla="*/ 19629 w 100285"/>
                  <a:gd name="connsiteY12" fmla="*/ 2947 h 63717"/>
                  <a:gd name="connsiteX13" fmla="*/ 20036 w 100285"/>
                  <a:gd name="connsiteY13" fmla="*/ 3862 h 63717"/>
                  <a:gd name="connsiteX14" fmla="*/ 21154 w 100285"/>
                  <a:gd name="connsiteY14" fmla="*/ 3049 h 63717"/>
                  <a:gd name="connsiteX15" fmla="*/ 23491 w 100285"/>
                  <a:gd name="connsiteY15" fmla="*/ 2439 h 63717"/>
                  <a:gd name="connsiteX16" fmla="*/ 27861 w 100285"/>
                  <a:gd name="connsiteY16" fmla="*/ 5081 h 63717"/>
                  <a:gd name="connsiteX17" fmla="*/ 37108 w 100285"/>
                  <a:gd name="connsiteY17" fmla="*/ 22357 h 63717"/>
                  <a:gd name="connsiteX18" fmla="*/ 87412 w 100285"/>
                  <a:gd name="connsiteY18" fmla="*/ 32113 h 63717"/>
                  <a:gd name="connsiteX19" fmla="*/ 88631 w 100285"/>
                  <a:gd name="connsiteY19" fmla="*/ 32418 h 63717"/>
                  <a:gd name="connsiteX20" fmla="*/ 99708 w 100285"/>
                  <a:gd name="connsiteY20" fmla="*/ 52031 h 63717"/>
                  <a:gd name="connsiteX21" fmla="*/ 84363 w 100285"/>
                  <a:gd name="connsiteY21" fmla="*/ 63718 h 63717"/>
                  <a:gd name="connsiteX22" fmla="*/ 84363 w 100285"/>
                  <a:gd name="connsiteY22" fmla="*/ 63718 h 63717"/>
                  <a:gd name="connsiteX23" fmla="*/ 79993 w 100285"/>
                  <a:gd name="connsiteY23" fmla="*/ 63108 h 63717"/>
                  <a:gd name="connsiteX24" fmla="*/ 21255 w 100285"/>
                  <a:gd name="connsiteY24" fmla="*/ 3658 h 63717"/>
                  <a:gd name="connsiteX25" fmla="*/ 20036 w 100285"/>
                  <a:gd name="connsiteY25" fmla="*/ 4675 h 63717"/>
                  <a:gd name="connsiteX26" fmla="*/ 19731 w 100285"/>
                  <a:gd name="connsiteY26" fmla="*/ 4980 h 63717"/>
                  <a:gd name="connsiteX27" fmla="*/ 19020 w 100285"/>
                  <a:gd name="connsiteY27" fmla="*/ 3354 h 63717"/>
                  <a:gd name="connsiteX28" fmla="*/ 14955 w 100285"/>
                  <a:gd name="connsiteY28" fmla="*/ 711 h 63717"/>
                  <a:gd name="connsiteX29" fmla="*/ 13227 w 100285"/>
                  <a:gd name="connsiteY29" fmla="*/ 1118 h 63717"/>
                  <a:gd name="connsiteX30" fmla="*/ 10788 w 100285"/>
                  <a:gd name="connsiteY30" fmla="*/ 6402 h 63717"/>
                  <a:gd name="connsiteX31" fmla="*/ 10890 w 100285"/>
                  <a:gd name="connsiteY31" fmla="*/ 6809 h 63717"/>
                  <a:gd name="connsiteX32" fmla="*/ 10483 w 100285"/>
                  <a:gd name="connsiteY32" fmla="*/ 6707 h 63717"/>
                  <a:gd name="connsiteX33" fmla="*/ 7435 w 100285"/>
                  <a:gd name="connsiteY33" fmla="*/ 7215 h 63717"/>
                  <a:gd name="connsiteX34" fmla="*/ 5199 w 100285"/>
                  <a:gd name="connsiteY34" fmla="*/ 11483 h 63717"/>
                  <a:gd name="connsiteX35" fmla="*/ 5199 w 100285"/>
                  <a:gd name="connsiteY35" fmla="*/ 11788 h 63717"/>
                  <a:gd name="connsiteX36" fmla="*/ 4894 w 100285"/>
                  <a:gd name="connsiteY36" fmla="*/ 11788 h 63717"/>
                  <a:gd name="connsiteX37" fmla="*/ 2557 w 100285"/>
                  <a:gd name="connsiteY37" fmla="*/ 12500 h 63717"/>
                  <a:gd name="connsiteX38" fmla="*/ 626 w 100285"/>
                  <a:gd name="connsiteY38" fmla="*/ 15345 h 63717"/>
                  <a:gd name="connsiteX39" fmla="*/ 1236 w 100285"/>
                  <a:gd name="connsiteY39" fmla="*/ 18699 h 63717"/>
                  <a:gd name="connsiteX40" fmla="*/ 16174 w 100285"/>
                  <a:gd name="connsiteY40" fmla="*/ 41564 h 63717"/>
                  <a:gd name="connsiteX41" fmla="*/ 16987 w 100285"/>
                  <a:gd name="connsiteY41" fmla="*/ 42580 h 63717"/>
                  <a:gd name="connsiteX42" fmla="*/ 23999 w 100285"/>
                  <a:gd name="connsiteY42" fmla="*/ 47356 h 63717"/>
                  <a:gd name="connsiteX43" fmla="*/ 80095 w 100285"/>
                  <a:gd name="connsiteY43" fmla="*/ 63006 h 63717"/>
                  <a:gd name="connsiteX44" fmla="*/ 84262 w 100285"/>
                  <a:gd name="connsiteY44" fmla="*/ 63616 h 63717"/>
                  <a:gd name="connsiteX45" fmla="*/ 84262 w 100285"/>
                  <a:gd name="connsiteY45" fmla="*/ 63616 h 63717"/>
                  <a:gd name="connsiteX46" fmla="*/ 99099 w 100285"/>
                  <a:gd name="connsiteY46" fmla="*/ 52336 h 63717"/>
                  <a:gd name="connsiteX47" fmla="*/ 88428 w 100285"/>
                  <a:gd name="connsiteY47" fmla="*/ 33434 h 63717"/>
                  <a:gd name="connsiteX48" fmla="*/ 87209 w 100285"/>
                  <a:gd name="connsiteY48" fmla="*/ 33129 h 63717"/>
                  <a:gd name="connsiteX49" fmla="*/ 36804 w 100285"/>
                  <a:gd name="connsiteY49" fmla="*/ 23272 h 63717"/>
                  <a:gd name="connsiteX50" fmla="*/ 36702 w 100285"/>
                  <a:gd name="connsiteY50" fmla="*/ 23272 h 63717"/>
                  <a:gd name="connsiteX51" fmla="*/ 27353 w 100285"/>
                  <a:gd name="connsiteY51" fmla="*/ 5793 h 63717"/>
                  <a:gd name="connsiteX52" fmla="*/ 23491 w 100285"/>
                  <a:gd name="connsiteY52" fmla="*/ 3455 h 63717"/>
                  <a:gd name="connsiteX53" fmla="*/ 21255 w 100285"/>
                  <a:gd name="connsiteY53" fmla="*/ 3658 h 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285" h="63717">
                    <a:moveTo>
                      <a:pt x="79993" y="63108"/>
                    </a:moveTo>
                    <a:lnTo>
                      <a:pt x="23898" y="47560"/>
                    </a:lnTo>
                    <a:cubicBezTo>
                      <a:pt x="21052" y="46747"/>
                      <a:pt x="18410" y="45019"/>
                      <a:pt x="16682" y="42580"/>
                    </a:cubicBezTo>
                    <a:cubicBezTo>
                      <a:pt x="16276" y="42275"/>
                      <a:pt x="15971" y="41869"/>
                      <a:pt x="15768" y="41564"/>
                    </a:cubicBezTo>
                    <a:lnTo>
                      <a:pt x="829" y="18699"/>
                    </a:lnTo>
                    <a:cubicBezTo>
                      <a:pt x="118" y="17581"/>
                      <a:pt x="-187" y="16260"/>
                      <a:pt x="118" y="14939"/>
                    </a:cubicBezTo>
                    <a:cubicBezTo>
                      <a:pt x="423" y="13618"/>
                      <a:pt x="1134" y="12500"/>
                      <a:pt x="2252" y="11788"/>
                    </a:cubicBezTo>
                    <a:cubicBezTo>
                      <a:pt x="2963" y="11382"/>
                      <a:pt x="3776" y="11077"/>
                      <a:pt x="4589" y="10975"/>
                    </a:cubicBezTo>
                    <a:cubicBezTo>
                      <a:pt x="4488" y="9146"/>
                      <a:pt x="5504" y="7419"/>
                      <a:pt x="7130" y="6504"/>
                    </a:cubicBezTo>
                    <a:cubicBezTo>
                      <a:pt x="8044" y="5996"/>
                      <a:pt x="9061" y="5793"/>
                      <a:pt x="10178" y="5894"/>
                    </a:cubicBezTo>
                    <a:cubicBezTo>
                      <a:pt x="9670" y="3658"/>
                      <a:pt x="10890" y="1321"/>
                      <a:pt x="13024" y="407"/>
                    </a:cubicBezTo>
                    <a:cubicBezTo>
                      <a:pt x="13634" y="102"/>
                      <a:pt x="14345" y="0"/>
                      <a:pt x="15056" y="0"/>
                    </a:cubicBezTo>
                    <a:cubicBezTo>
                      <a:pt x="16987" y="0"/>
                      <a:pt x="18816" y="1118"/>
                      <a:pt x="19629" y="2947"/>
                    </a:cubicBezTo>
                    <a:lnTo>
                      <a:pt x="20036" y="3862"/>
                    </a:lnTo>
                    <a:cubicBezTo>
                      <a:pt x="20341" y="3557"/>
                      <a:pt x="20747" y="3252"/>
                      <a:pt x="21154" y="3049"/>
                    </a:cubicBezTo>
                    <a:cubicBezTo>
                      <a:pt x="21865" y="2642"/>
                      <a:pt x="22678" y="2439"/>
                      <a:pt x="23491" y="2439"/>
                    </a:cubicBezTo>
                    <a:cubicBezTo>
                      <a:pt x="25320" y="2439"/>
                      <a:pt x="26946" y="3455"/>
                      <a:pt x="27861" y="5081"/>
                    </a:cubicBezTo>
                    <a:lnTo>
                      <a:pt x="37108" y="22357"/>
                    </a:lnTo>
                    <a:lnTo>
                      <a:pt x="87412" y="32113"/>
                    </a:lnTo>
                    <a:cubicBezTo>
                      <a:pt x="87818" y="32215"/>
                      <a:pt x="88225" y="32316"/>
                      <a:pt x="88631" y="32418"/>
                    </a:cubicBezTo>
                    <a:cubicBezTo>
                      <a:pt x="97066" y="34755"/>
                      <a:pt x="102046" y="43596"/>
                      <a:pt x="99708" y="52031"/>
                    </a:cubicBezTo>
                    <a:cubicBezTo>
                      <a:pt x="97777" y="58941"/>
                      <a:pt x="91477" y="63718"/>
                      <a:pt x="84363" y="63718"/>
                    </a:cubicBezTo>
                    <a:lnTo>
                      <a:pt x="84363" y="63718"/>
                    </a:lnTo>
                    <a:cubicBezTo>
                      <a:pt x="82839" y="63718"/>
                      <a:pt x="81315" y="63514"/>
                      <a:pt x="79993" y="63108"/>
                    </a:cubicBezTo>
                    <a:moveTo>
                      <a:pt x="21255" y="3658"/>
                    </a:moveTo>
                    <a:cubicBezTo>
                      <a:pt x="20849" y="3862"/>
                      <a:pt x="20341" y="4268"/>
                      <a:pt x="20036" y="4675"/>
                    </a:cubicBezTo>
                    <a:lnTo>
                      <a:pt x="19731" y="4980"/>
                    </a:lnTo>
                    <a:lnTo>
                      <a:pt x="19020" y="3354"/>
                    </a:lnTo>
                    <a:cubicBezTo>
                      <a:pt x="18308" y="1728"/>
                      <a:pt x="16682" y="711"/>
                      <a:pt x="14955" y="711"/>
                    </a:cubicBezTo>
                    <a:cubicBezTo>
                      <a:pt x="14345" y="711"/>
                      <a:pt x="13735" y="813"/>
                      <a:pt x="13227" y="1118"/>
                    </a:cubicBezTo>
                    <a:cubicBezTo>
                      <a:pt x="11195" y="2033"/>
                      <a:pt x="10178" y="4268"/>
                      <a:pt x="10788" y="6402"/>
                    </a:cubicBezTo>
                    <a:lnTo>
                      <a:pt x="10890" y="6809"/>
                    </a:lnTo>
                    <a:lnTo>
                      <a:pt x="10483" y="6707"/>
                    </a:lnTo>
                    <a:cubicBezTo>
                      <a:pt x="9467" y="6504"/>
                      <a:pt x="8349" y="6606"/>
                      <a:pt x="7435" y="7215"/>
                    </a:cubicBezTo>
                    <a:cubicBezTo>
                      <a:pt x="5910" y="8028"/>
                      <a:pt x="5097" y="9756"/>
                      <a:pt x="5199" y="11483"/>
                    </a:cubicBezTo>
                    <a:lnTo>
                      <a:pt x="5199" y="11788"/>
                    </a:lnTo>
                    <a:lnTo>
                      <a:pt x="4894" y="11788"/>
                    </a:lnTo>
                    <a:cubicBezTo>
                      <a:pt x="4081" y="11788"/>
                      <a:pt x="3268" y="12093"/>
                      <a:pt x="2557" y="12500"/>
                    </a:cubicBezTo>
                    <a:cubicBezTo>
                      <a:pt x="1540" y="13109"/>
                      <a:pt x="931" y="14126"/>
                      <a:pt x="626" y="15345"/>
                    </a:cubicBezTo>
                    <a:cubicBezTo>
                      <a:pt x="423" y="16463"/>
                      <a:pt x="626" y="17682"/>
                      <a:pt x="1236" y="18699"/>
                    </a:cubicBezTo>
                    <a:lnTo>
                      <a:pt x="16174" y="41564"/>
                    </a:lnTo>
                    <a:cubicBezTo>
                      <a:pt x="16377" y="41869"/>
                      <a:pt x="16682" y="42174"/>
                      <a:pt x="16987" y="42580"/>
                    </a:cubicBezTo>
                    <a:cubicBezTo>
                      <a:pt x="18715" y="44918"/>
                      <a:pt x="21154" y="46645"/>
                      <a:pt x="23999" y="47356"/>
                    </a:cubicBezTo>
                    <a:lnTo>
                      <a:pt x="80095" y="63006"/>
                    </a:lnTo>
                    <a:cubicBezTo>
                      <a:pt x="81416" y="63413"/>
                      <a:pt x="82839" y="63616"/>
                      <a:pt x="84262" y="63616"/>
                    </a:cubicBezTo>
                    <a:lnTo>
                      <a:pt x="84262" y="63616"/>
                    </a:lnTo>
                    <a:cubicBezTo>
                      <a:pt x="91172" y="63616"/>
                      <a:pt x="97269" y="58941"/>
                      <a:pt x="99099" y="52336"/>
                    </a:cubicBezTo>
                    <a:cubicBezTo>
                      <a:pt x="101334" y="44206"/>
                      <a:pt x="96558" y="35670"/>
                      <a:pt x="88428" y="33434"/>
                    </a:cubicBezTo>
                    <a:cubicBezTo>
                      <a:pt x="88022" y="33332"/>
                      <a:pt x="87615" y="33231"/>
                      <a:pt x="87209" y="33129"/>
                    </a:cubicBezTo>
                    <a:lnTo>
                      <a:pt x="36804" y="23272"/>
                    </a:lnTo>
                    <a:lnTo>
                      <a:pt x="36702" y="23272"/>
                    </a:lnTo>
                    <a:lnTo>
                      <a:pt x="27353" y="5793"/>
                    </a:lnTo>
                    <a:cubicBezTo>
                      <a:pt x="26540" y="4370"/>
                      <a:pt x="25117" y="3455"/>
                      <a:pt x="23491" y="3455"/>
                    </a:cubicBezTo>
                    <a:cubicBezTo>
                      <a:pt x="22678" y="3150"/>
                      <a:pt x="21967" y="3252"/>
                      <a:pt x="21255" y="3658"/>
                    </a:cubicBezTo>
                  </a:path>
                </a:pathLst>
              </a:custGeom>
              <a:solidFill>
                <a:srgbClr val="010101"/>
              </a:solidFill>
              <a:ln w="10161" cap="flat">
                <a:noFill/>
                <a:prstDash val="solid"/>
                <a:miter/>
              </a:ln>
            </p:spPr>
            <p:txBody>
              <a:bodyPr rtlCol="0" anchor="ctr"/>
              <a:lstStyle/>
              <a:p>
                <a:endParaRPr lang="en-IN"/>
              </a:p>
            </p:txBody>
          </p:sp>
          <p:sp>
            <p:nvSpPr>
              <p:cNvPr id="135" name="Freeform: Shape 134">
                <a:extLst>
                  <a:ext uri="{FF2B5EF4-FFF2-40B4-BE49-F238E27FC236}">
                    <a16:creationId xmlns:a16="http://schemas.microsoft.com/office/drawing/2014/main" id="{CBC9233D-1E41-1F67-CD50-A799B6E9CDED}"/>
                  </a:ext>
                </a:extLst>
              </p:cNvPr>
              <p:cNvSpPr/>
              <p:nvPr/>
            </p:nvSpPr>
            <p:spPr>
              <a:xfrm>
                <a:off x="3252381" y="4229450"/>
                <a:ext cx="24186" cy="33129"/>
              </a:xfrm>
              <a:custGeom>
                <a:avLst/>
                <a:gdLst>
                  <a:gd name="connsiteX0" fmla="*/ 0 w 24186"/>
                  <a:gd name="connsiteY0" fmla="*/ 16565 h 33129"/>
                  <a:gd name="connsiteX1" fmla="*/ 12093 w 24186"/>
                  <a:gd name="connsiteY1" fmla="*/ 33129 h 33129"/>
                  <a:gd name="connsiteX2" fmla="*/ 24186 w 24186"/>
                  <a:gd name="connsiteY2" fmla="*/ 16565 h 33129"/>
                  <a:gd name="connsiteX3" fmla="*/ 12093 w 24186"/>
                  <a:gd name="connsiteY3" fmla="*/ 0 h 33129"/>
                  <a:gd name="connsiteX4" fmla="*/ 0 w 24186"/>
                  <a:gd name="connsiteY4" fmla="*/ 16565 h 3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6" h="33129">
                    <a:moveTo>
                      <a:pt x="0" y="16565"/>
                    </a:moveTo>
                    <a:cubicBezTo>
                      <a:pt x="0" y="25711"/>
                      <a:pt x="5386" y="33129"/>
                      <a:pt x="12093" y="33129"/>
                    </a:cubicBezTo>
                    <a:cubicBezTo>
                      <a:pt x="18800" y="33129"/>
                      <a:pt x="24186" y="25711"/>
                      <a:pt x="24186" y="16565"/>
                    </a:cubicBezTo>
                    <a:cubicBezTo>
                      <a:pt x="24186" y="7418"/>
                      <a:pt x="18800" y="0"/>
                      <a:pt x="12093" y="0"/>
                    </a:cubicBezTo>
                    <a:cubicBezTo>
                      <a:pt x="5386" y="102"/>
                      <a:pt x="0" y="7520"/>
                      <a:pt x="0" y="16565"/>
                    </a:cubicBezTo>
                  </a:path>
                </a:pathLst>
              </a:custGeom>
              <a:solidFill>
                <a:srgbClr val="EAB986"/>
              </a:solidFill>
              <a:ln w="10161" cap="flat">
                <a:noFill/>
                <a:prstDash val="solid"/>
                <a:miter/>
              </a:ln>
            </p:spPr>
            <p:txBody>
              <a:bodyPr rtlCol="0" anchor="ctr"/>
              <a:lstStyle/>
              <a:p>
                <a:endParaRPr lang="en-IN"/>
              </a:p>
            </p:txBody>
          </p:sp>
          <p:sp>
            <p:nvSpPr>
              <p:cNvPr id="136" name="Freeform: Shape 135">
                <a:extLst>
                  <a:ext uri="{FF2B5EF4-FFF2-40B4-BE49-F238E27FC236}">
                    <a16:creationId xmlns:a16="http://schemas.microsoft.com/office/drawing/2014/main" id="{75CD41F6-881E-421B-CEFC-785ECCFEE9E0}"/>
                  </a:ext>
                </a:extLst>
              </p:cNvPr>
              <p:cNvSpPr/>
              <p:nvPr/>
            </p:nvSpPr>
            <p:spPr>
              <a:xfrm>
                <a:off x="3252178" y="4229247"/>
                <a:ext cx="24592" cy="33535"/>
              </a:xfrm>
              <a:custGeom>
                <a:avLst/>
                <a:gdLst>
                  <a:gd name="connsiteX0" fmla="*/ 0 w 24592"/>
                  <a:gd name="connsiteY0" fmla="*/ 16768 h 33535"/>
                  <a:gd name="connsiteX1" fmla="*/ 12296 w 24592"/>
                  <a:gd name="connsiteY1" fmla="*/ 0 h 33535"/>
                  <a:gd name="connsiteX2" fmla="*/ 24593 w 24592"/>
                  <a:gd name="connsiteY2" fmla="*/ 16768 h 33535"/>
                  <a:gd name="connsiteX3" fmla="*/ 12296 w 24592"/>
                  <a:gd name="connsiteY3" fmla="*/ 33536 h 33535"/>
                  <a:gd name="connsiteX4" fmla="*/ 0 w 24592"/>
                  <a:gd name="connsiteY4" fmla="*/ 16768 h 33535"/>
                  <a:gd name="connsiteX5" fmla="*/ 305 w 24592"/>
                  <a:gd name="connsiteY5" fmla="*/ 16768 h 33535"/>
                  <a:gd name="connsiteX6" fmla="*/ 12195 w 24592"/>
                  <a:gd name="connsiteY6" fmla="*/ 33129 h 33535"/>
                  <a:gd name="connsiteX7" fmla="*/ 24085 w 24592"/>
                  <a:gd name="connsiteY7" fmla="*/ 16768 h 33535"/>
                  <a:gd name="connsiteX8" fmla="*/ 12195 w 24592"/>
                  <a:gd name="connsiteY8" fmla="*/ 407 h 33535"/>
                  <a:gd name="connsiteX9" fmla="*/ 305 w 24592"/>
                  <a:gd name="connsiteY9" fmla="*/ 16768 h 3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92" h="33535">
                    <a:moveTo>
                      <a:pt x="0" y="16768"/>
                    </a:moveTo>
                    <a:cubicBezTo>
                      <a:pt x="0" y="7520"/>
                      <a:pt x="5488" y="0"/>
                      <a:pt x="12296" y="0"/>
                    </a:cubicBezTo>
                    <a:cubicBezTo>
                      <a:pt x="19105" y="0"/>
                      <a:pt x="24593" y="7520"/>
                      <a:pt x="24593" y="16768"/>
                    </a:cubicBezTo>
                    <a:cubicBezTo>
                      <a:pt x="24593" y="26015"/>
                      <a:pt x="19105" y="33536"/>
                      <a:pt x="12296" y="33536"/>
                    </a:cubicBezTo>
                    <a:cubicBezTo>
                      <a:pt x="5488" y="33536"/>
                      <a:pt x="0" y="26015"/>
                      <a:pt x="0" y="16768"/>
                    </a:cubicBezTo>
                    <a:moveTo>
                      <a:pt x="305" y="16768"/>
                    </a:moveTo>
                    <a:cubicBezTo>
                      <a:pt x="305" y="25812"/>
                      <a:pt x="5691" y="33129"/>
                      <a:pt x="12195" y="33129"/>
                    </a:cubicBezTo>
                    <a:cubicBezTo>
                      <a:pt x="18800" y="33129"/>
                      <a:pt x="24085" y="25812"/>
                      <a:pt x="24085" y="16768"/>
                    </a:cubicBezTo>
                    <a:cubicBezTo>
                      <a:pt x="24085" y="7723"/>
                      <a:pt x="18699" y="407"/>
                      <a:pt x="12195" y="407"/>
                    </a:cubicBezTo>
                    <a:cubicBezTo>
                      <a:pt x="5691" y="508"/>
                      <a:pt x="305" y="7825"/>
                      <a:pt x="305" y="16768"/>
                    </a:cubicBezTo>
                  </a:path>
                </a:pathLst>
              </a:custGeom>
              <a:solidFill>
                <a:srgbClr val="010101"/>
              </a:solidFill>
              <a:ln w="10161" cap="flat">
                <a:noFill/>
                <a:prstDash val="solid"/>
                <a:miter/>
              </a:ln>
            </p:spPr>
            <p:txBody>
              <a:bodyPr rtlCol="0" anchor="ctr"/>
              <a:lstStyle/>
              <a:p>
                <a:endParaRPr lang="en-IN"/>
              </a:p>
            </p:txBody>
          </p:sp>
          <p:sp>
            <p:nvSpPr>
              <p:cNvPr id="137" name="Freeform: Shape 136">
                <a:extLst>
                  <a:ext uri="{FF2B5EF4-FFF2-40B4-BE49-F238E27FC236}">
                    <a16:creationId xmlns:a16="http://schemas.microsoft.com/office/drawing/2014/main" id="{20F63B48-29C1-1FA0-5024-810714F6CB98}"/>
                  </a:ext>
                </a:extLst>
              </p:cNvPr>
              <p:cNvSpPr/>
              <p:nvPr/>
            </p:nvSpPr>
            <p:spPr>
              <a:xfrm>
                <a:off x="3275348" y="4242661"/>
                <a:ext cx="101" cy="508"/>
              </a:xfrm>
              <a:custGeom>
                <a:avLst/>
                <a:gdLst>
                  <a:gd name="connsiteX0" fmla="*/ 0 w 101"/>
                  <a:gd name="connsiteY0" fmla="*/ 0 h 508"/>
                  <a:gd name="connsiteX1" fmla="*/ 101 w 101"/>
                  <a:gd name="connsiteY1" fmla="*/ 203 h 508"/>
                  <a:gd name="connsiteX2" fmla="*/ 101 w 101"/>
                  <a:gd name="connsiteY2" fmla="*/ 508 h 508"/>
                  <a:gd name="connsiteX3" fmla="*/ 0 w 101"/>
                  <a:gd name="connsiteY3" fmla="*/ 0 h 508"/>
                </a:gdLst>
                <a:ahLst/>
                <a:cxnLst>
                  <a:cxn ang="0">
                    <a:pos x="connsiteX0" y="connsiteY0"/>
                  </a:cxn>
                  <a:cxn ang="0">
                    <a:pos x="connsiteX1" y="connsiteY1"/>
                  </a:cxn>
                  <a:cxn ang="0">
                    <a:pos x="connsiteX2" y="connsiteY2"/>
                  </a:cxn>
                  <a:cxn ang="0">
                    <a:pos x="connsiteX3" y="connsiteY3"/>
                  </a:cxn>
                </a:cxnLst>
                <a:rect l="l" t="t" r="r" b="b"/>
                <a:pathLst>
                  <a:path w="101" h="508">
                    <a:moveTo>
                      <a:pt x="0" y="0"/>
                    </a:moveTo>
                    <a:cubicBezTo>
                      <a:pt x="101" y="102"/>
                      <a:pt x="101" y="102"/>
                      <a:pt x="101" y="203"/>
                    </a:cubicBezTo>
                    <a:cubicBezTo>
                      <a:pt x="101" y="305"/>
                      <a:pt x="101" y="406"/>
                      <a:pt x="101" y="508"/>
                    </a:cubicBezTo>
                    <a:lnTo>
                      <a:pt x="0" y="0"/>
                    </a:lnTo>
                    <a:close/>
                  </a:path>
                </a:pathLst>
              </a:custGeom>
              <a:solidFill>
                <a:srgbClr val="010101"/>
              </a:solidFill>
              <a:ln w="10161" cap="flat">
                <a:noFill/>
                <a:prstDash val="solid"/>
                <a:miter/>
              </a:ln>
            </p:spPr>
            <p:txBody>
              <a:bodyPr rtlCol="0" anchor="ctr"/>
              <a:lstStyle/>
              <a:p>
                <a:endParaRPr lang="en-IN"/>
              </a:p>
            </p:txBody>
          </p:sp>
          <p:sp>
            <p:nvSpPr>
              <p:cNvPr id="138" name="Freeform: Shape 137">
                <a:extLst>
                  <a:ext uri="{FF2B5EF4-FFF2-40B4-BE49-F238E27FC236}">
                    <a16:creationId xmlns:a16="http://schemas.microsoft.com/office/drawing/2014/main" id="{62920BF7-B786-1EE0-C8C6-081DAEA0CFE2}"/>
                  </a:ext>
                </a:extLst>
              </p:cNvPr>
              <p:cNvSpPr/>
              <p:nvPr/>
            </p:nvSpPr>
            <p:spPr>
              <a:xfrm>
                <a:off x="3240286" y="4223931"/>
                <a:ext cx="41362" cy="24824"/>
              </a:xfrm>
              <a:custGeom>
                <a:avLst/>
                <a:gdLst>
                  <a:gd name="connsiteX0" fmla="*/ 4880 w 41362"/>
                  <a:gd name="connsiteY0" fmla="*/ 336 h 24824"/>
                  <a:gd name="connsiteX1" fmla="*/ 10571 w 41362"/>
                  <a:gd name="connsiteY1" fmla="*/ 133 h 24824"/>
                  <a:gd name="connsiteX2" fmla="*/ 20936 w 41362"/>
                  <a:gd name="connsiteY2" fmla="*/ 5112 h 24824"/>
                  <a:gd name="connsiteX3" fmla="*/ 26627 w 41362"/>
                  <a:gd name="connsiteY3" fmla="*/ 3994 h 24824"/>
                  <a:gd name="connsiteX4" fmla="*/ 32927 w 41362"/>
                  <a:gd name="connsiteY4" fmla="*/ 3994 h 24824"/>
                  <a:gd name="connsiteX5" fmla="*/ 37399 w 41362"/>
                  <a:gd name="connsiteY5" fmla="*/ 10092 h 24824"/>
                  <a:gd name="connsiteX6" fmla="*/ 37805 w 41362"/>
                  <a:gd name="connsiteY6" fmla="*/ 12836 h 24824"/>
                  <a:gd name="connsiteX7" fmla="*/ 40143 w 41362"/>
                  <a:gd name="connsiteY7" fmla="*/ 14258 h 24824"/>
                  <a:gd name="connsiteX8" fmla="*/ 41362 w 41362"/>
                  <a:gd name="connsiteY8" fmla="*/ 18933 h 24824"/>
                  <a:gd name="connsiteX9" fmla="*/ 37704 w 41362"/>
                  <a:gd name="connsiteY9" fmla="*/ 24726 h 24824"/>
                  <a:gd name="connsiteX10" fmla="*/ 33741 w 41362"/>
                  <a:gd name="connsiteY10" fmla="*/ 23303 h 24824"/>
                  <a:gd name="connsiteX11" fmla="*/ 32318 w 41362"/>
                  <a:gd name="connsiteY11" fmla="*/ 20762 h 24824"/>
                  <a:gd name="connsiteX12" fmla="*/ 20428 w 41362"/>
                  <a:gd name="connsiteY12" fmla="*/ 17104 h 24824"/>
                  <a:gd name="connsiteX13" fmla="*/ 5286 w 41362"/>
                  <a:gd name="connsiteY13" fmla="*/ 15986 h 24824"/>
                  <a:gd name="connsiteX14" fmla="*/ 510 w 41362"/>
                  <a:gd name="connsiteY14" fmla="*/ 10498 h 24824"/>
                  <a:gd name="connsiteX15" fmla="*/ 4880 w 41362"/>
                  <a:gd name="connsiteY15" fmla="*/ 336 h 2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62" h="24824">
                    <a:moveTo>
                      <a:pt x="4880" y="336"/>
                    </a:moveTo>
                    <a:cubicBezTo>
                      <a:pt x="6302" y="-274"/>
                      <a:pt x="8945" y="133"/>
                      <a:pt x="10571" y="133"/>
                    </a:cubicBezTo>
                    <a:cubicBezTo>
                      <a:pt x="15245" y="133"/>
                      <a:pt x="16668" y="4604"/>
                      <a:pt x="20936" y="5112"/>
                    </a:cubicBezTo>
                    <a:cubicBezTo>
                      <a:pt x="23070" y="5315"/>
                      <a:pt x="24696" y="4299"/>
                      <a:pt x="26627" y="3994"/>
                    </a:cubicBezTo>
                    <a:cubicBezTo>
                      <a:pt x="28456" y="3588"/>
                      <a:pt x="31098" y="3689"/>
                      <a:pt x="32927" y="3994"/>
                    </a:cubicBezTo>
                    <a:cubicBezTo>
                      <a:pt x="36586" y="4604"/>
                      <a:pt x="37399" y="8974"/>
                      <a:pt x="37399" y="10092"/>
                    </a:cubicBezTo>
                    <a:cubicBezTo>
                      <a:pt x="37399" y="11006"/>
                      <a:pt x="37196" y="12023"/>
                      <a:pt x="37805" y="12836"/>
                    </a:cubicBezTo>
                    <a:cubicBezTo>
                      <a:pt x="38313" y="13445"/>
                      <a:pt x="39533" y="13649"/>
                      <a:pt x="40143" y="14258"/>
                    </a:cubicBezTo>
                    <a:cubicBezTo>
                      <a:pt x="41362" y="15478"/>
                      <a:pt x="41362" y="17307"/>
                      <a:pt x="41362" y="18933"/>
                    </a:cubicBezTo>
                    <a:cubicBezTo>
                      <a:pt x="41362" y="21575"/>
                      <a:pt x="41362" y="23709"/>
                      <a:pt x="37704" y="24726"/>
                    </a:cubicBezTo>
                    <a:cubicBezTo>
                      <a:pt x="36281" y="25132"/>
                      <a:pt x="34655" y="24217"/>
                      <a:pt x="33741" y="23303"/>
                    </a:cubicBezTo>
                    <a:cubicBezTo>
                      <a:pt x="32927" y="22490"/>
                      <a:pt x="33131" y="21575"/>
                      <a:pt x="32318" y="20762"/>
                    </a:cubicBezTo>
                    <a:cubicBezTo>
                      <a:pt x="31810" y="17104"/>
                      <a:pt x="23375" y="17205"/>
                      <a:pt x="20428" y="17104"/>
                    </a:cubicBezTo>
                    <a:cubicBezTo>
                      <a:pt x="15652" y="16900"/>
                      <a:pt x="9758" y="17815"/>
                      <a:pt x="5286" y="15986"/>
                    </a:cubicBezTo>
                    <a:cubicBezTo>
                      <a:pt x="2644" y="14868"/>
                      <a:pt x="1120" y="12836"/>
                      <a:pt x="510" y="10498"/>
                    </a:cubicBezTo>
                    <a:cubicBezTo>
                      <a:pt x="-1726" y="2368"/>
                      <a:pt x="4067" y="641"/>
                      <a:pt x="4880" y="336"/>
                    </a:cubicBezTo>
                  </a:path>
                </a:pathLst>
              </a:custGeom>
              <a:solidFill>
                <a:srgbClr val="010101"/>
              </a:solidFill>
              <a:ln w="10161" cap="flat">
                <a:noFill/>
                <a:prstDash val="solid"/>
                <a:miter/>
              </a:ln>
            </p:spPr>
            <p:txBody>
              <a:bodyPr rtlCol="0" anchor="ctr"/>
              <a:lstStyle/>
              <a:p>
                <a:endParaRPr lang="en-IN"/>
              </a:p>
            </p:txBody>
          </p:sp>
          <p:sp>
            <p:nvSpPr>
              <p:cNvPr id="139" name="Freeform: Shape 138">
                <a:extLst>
                  <a:ext uri="{FF2B5EF4-FFF2-40B4-BE49-F238E27FC236}">
                    <a16:creationId xmlns:a16="http://schemas.microsoft.com/office/drawing/2014/main" id="{7A52773E-4812-B5AD-2847-A830EFF50664}"/>
                  </a:ext>
                </a:extLst>
              </p:cNvPr>
              <p:cNvSpPr/>
              <p:nvPr/>
            </p:nvSpPr>
            <p:spPr>
              <a:xfrm>
                <a:off x="3237045" y="4225385"/>
                <a:ext cx="16860" cy="13109"/>
              </a:xfrm>
              <a:custGeom>
                <a:avLst/>
                <a:gdLst>
                  <a:gd name="connsiteX0" fmla="*/ 12592 w 16860"/>
                  <a:gd name="connsiteY0" fmla="*/ 13109 h 13109"/>
                  <a:gd name="connsiteX1" fmla="*/ 16860 w 16860"/>
                  <a:gd name="connsiteY1" fmla="*/ 12804 h 13109"/>
                  <a:gd name="connsiteX2" fmla="*/ 16860 w 16860"/>
                  <a:gd name="connsiteY2" fmla="*/ 12601 h 13109"/>
                  <a:gd name="connsiteX3" fmla="*/ 2938 w 16860"/>
                  <a:gd name="connsiteY3" fmla="*/ 9857 h 13109"/>
                  <a:gd name="connsiteX4" fmla="*/ 397 w 16860"/>
                  <a:gd name="connsiteY4" fmla="*/ 0 h 13109"/>
                  <a:gd name="connsiteX5" fmla="*/ 194 w 16860"/>
                  <a:gd name="connsiteY5" fmla="*/ 0 h 13109"/>
                  <a:gd name="connsiteX6" fmla="*/ 2836 w 16860"/>
                  <a:gd name="connsiteY6" fmla="*/ 10061 h 13109"/>
                  <a:gd name="connsiteX7" fmla="*/ 12592 w 16860"/>
                  <a:gd name="connsiteY7" fmla="*/ 13109 h 1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60" h="13109">
                    <a:moveTo>
                      <a:pt x="12592" y="13109"/>
                    </a:moveTo>
                    <a:cubicBezTo>
                      <a:pt x="15031" y="13109"/>
                      <a:pt x="16759" y="12804"/>
                      <a:pt x="16860" y="12804"/>
                    </a:cubicBezTo>
                    <a:lnTo>
                      <a:pt x="16860" y="12601"/>
                    </a:lnTo>
                    <a:cubicBezTo>
                      <a:pt x="16759" y="12601"/>
                      <a:pt x="7613" y="14329"/>
                      <a:pt x="2938" y="9857"/>
                    </a:cubicBezTo>
                    <a:cubicBezTo>
                      <a:pt x="601" y="7622"/>
                      <a:pt x="-212" y="4370"/>
                      <a:pt x="397" y="0"/>
                    </a:cubicBezTo>
                    <a:lnTo>
                      <a:pt x="194" y="0"/>
                    </a:lnTo>
                    <a:cubicBezTo>
                      <a:pt x="-416" y="4471"/>
                      <a:pt x="397" y="7825"/>
                      <a:pt x="2836" y="10061"/>
                    </a:cubicBezTo>
                    <a:cubicBezTo>
                      <a:pt x="5377" y="12601"/>
                      <a:pt x="9442" y="13109"/>
                      <a:pt x="12592" y="13109"/>
                    </a:cubicBezTo>
                  </a:path>
                </a:pathLst>
              </a:custGeom>
              <a:solidFill>
                <a:srgbClr val="010101"/>
              </a:solidFill>
              <a:ln w="10161" cap="flat">
                <a:noFill/>
                <a:prstDash val="solid"/>
                <a:miter/>
              </a:ln>
            </p:spPr>
            <p:txBody>
              <a:bodyPr rtlCol="0" anchor="ctr"/>
              <a:lstStyle/>
              <a:p>
                <a:endParaRPr lang="en-IN"/>
              </a:p>
            </p:txBody>
          </p:sp>
          <p:sp>
            <p:nvSpPr>
              <p:cNvPr id="140" name="Freeform: Shape 139">
                <a:extLst>
                  <a:ext uri="{FF2B5EF4-FFF2-40B4-BE49-F238E27FC236}">
                    <a16:creationId xmlns:a16="http://schemas.microsoft.com/office/drawing/2014/main" id="{BA69CF87-9C2A-9DDE-3F5C-E4C2E12E613D}"/>
                  </a:ext>
                </a:extLst>
              </p:cNvPr>
              <p:cNvSpPr/>
              <p:nvPr/>
            </p:nvSpPr>
            <p:spPr>
              <a:xfrm rot="-1708616">
                <a:off x="3158959" y="4269222"/>
                <a:ext cx="508" cy="14938"/>
              </a:xfrm>
              <a:custGeom>
                <a:avLst/>
                <a:gdLst>
                  <a:gd name="connsiteX0" fmla="*/ 0 w 508"/>
                  <a:gd name="connsiteY0" fmla="*/ 0 h 14938"/>
                  <a:gd name="connsiteX1" fmla="*/ 508 w 508"/>
                  <a:gd name="connsiteY1" fmla="*/ 0 h 14938"/>
                  <a:gd name="connsiteX2" fmla="*/ 508 w 508"/>
                  <a:gd name="connsiteY2" fmla="*/ 14938 h 14938"/>
                  <a:gd name="connsiteX3" fmla="*/ 0 w 508"/>
                  <a:gd name="connsiteY3" fmla="*/ 14938 h 14938"/>
                </a:gdLst>
                <a:ahLst/>
                <a:cxnLst>
                  <a:cxn ang="0">
                    <a:pos x="connsiteX0" y="connsiteY0"/>
                  </a:cxn>
                  <a:cxn ang="0">
                    <a:pos x="connsiteX1" y="connsiteY1"/>
                  </a:cxn>
                  <a:cxn ang="0">
                    <a:pos x="connsiteX2" y="connsiteY2"/>
                  </a:cxn>
                  <a:cxn ang="0">
                    <a:pos x="connsiteX3" y="connsiteY3"/>
                  </a:cxn>
                </a:cxnLst>
                <a:rect l="l" t="t" r="r" b="b"/>
                <a:pathLst>
                  <a:path w="508" h="14938">
                    <a:moveTo>
                      <a:pt x="0" y="0"/>
                    </a:moveTo>
                    <a:lnTo>
                      <a:pt x="508" y="0"/>
                    </a:lnTo>
                    <a:lnTo>
                      <a:pt x="508" y="14938"/>
                    </a:lnTo>
                    <a:lnTo>
                      <a:pt x="0" y="14938"/>
                    </a:lnTo>
                    <a:close/>
                  </a:path>
                </a:pathLst>
              </a:custGeom>
              <a:solidFill>
                <a:srgbClr val="010101"/>
              </a:solidFill>
              <a:ln w="10161" cap="flat">
                <a:noFill/>
                <a:prstDash val="solid"/>
                <a:miter/>
              </a:ln>
            </p:spPr>
            <p:txBody>
              <a:bodyPr rtlCol="0" anchor="ctr"/>
              <a:lstStyle/>
              <a:p>
                <a:endParaRPr lang="en-IN"/>
              </a:p>
            </p:txBody>
          </p:sp>
          <p:sp>
            <p:nvSpPr>
              <p:cNvPr id="141" name="Freeform: Shape 140">
                <a:extLst>
                  <a:ext uri="{FF2B5EF4-FFF2-40B4-BE49-F238E27FC236}">
                    <a16:creationId xmlns:a16="http://schemas.microsoft.com/office/drawing/2014/main" id="{4EB6FEF9-E8BB-F74B-9E1A-0C32CA170913}"/>
                  </a:ext>
                </a:extLst>
              </p:cNvPr>
              <p:cNvSpPr/>
              <p:nvPr/>
            </p:nvSpPr>
            <p:spPr>
              <a:xfrm rot="-1708616">
                <a:off x="3150304" y="4270897"/>
                <a:ext cx="508" cy="17987"/>
              </a:xfrm>
              <a:custGeom>
                <a:avLst/>
                <a:gdLst>
                  <a:gd name="connsiteX0" fmla="*/ 0 w 508"/>
                  <a:gd name="connsiteY0" fmla="*/ 0 h 17987"/>
                  <a:gd name="connsiteX1" fmla="*/ 508 w 508"/>
                  <a:gd name="connsiteY1" fmla="*/ 0 h 17987"/>
                  <a:gd name="connsiteX2" fmla="*/ 508 w 508"/>
                  <a:gd name="connsiteY2" fmla="*/ 17987 h 17987"/>
                  <a:gd name="connsiteX3" fmla="*/ 0 w 508"/>
                  <a:gd name="connsiteY3" fmla="*/ 17987 h 17987"/>
                </a:gdLst>
                <a:ahLst/>
                <a:cxnLst>
                  <a:cxn ang="0">
                    <a:pos x="connsiteX0" y="connsiteY0"/>
                  </a:cxn>
                  <a:cxn ang="0">
                    <a:pos x="connsiteX1" y="connsiteY1"/>
                  </a:cxn>
                  <a:cxn ang="0">
                    <a:pos x="connsiteX2" y="connsiteY2"/>
                  </a:cxn>
                  <a:cxn ang="0">
                    <a:pos x="connsiteX3" y="connsiteY3"/>
                  </a:cxn>
                </a:cxnLst>
                <a:rect l="l" t="t" r="r" b="b"/>
                <a:pathLst>
                  <a:path w="508" h="17987">
                    <a:moveTo>
                      <a:pt x="0" y="0"/>
                    </a:moveTo>
                    <a:lnTo>
                      <a:pt x="508" y="0"/>
                    </a:lnTo>
                    <a:lnTo>
                      <a:pt x="508" y="17987"/>
                    </a:lnTo>
                    <a:lnTo>
                      <a:pt x="0" y="17987"/>
                    </a:lnTo>
                    <a:close/>
                  </a:path>
                </a:pathLst>
              </a:custGeom>
              <a:solidFill>
                <a:srgbClr val="010101"/>
              </a:solidFill>
              <a:ln w="10161" cap="flat">
                <a:noFill/>
                <a:prstDash val="solid"/>
                <a:miter/>
              </a:ln>
            </p:spPr>
            <p:txBody>
              <a:bodyPr rtlCol="0" anchor="ctr"/>
              <a:lstStyle/>
              <a:p>
                <a:endParaRPr lang="en-IN"/>
              </a:p>
            </p:txBody>
          </p:sp>
          <p:sp>
            <p:nvSpPr>
              <p:cNvPr id="142" name="Freeform: Shape 141">
                <a:extLst>
                  <a:ext uri="{FF2B5EF4-FFF2-40B4-BE49-F238E27FC236}">
                    <a16:creationId xmlns:a16="http://schemas.microsoft.com/office/drawing/2014/main" id="{1C6ED0DE-0E89-4A2F-5F21-5B8265BC349D}"/>
                  </a:ext>
                </a:extLst>
              </p:cNvPr>
              <p:cNvSpPr/>
              <p:nvPr/>
            </p:nvSpPr>
            <p:spPr>
              <a:xfrm>
                <a:off x="3140494" y="4276908"/>
                <a:ext cx="7113" cy="11686"/>
              </a:xfrm>
              <a:custGeom>
                <a:avLst/>
                <a:gdLst>
                  <a:gd name="connsiteX0" fmla="*/ 6707 w 7113"/>
                  <a:gd name="connsiteY0" fmla="*/ 11687 h 11686"/>
                  <a:gd name="connsiteX1" fmla="*/ 7114 w 7113"/>
                  <a:gd name="connsiteY1" fmla="*/ 11382 h 11686"/>
                  <a:gd name="connsiteX2" fmla="*/ 406 w 7113"/>
                  <a:gd name="connsiteY2" fmla="*/ 0 h 11686"/>
                  <a:gd name="connsiteX3" fmla="*/ 0 w 7113"/>
                  <a:gd name="connsiteY3" fmla="*/ 305 h 11686"/>
                </a:gdLst>
                <a:ahLst/>
                <a:cxnLst>
                  <a:cxn ang="0">
                    <a:pos x="connsiteX0" y="connsiteY0"/>
                  </a:cxn>
                  <a:cxn ang="0">
                    <a:pos x="connsiteX1" y="connsiteY1"/>
                  </a:cxn>
                  <a:cxn ang="0">
                    <a:pos x="connsiteX2" y="connsiteY2"/>
                  </a:cxn>
                  <a:cxn ang="0">
                    <a:pos x="connsiteX3" y="connsiteY3"/>
                  </a:cxn>
                </a:cxnLst>
                <a:rect l="l" t="t" r="r" b="b"/>
                <a:pathLst>
                  <a:path w="7113" h="11686">
                    <a:moveTo>
                      <a:pt x="6707" y="11687"/>
                    </a:moveTo>
                    <a:lnTo>
                      <a:pt x="7114" y="11382"/>
                    </a:lnTo>
                    <a:lnTo>
                      <a:pt x="406" y="0"/>
                    </a:lnTo>
                    <a:lnTo>
                      <a:pt x="0" y="305"/>
                    </a:lnTo>
                    <a:close/>
                  </a:path>
                </a:pathLst>
              </a:custGeom>
              <a:solidFill>
                <a:srgbClr val="010101"/>
              </a:solidFill>
              <a:ln w="10161" cap="flat">
                <a:noFill/>
                <a:prstDash val="solid"/>
                <a:miter/>
              </a:ln>
            </p:spPr>
            <p:txBody>
              <a:bodyPr rtlCol="0" anchor="ctr"/>
              <a:lstStyle/>
              <a:p>
                <a:endParaRPr lang="en-IN"/>
              </a:p>
            </p:txBody>
          </p:sp>
          <p:sp>
            <p:nvSpPr>
              <p:cNvPr id="143" name="Freeform: Shape 142">
                <a:extLst>
                  <a:ext uri="{FF2B5EF4-FFF2-40B4-BE49-F238E27FC236}">
                    <a16:creationId xmlns:a16="http://schemas.microsoft.com/office/drawing/2014/main" id="{279E5349-E849-5784-A295-41083F00835F}"/>
                  </a:ext>
                </a:extLst>
              </p:cNvPr>
              <p:cNvSpPr/>
              <p:nvPr/>
            </p:nvSpPr>
            <p:spPr>
              <a:xfrm>
                <a:off x="3212850" y="4253275"/>
                <a:ext cx="135214" cy="88163"/>
              </a:xfrm>
              <a:custGeom>
                <a:avLst/>
                <a:gdLst>
                  <a:gd name="connsiteX0" fmla="*/ 14532 w 135214"/>
                  <a:gd name="connsiteY0" fmla="*/ 21600 h 88163"/>
                  <a:gd name="connsiteX1" fmla="*/ 15345 w 135214"/>
                  <a:gd name="connsiteY1" fmla="*/ 20483 h 88163"/>
                  <a:gd name="connsiteX2" fmla="*/ 29471 w 135214"/>
                  <a:gd name="connsiteY2" fmla="*/ 14284 h 88163"/>
                  <a:gd name="connsiteX3" fmla="*/ 29471 w 135214"/>
                  <a:gd name="connsiteY3" fmla="*/ 14284 h 88163"/>
                  <a:gd name="connsiteX4" fmla="*/ 75506 w 135214"/>
                  <a:gd name="connsiteY4" fmla="*/ 14284 h 88163"/>
                  <a:gd name="connsiteX5" fmla="*/ 114529 w 135214"/>
                  <a:gd name="connsiteY5" fmla="*/ 869 h 88163"/>
                  <a:gd name="connsiteX6" fmla="*/ 134345 w 135214"/>
                  <a:gd name="connsiteY6" fmla="*/ 10625 h 88163"/>
                  <a:gd name="connsiteX7" fmla="*/ 124590 w 135214"/>
                  <a:gd name="connsiteY7" fmla="*/ 30442 h 88163"/>
                  <a:gd name="connsiteX8" fmla="*/ 91461 w 135214"/>
                  <a:gd name="connsiteY8" fmla="*/ 41823 h 88163"/>
                  <a:gd name="connsiteX9" fmla="*/ 91461 w 135214"/>
                  <a:gd name="connsiteY9" fmla="*/ 88164 h 88163"/>
                  <a:gd name="connsiteX10" fmla="*/ 21341 w 135214"/>
                  <a:gd name="connsiteY10" fmla="*/ 88164 h 88163"/>
                  <a:gd name="connsiteX11" fmla="*/ 21341 w 135214"/>
                  <a:gd name="connsiteY11" fmla="*/ 67127 h 88163"/>
                  <a:gd name="connsiteX12" fmla="*/ 18902 w 135214"/>
                  <a:gd name="connsiteY12" fmla="*/ 70176 h 88163"/>
                  <a:gd name="connsiteX13" fmla="*/ 7418 w 135214"/>
                  <a:gd name="connsiteY13" fmla="*/ 75867 h 88163"/>
                  <a:gd name="connsiteX14" fmla="*/ 0 w 135214"/>
                  <a:gd name="connsiteY14" fmla="*/ 42230 h 88163"/>
                  <a:gd name="connsiteX15" fmla="*/ 14532 w 135214"/>
                  <a:gd name="connsiteY15" fmla="*/ 21600 h 8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214" h="88163">
                    <a:moveTo>
                      <a:pt x="14532" y="21600"/>
                    </a:moveTo>
                    <a:cubicBezTo>
                      <a:pt x="14735" y="21194"/>
                      <a:pt x="15040" y="20889"/>
                      <a:pt x="15345" y="20483"/>
                    </a:cubicBezTo>
                    <a:cubicBezTo>
                      <a:pt x="18902" y="16113"/>
                      <a:pt x="24186" y="13979"/>
                      <a:pt x="29471" y="14284"/>
                    </a:cubicBezTo>
                    <a:lnTo>
                      <a:pt x="29471" y="14284"/>
                    </a:lnTo>
                    <a:lnTo>
                      <a:pt x="75506" y="14284"/>
                    </a:lnTo>
                    <a:lnTo>
                      <a:pt x="114529" y="869"/>
                    </a:lnTo>
                    <a:cubicBezTo>
                      <a:pt x="122659" y="-1976"/>
                      <a:pt x="131602" y="2394"/>
                      <a:pt x="134345" y="10625"/>
                    </a:cubicBezTo>
                    <a:cubicBezTo>
                      <a:pt x="137191" y="18755"/>
                      <a:pt x="132821" y="27698"/>
                      <a:pt x="124590" y="30442"/>
                    </a:cubicBezTo>
                    <a:lnTo>
                      <a:pt x="91461" y="41823"/>
                    </a:lnTo>
                    <a:lnTo>
                      <a:pt x="91461" y="88164"/>
                    </a:lnTo>
                    <a:lnTo>
                      <a:pt x="21341" y="88164"/>
                    </a:lnTo>
                    <a:lnTo>
                      <a:pt x="21341" y="67127"/>
                    </a:lnTo>
                    <a:lnTo>
                      <a:pt x="18902" y="70176"/>
                    </a:lnTo>
                    <a:cubicBezTo>
                      <a:pt x="15955" y="73733"/>
                      <a:pt x="11788" y="75664"/>
                      <a:pt x="7418" y="75867"/>
                    </a:cubicBezTo>
                    <a:cubicBezTo>
                      <a:pt x="7622" y="65603"/>
                      <a:pt x="2744" y="50258"/>
                      <a:pt x="0" y="42230"/>
                    </a:cubicBezTo>
                    <a:lnTo>
                      <a:pt x="14532" y="21600"/>
                    </a:lnTo>
                    <a:close/>
                  </a:path>
                </a:pathLst>
              </a:custGeom>
              <a:solidFill>
                <a:srgbClr val="E4E5E5"/>
              </a:solidFill>
              <a:ln w="10161" cap="flat">
                <a:noFill/>
                <a:prstDash val="solid"/>
                <a:miter/>
              </a:ln>
            </p:spPr>
            <p:txBody>
              <a:bodyPr rtlCol="0" anchor="ctr"/>
              <a:lstStyle/>
              <a:p>
                <a:endParaRPr lang="en-IN"/>
              </a:p>
            </p:txBody>
          </p:sp>
          <p:sp>
            <p:nvSpPr>
              <p:cNvPr id="144" name="Freeform: Shape 143">
                <a:extLst>
                  <a:ext uri="{FF2B5EF4-FFF2-40B4-BE49-F238E27FC236}">
                    <a16:creationId xmlns:a16="http://schemas.microsoft.com/office/drawing/2014/main" id="{0F7E35BC-4395-D324-54D2-81522558CEC7}"/>
                  </a:ext>
                </a:extLst>
              </p:cNvPr>
              <p:cNvSpPr/>
              <p:nvPr/>
            </p:nvSpPr>
            <p:spPr>
              <a:xfrm>
                <a:off x="3212850" y="4253275"/>
                <a:ext cx="135214" cy="88163"/>
              </a:xfrm>
              <a:custGeom>
                <a:avLst/>
                <a:gdLst>
                  <a:gd name="connsiteX0" fmla="*/ 14532 w 135214"/>
                  <a:gd name="connsiteY0" fmla="*/ 21600 h 88163"/>
                  <a:gd name="connsiteX1" fmla="*/ 15345 w 135214"/>
                  <a:gd name="connsiteY1" fmla="*/ 20483 h 88163"/>
                  <a:gd name="connsiteX2" fmla="*/ 29471 w 135214"/>
                  <a:gd name="connsiteY2" fmla="*/ 14284 h 88163"/>
                  <a:gd name="connsiteX3" fmla="*/ 29471 w 135214"/>
                  <a:gd name="connsiteY3" fmla="*/ 14284 h 88163"/>
                  <a:gd name="connsiteX4" fmla="*/ 75506 w 135214"/>
                  <a:gd name="connsiteY4" fmla="*/ 14284 h 88163"/>
                  <a:gd name="connsiteX5" fmla="*/ 114529 w 135214"/>
                  <a:gd name="connsiteY5" fmla="*/ 869 h 88163"/>
                  <a:gd name="connsiteX6" fmla="*/ 134345 w 135214"/>
                  <a:gd name="connsiteY6" fmla="*/ 10625 h 88163"/>
                  <a:gd name="connsiteX7" fmla="*/ 124590 w 135214"/>
                  <a:gd name="connsiteY7" fmla="*/ 30442 h 88163"/>
                  <a:gd name="connsiteX8" fmla="*/ 91461 w 135214"/>
                  <a:gd name="connsiteY8" fmla="*/ 41823 h 88163"/>
                  <a:gd name="connsiteX9" fmla="*/ 91461 w 135214"/>
                  <a:gd name="connsiteY9" fmla="*/ 88164 h 88163"/>
                  <a:gd name="connsiteX10" fmla="*/ 21341 w 135214"/>
                  <a:gd name="connsiteY10" fmla="*/ 88164 h 88163"/>
                  <a:gd name="connsiteX11" fmla="*/ 21341 w 135214"/>
                  <a:gd name="connsiteY11" fmla="*/ 67127 h 88163"/>
                  <a:gd name="connsiteX12" fmla="*/ 18902 w 135214"/>
                  <a:gd name="connsiteY12" fmla="*/ 70176 h 88163"/>
                  <a:gd name="connsiteX13" fmla="*/ 7418 w 135214"/>
                  <a:gd name="connsiteY13" fmla="*/ 75867 h 88163"/>
                  <a:gd name="connsiteX14" fmla="*/ 0 w 135214"/>
                  <a:gd name="connsiteY14" fmla="*/ 42230 h 88163"/>
                  <a:gd name="connsiteX15" fmla="*/ 14532 w 135214"/>
                  <a:gd name="connsiteY15" fmla="*/ 21600 h 8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214" h="88163">
                    <a:moveTo>
                      <a:pt x="14532" y="21600"/>
                    </a:moveTo>
                    <a:cubicBezTo>
                      <a:pt x="14735" y="21194"/>
                      <a:pt x="15040" y="20889"/>
                      <a:pt x="15345" y="20483"/>
                    </a:cubicBezTo>
                    <a:cubicBezTo>
                      <a:pt x="18902" y="16113"/>
                      <a:pt x="24186" y="13979"/>
                      <a:pt x="29471" y="14284"/>
                    </a:cubicBezTo>
                    <a:lnTo>
                      <a:pt x="29471" y="14284"/>
                    </a:lnTo>
                    <a:lnTo>
                      <a:pt x="75506" y="14284"/>
                    </a:lnTo>
                    <a:lnTo>
                      <a:pt x="114529" y="869"/>
                    </a:lnTo>
                    <a:cubicBezTo>
                      <a:pt x="122659" y="-1976"/>
                      <a:pt x="131602" y="2394"/>
                      <a:pt x="134345" y="10625"/>
                    </a:cubicBezTo>
                    <a:cubicBezTo>
                      <a:pt x="137191" y="18755"/>
                      <a:pt x="132821" y="27698"/>
                      <a:pt x="124590" y="30442"/>
                    </a:cubicBezTo>
                    <a:lnTo>
                      <a:pt x="91461" y="41823"/>
                    </a:lnTo>
                    <a:lnTo>
                      <a:pt x="91461" y="88164"/>
                    </a:lnTo>
                    <a:lnTo>
                      <a:pt x="21341" y="88164"/>
                    </a:lnTo>
                    <a:lnTo>
                      <a:pt x="21341" y="67127"/>
                    </a:lnTo>
                    <a:lnTo>
                      <a:pt x="18902" y="70176"/>
                    </a:lnTo>
                    <a:cubicBezTo>
                      <a:pt x="15955" y="73733"/>
                      <a:pt x="11788" y="75664"/>
                      <a:pt x="7418" y="75867"/>
                    </a:cubicBezTo>
                    <a:cubicBezTo>
                      <a:pt x="7622" y="65603"/>
                      <a:pt x="2744" y="50258"/>
                      <a:pt x="0" y="42230"/>
                    </a:cubicBezTo>
                    <a:lnTo>
                      <a:pt x="14532" y="21600"/>
                    </a:lnTo>
                    <a:close/>
                  </a:path>
                </a:pathLst>
              </a:custGeom>
              <a:noFill/>
              <a:ln w="2540" cap="flat">
                <a:solidFill>
                  <a:srgbClr val="221F1F"/>
                </a:solidFill>
                <a:prstDash val="solid"/>
                <a:miter/>
              </a:ln>
            </p:spPr>
            <p:txBody>
              <a:bodyPr rtlCol="0" anchor="ctr"/>
              <a:lstStyle/>
              <a:p>
                <a:endParaRPr lang="en-IN"/>
              </a:p>
            </p:txBody>
          </p:sp>
          <p:sp>
            <p:nvSpPr>
              <p:cNvPr id="145" name="Freeform: Shape 144">
                <a:extLst>
                  <a:ext uri="{FF2B5EF4-FFF2-40B4-BE49-F238E27FC236}">
                    <a16:creationId xmlns:a16="http://schemas.microsoft.com/office/drawing/2014/main" id="{23D033EB-FDAC-A6FA-9797-3FDAAFC3E60C}"/>
                  </a:ext>
                </a:extLst>
              </p:cNvPr>
              <p:cNvSpPr/>
              <p:nvPr/>
            </p:nvSpPr>
            <p:spPr>
              <a:xfrm>
                <a:off x="3212545" y="4252925"/>
                <a:ext cx="135914" cy="88716"/>
              </a:xfrm>
              <a:custGeom>
                <a:avLst/>
                <a:gdLst>
                  <a:gd name="connsiteX0" fmla="*/ 21442 w 135914"/>
                  <a:gd name="connsiteY0" fmla="*/ 68494 h 88716"/>
                  <a:gd name="connsiteX1" fmla="*/ 19613 w 135914"/>
                  <a:gd name="connsiteY1" fmla="*/ 70831 h 88716"/>
                  <a:gd name="connsiteX2" fmla="*/ 7927 w 135914"/>
                  <a:gd name="connsiteY2" fmla="*/ 76624 h 88716"/>
                  <a:gd name="connsiteX3" fmla="*/ 7520 w 135914"/>
                  <a:gd name="connsiteY3" fmla="*/ 76624 h 88716"/>
                  <a:gd name="connsiteX4" fmla="*/ 7520 w 135914"/>
                  <a:gd name="connsiteY4" fmla="*/ 76217 h 88716"/>
                  <a:gd name="connsiteX5" fmla="*/ 102 w 135914"/>
                  <a:gd name="connsiteY5" fmla="*/ 42783 h 88716"/>
                  <a:gd name="connsiteX6" fmla="*/ 0 w 135914"/>
                  <a:gd name="connsiteY6" fmla="*/ 42580 h 88716"/>
                  <a:gd name="connsiteX7" fmla="*/ 14532 w 135914"/>
                  <a:gd name="connsiteY7" fmla="*/ 21747 h 88716"/>
                  <a:gd name="connsiteX8" fmla="*/ 15345 w 135914"/>
                  <a:gd name="connsiteY8" fmla="*/ 20629 h 88716"/>
                  <a:gd name="connsiteX9" fmla="*/ 29572 w 135914"/>
                  <a:gd name="connsiteY9" fmla="*/ 14227 h 88716"/>
                  <a:gd name="connsiteX10" fmla="*/ 29572 w 135914"/>
                  <a:gd name="connsiteY10" fmla="*/ 14227 h 88716"/>
                  <a:gd name="connsiteX11" fmla="*/ 75709 w 135914"/>
                  <a:gd name="connsiteY11" fmla="*/ 14227 h 88716"/>
                  <a:gd name="connsiteX12" fmla="*/ 114732 w 135914"/>
                  <a:gd name="connsiteY12" fmla="*/ 915 h 88716"/>
                  <a:gd name="connsiteX13" fmla="*/ 119915 w 135914"/>
                  <a:gd name="connsiteY13" fmla="*/ 0 h 88716"/>
                  <a:gd name="connsiteX14" fmla="*/ 135057 w 135914"/>
                  <a:gd name="connsiteY14" fmla="*/ 10772 h 88716"/>
                  <a:gd name="connsiteX15" fmla="*/ 125098 w 135914"/>
                  <a:gd name="connsiteY15" fmla="*/ 30995 h 88716"/>
                  <a:gd name="connsiteX16" fmla="*/ 92172 w 135914"/>
                  <a:gd name="connsiteY16" fmla="*/ 42275 h 88716"/>
                  <a:gd name="connsiteX17" fmla="*/ 92172 w 135914"/>
                  <a:gd name="connsiteY17" fmla="*/ 88717 h 88716"/>
                  <a:gd name="connsiteX18" fmla="*/ 21442 w 135914"/>
                  <a:gd name="connsiteY18" fmla="*/ 88717 h 88716"/>
                  <a:gd name="connsiteX19" fmla="*/ 21442 w 135914"/>
                  <a:gd name="connsiteY19" fmla="*/ 68494 h 88716"/>
                  <a:gd name="connsiteX20" fmla="*/ 91562 w 135914"/>
                  <a:gd name="connsiteY20" fmla="*/ 41970 h 88716"/>
                  <a:gd name="connsiteX21" fmla="*/ 124895 w 135914"/>
                  <a:gd name="connsiteY21" fmla="*/ 30588 h 88716"/>
                  <a:gd name="connsiteX22" fmla="*/ 134447 w 135914"/>
                  <a:gd name="connsiteY22" fmla="*/ 11179 h 88716"/>
                  <a:gd name="connsiteX23" fmla="*/ 120017 w 135914"/>
                  <a:gd name="connsiteY23" fmla="*/ 813 h 88716"/>
                  <a:gd name="connsiteX24" fmla="*/ 115037 w 135914"/>
                  <a:gd name="connsiteY24" fmla="*/ 1626 h 88716"/>
                  <a:gd name="connsiteX25" fmla="*/ 76014 w 135914"/>
                  <a:gd name="connsiteY25" fmla="*/ 15040 h 88716"/>
                  <a:gd name="connsiteX26" fmla="*/ 76014 w 135914"/>
                  <a:gd name="connsiteY26" fmla="*/ 15040 h 88716"/>
                  <a:gd name="connsiteX27" fmla="*/ 30080 w 135914"/>
                  <a:gd name="connsiteY27" fmla="*/ 15040 h 88716"/>
                  <a:gd name="connsiteX28" fmla="*/ 30080 w 135914"/>
                  <a:gd name="connsiteY28" fmla="*/ 15040 h 88716"/>
                  <a:gd name="connsiteX29" fmla="*/ 29877 w 135914"/>
                  <a:gd name="connsiteY29" fmla="*/ 15040 h 88716"/>
                  <a:gd name="connsiteX30" fmla="*/ 16056 w 135914"/>
                  <a:gd name="connsiteY30" fmla="*/ 21138 h 88716"/>
                  <a:gd name="connsiteX31" fmla="*/ 15243 w 135914"/>
                  <a:gd name="connsiteY31" fmla="*/ 22154 h 88716"/>
                  <a:gd name="connsiteX32" fmla="*/ 915 w 135914"/>
                  <a:gd name="connsiteY32" fmla="*/ 42682 h 88716"/>
                  <a:gd name="connsiteX33" fmla="*/ 8333 w 135914"/>
                  <a:gd name="connsiteY33" fmla="*/ 75912 h 88716"/>
                  <a:gd name="connsiteX34" fmla="*/ 19207 w 135914"/>
                  <a:gd name="connsiteY34" fmla="*/ 70323 h 88716"/>
                  <a:gd name="connsiteX35" fmla="*/ 22255 w 135914"/>
                  <a:gd name="connsiteY35" fmla="*/ 66563 h 88716"/>
                  <a:gd name="connsiteX36" fmla="*/ 22255 w 135914"/>
                  <a:gd name="connsiteY36" fmla="*/ 88209 h 88716"/>
                  <a:gd name="connsiteX37" fmla="*/ 91664 w 135914"/>
                  <a:gd name="connsiteY37" fmla="*/ 88209 h 88716"/>
                  <a:gd name="connsiteX38" fmla="*/ 91664 w 135914"/>
                  <a:gd name="connsiteY38" fmla="*/ 41970 h 8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5914" h="88716">
                    <a:moveTo>
                      <a:pt x="21442" y="68494"/>
                    </a:moveTo>
                    <a:lnTo>
                      <a:pt x="19613" y="70831"/>
                    </a:lnTo>
                    <a:cubicBezTo>
                      <a:pt x="16768" y="74286"/>
                      <a:pt x="12500" y="76421"/>
                      <a:pt x="7927" y="76624"/>
                    </a:cubicBezTo>
                    <a:lnTo>
                      <a:pt x="7520" y="76624"/>
                    </a:lnTo>
                    <a:lnTo>
                      <a:pt x="7520" y="76217"/>
                    </a:lnTo>
                    <a:cubicBezTo>
                      <a:pt x="7723" y="66055"/>
                      <a:pt x="2947" y="50913"/>
                      <a:pt x="102" y="42783"/>
                    </a:cubicBezTo>
                    <a:lnTo>
                      <a:pt x="0" y="42580"/>
                    </a:lnTo>
                    <a:lnTo>
                      <a:pt x="14532" y="21747"/>
                    </a:lnTo>
                    <a:cubicBezTo>
                      <a:pt x="14837" y="21341"/>
                      <a:pt x="15142" y="20934"/>
                      <a:pt x="15345" y="20629"/>
                    </a:cubicBezTo>
                    <a:cubicBezTo>
                      <a:pt x="18800" y="16361"/>
                      <a:pt x="24085" y="14024"/>
                      <a:pt x="29572" y="14227"/>
                    </a:cubicBezTo>
                    <a:lnTo>
                      <a:pt x="29572" y="14227"/>
                    </a:lnTo>
                    <a:lnTo>
                      <a:pt x="75709" y="14227"/>
                    </a:lnTo>
                    <a:lnTo>
                      <a:pt x="114732" y="915"/>
                    </a:lnTo>
                    <a:cubicBezTo>
                      <a:pt x="116358" y="305"/>
                      <a:pt x="118187" y="0"/>
                      <a:pt x="119915" y="0"/>
                    </a:cubicBezTo>
                    <a:cubicBezTo>
                      <a:pt x="126724" y="0"/>
                      <a:pt x="132821" y="4370"/>
                      <a:pt x="135057" y="10772"/>
                    </a:cubicBezTo>
                    <a:cubicBezTo>
                      <a:pt x="137902" y="19105"/>
                      <a:pt x="133431" y="28150"/>
                      <a:pt x="125098" y="30995"/>
                    </a:cubicBezTo>
                    <a:lnTo>
                      <a:pt x="92172" y="42275"/>
                    </a:lnTo>
                    <a:lnTo>
                      <a:pt x="92172" y="88717"/>
                    </a:lnTo>
                    <a:lnTo>
                      <a:pt x="21442" y="88717"/>
                    </a:lnTo>
                    <a:lnTo>
                      <a:pt x="21442" y="68494"/>
                    </a:lnTo>
                    <a:close/>
                    <a:moveTo>
                      <a:pt x="91562" y="41970"/>
                    </a:moveTo>
                    <a:lnTo>
                      <a:pt x="124895" y="30588"/>
                    </a:lnTo>
                    <a:cubicBezTo>
                      <a:pt x="132821" y="27845"/>
                      <a:pt x="137089" y="19105"/>
                      <a:pt x="134447" y="11179"/>
                    </a:cubicBezTo>
                    <a:cubicBezTo>
                      <a:pt x="132313" y="4980"/>
                      <a:pt x="126521" y="813"/>
                      <a:pt x="120017" y="813"/>
                    </a:cubicBezTo>
                    <a:cubicBezTo>
                      <a:pt x="118391" y="813"/>
                      <a:pt x="116663" y="1118"/>
                      <a:pt x="115037" y="1626"/>
                    </a:cubicBezTo>
                    <a:lnTo>
                      <a:pt x="76014" y="15040"/>
                    </a:lnTo>
                    <a:lnTo>
                      <a:pt x="76014" y="15040"/>
                    </a:lnTo>
                    <a:lnTo>
                      <a:pt x="30080" y="15040"/>
                    </a:lnTo>
                    <a:lnTo>
                      <a:pt x="30080" y="15040"/>
                    </a:lnTo>
                    <a:lnTo>
                      <a:pt x="29877" y="15040"/>
                    </a:lnTo>
                    <a:cubicBezTo>
                      <a:pt x="24491" y="14837"/>
                      <a:pt x="19410" y="17073"/>
                      <a:pt x="16056" y="21138"/>
                    </a:cubicBezTo>
                    <a:cubicBezTo>
                      <a:pt x="15752" y="21442"/>
                      <a:pt x="15548" y="21849"/>
                      <a:pt x="15243" y="22154"/>
                    </a:cubicBezTo>
                    <a:lnTo>
                      <a:pt x="915" y="42682"/>
                    </a:lnTo>
                    <a:cubicBezTo>
                      <a:pt x="3760" y="50812"/>
                      <a:pt x="8435" y="65649"/>
                      <a:pt x="8333" y="75912"/>
                    </a:cubicBezTo>
                    <a:cubicBezTo>
                      <a:pt x="12601" y="75608"/>
                      <a:pt x="16463" y="73575"/>
                      <a:pt x="19207" y="70323"/>
                    </a:cubicBezTo>
                    <a:lnTo>
                      <a:pt x="22255" y="66563"/>
                    </a:lnTo>
                    <a:lnTo>
                      <a:pt x="22255" y="88209"/>
                    </a:lnTo>
                    <a:lnTo>
                      <a:pt x="91664" y="88209"/>
                    </a:lnTo>
                    <a:lnTo>
                      <a:pt x="91664" y="41970"/>
                    </a:lnTo>
                    <a:close/>
                  </a:path>
                </a:pathLst>
              </a:custGeom>
              <a:solidFill>
                <a:srgbClr val="010101"/>
              </a:solidFill>
              <a:ln w="10161" cap="flat">
                <a:noFill/>
                <a:prstDash val="solid"/>
                <a:miter/>
              </a:ln>
            </p:spPr>
            <p:txBody>
              <a:bodyPr rtlCol="0" anchor="ctr"/>
              <a:lstStyle/>
              <a:p>
                <a:endParaRPr lang="en-IN"/>
              </a:p>
            </p:txBody>
          </p:sp>
          <p:sp>
            <p:nvSpPr>
              <p:cNvPr id="146" name="Freeform: Shape 145">
                <a:extLst>
                  <a:ext uri="{FF2B5EF4-FFF2-40B4-BE49-F238E27FC236}">
                    <a16:creationId xmlns:a16="http://schemas.microsoft.com/office/drawing/2014/main" id="{53DB06EF-C274-6EF7-1B23-B8F55ACF7D15}"/>
                  </a:ext>
                </a:extLst>
              </p:cNvPr>
              <p:cNvSpPr/>
              <p:nvPr/>
            </p:nvSpPr>
            <p:spPr>
              <a:xfrm>
                <a:off x="3321281" y="4168596"/>
                <a:ext cx="45486" cy="108929"/>
              </a:xfrm>
              <a:custGeom>
                <a:avLst/>
                <a:gdLst>
                  <a:gd name="connsiteX0" fmla="*/ 43393 w 45486"/>
                  <a:gd name="connsiteY0" fmla="*/ 18070 h 108929"/>
                  <a:gd name="connsiteX1" fmla="*/ 44714 w 45486"/>
                  <a:gd name="connsiteY1" fmla="*/ 15733 h 108929"/>
                  <a:gd name="connsiteX2" fmla="*/ 42987 w 45486"/>
                  <a:gd name="connsiteY2" fmla="*/ 9534 h 108929"/>
                  <a:gd name="connsiteX3" fmla="*/ 42072 w 45486"/>
                  <a:gd name="connsiteY3" fmla="*/ 9128 h 108929"/>
                  <a:gd name="connsiteX4" fmla="*/ 43393 w 45486"/>
                  <a:gd name="connsiteY4" fmla="*/ 6790 h 108929"/>
                  <a:gd name="connsiteX5" fmla="*/ 41666 w 45486"/>
                  <a:gd name="connsiteY5" fmla="*/ 591 h 108929"/>
                  <a:gd name="connsiteX6" fmla="*/ 35467 w 45486"/>
                  <a:gd name="connsiteY6" fmla="*/ 2319 h 108929"/>
                  <a:gd name="connsiteX7" fmla="*/ 34552 w 45486"/>
                  <a:gd name="connsiteY7" fmla="*/ 3843 h 108929"/>
                  <a:gd name="connsiteX8" fmla="*/ 32825 w 45486"/>
                  <a:gd name="connsiteY8" fmla="*/ 2014 h 108929"/>
                  <a:gd name="connsiteX9" fmla="*/ 26626 w 45486"/>
                  <a:gd name="connsiteY9" fmla="*/ 3742 h 108929"/>
                  <a:gd name="connsiteX10" fmla="*/ 11890 w 45486"/>
                  <a:gd name="connsiteY10" fmla="*/ 29554 h 108929"/>
                  <a:gd name="connsiteX11" fmla="*/ 11280 w 45486"/>
                  <a:gd name="connsiteY11" fmla="*/ 31891 h 108929"/>
                  <a:gd name="connsiteX12" fmla="*/ 10772 w 45486"/>
                  <a:gd name="connsiteY12" fmla="*/ 33822 h 108929"/>
                  <a:gd name="connsiteX13" fmla="*/ 0 w 45486"/>
                  <a:gd name="connsiteY13" fmla="*/ 95710 h 108929"/>
                  <a:gd name="connsiteX14" fmla="*/ 26321 w 45486"/>
                  <a:gd name="connsiteY14" fmla="*/ 108413 h 108929"/>
                  <a:gd name="connsiteX15" fmla="*/ 30081 w 45486"/>
                  <a:gd name="connsiteY15" fmla="*/ 99877 h 108929"/>
                  <a:gd name="connsiteX16" fmla="*/ 36280 w 45486"/>
                  <a:gd name="connsiteY16" fmla="*/ 39106 h 108929"/>
                  <a:gd name="connsiteX17" fmla="*/ 44816 w 45486"/>
                  <a:gd name="connsiteY17" fmla="*/ 24269 h 108929"/>
                  <a:gd name="connsiteX18" fmla="*/ 43393 w 45486"/>
                  <a:gd name="connsiteY18" fmla="*/ 18070 h 10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486" h="108929">
                    <a:moveTo>
                      <a:pt x="43393" y="18070"/>
                    </a:moveTo>
                    <a:lnTo>
                      <a:pt x="44714" y="15733"/>
                    </a:lnTo>
                    <a:cubicBezTo>
                      <a:pt x="45934" y="13497"/>
                      <a:pt x="45223" y="10753"/>
                      <a:pt x="42987" y="9534"/>
                    </a:cubicBezTo>
                    <a:cubicBezTo>
                      <a:pt x="42682" y="9331"/>
                      <a:pt x="42377" y="9229"/>
                      <a:pt x="42072" y="9128"/>
                    </a:cubicBezTo>
                    <a:lnTo>
                      <a:pt x="43393" y="6790"/>
                    </a:lnTo>
                    <a:cubicBezTo>
                      <a:pt x="44613" y="4656"/>
                      <a:pt x="43902" y="1811"/>
                      <a:pt x="41666" y="591"/>
                    </a:cubicBezTo>
                    <a:cubicBezTo>
                      <a:pt x="39430" y="-628"/>
                      <a:pt x="36686" y="83"/>
                      <a:pt x="35467" y="2319"/>
                    </a:cubicBezTo>
                    <a:lnTo>
                      <a:pt x="34552" y="3843"/>
                    </a:lnTo>
                    <a:cubicBezTo>
                      <a:pt x="34146" y="3132"/>
                      <a:pt x="33536" y="2420"/>
                      <a:pt x="32825" y="2014"/>
                    </a:cubicBezTo>
                    <a:cubicBezTo>
                      <a:pt x="30589" y="794"/>
                      <a:pt x="27845" y="1506"/>
                      <a:pt x="26626" y="3742"/>
                    </a:cubicBezTo>
                    <a:lnTo>
                      <a:pt x="11890" y="29554"/>
                    </a:lnTo>
                    <a:cubicBezTo>
                      <a:pt x="11484" y="30265"/>
                      <a:pt x="11280" y="31078"/>
                      <a:pt x="11280" y="31891"/>
                    </a:cubicBezTo>
                    <a:cubicBezTo>
                      <a:pt x="11077" y="32501"/>
                      <a:pt x="10874" y="33212"/>
                      <a:pt x="10772" y="33822"/>
                    </a:cubicBezTo>
                    <a:lnTo>
                      <a:pt x="0" y="95710"/>
                    </a:lnTo>
                    <a:cubicBezTo>
                      <a:pt x="-101" y="96015"/>
                      <a:pt x="23272" y="111970"/>
                      <a:pt x="26321" y="108413"/>
                    </a:cubicBezTo>
                    <a:cubicBezTo>
                      <a:pt x="28353" y="106076"/>
                      <a:pt x="29776" y="103129"/>
                      <a:pt x="30081" y="99877"/>
                    </a:cubicBezTo>
                    <a:lnTo>
                      <a:pt x="36280" y="39106"/>
                    </a:lnTo>
                    <a:lnTo>
                      <a:pt x="44816" y="24269"/>
                    </a:lnTo>
                    <a:cubicBezTo>
                      <a:pt x="46137" y="22034"/>
                      <a:pt x="45426" y="19391"/>
                      <a:pt x="43393" y="18070"/>
                    </a:cubicBezTo>
                  </a:path>
                </a:pathLst>
              </a:custGeom>
              <a:solidFill>
                <a:srgbClr val="EAB986"/>
              </a:solidFill>
              <a:ln w="10161" cap="flat">
                <a:noFill/>
                <a:prstDash val="solid"/>
                <a:miter/>
              </a:ln>
            </p:spPr>
            <p:txBody>
              <a:bodyPr rtlCol="0" anchor="ctr"/>
              <a:lstStyle/>
              <a:p>
                <a:endParaRPr lang="en-IN"/>
              </a:p>
            </p:txBody>
          </p:sp>
          <p:sp>
            <p:nvSpPr>
              <p:cNvPr id="147" name="Freeform: Shape 146">
                <a:extLst>
                  <a:ext uri="{FF2B5EF4-FFF2-40B4-BE49-F238E27FC236}">
                    <a16:creationId xmlns:a16="http://schemas.microsoft.com/office/drawing/2014/main" id="{3B23594E-9029-242C-8D8D-49E2B385F0F5}"/>
                  </a:ext>
                </a:extLst>
              </p:cNvPr>
              <p:cNvSpPr/>
              <p:nvPr/>
            </p:nvSpPr>
            <p:spPr>
              <a:xfrm>
                <a:off x="3321078" y="4168273"/>
                <a:ext cx="46055" cy="109549"/>
              </a:xfrm>
              <a:custGeom>
                <a:avLst/>
                <a:gdLst>
                  <a:gd name="connsiteX0" fmla="*/ 25202 w 46055"/>
                  <a:gd name="connsiteY0" fmla="*/ 109550 h 109549"/>
                  <a:gd name="connsiteX1" fmla="*/ 25202 w 46055"/>
                  <a:gd name="connsiteY1" fmla="*/ 109550 h 109549"/>
                  <a:gd name="connsiteX2" fmla="*/ 101 w 46055"/>
                  <a:gd name="connsiteY2" fmla="*/ 96237 h 109549"/>
                  <a:gd name="connsiteX3" fmla="*/ 0 w 46055"/>
                  <a:gd name="connsiteY3" fmla="*/ 96135 h 109549"/>
                  <a:gd name="connsiteX4" fmla="*/ 0 w 46055"/>
                  <a:gd name="connsiteY4" fmla="*/ 95932 h 109549"/>
                  <a:gd name="connsiteX5" fmla="*/ 10772 w 46055"/>
                  <a:gd name="connsiteY5" fmla="*/ 34044 h 109549"/>
                  <a:gd name="connsiteX6" fmla="*/ 11280 w 46055"/>
                  <a:gd name="connsiteY6" fmla="*/ 32113 h 109549"/>
                  <a:gd name="connsiteX7" fmla="*/ 11890 w 46055"/>
                  <a:gd name="connsiteY7" fmla="*/ 29674 h 109549"/>
                  <a:gd name="connsiteX8" fmla="*/ 26625 w 46055"/>
                  <a:gd name="connsiteY8" fmla="*/ 3862 h 109549"/>
                  <a:gd name="connsiteX9" fmla="*/ 30893 w 46055"/>
                  <a:gd name="connsiteY9" fmla="*/ 1423 h 109549"/>
                  <a:gd name="connsiteX10" fmla="*/ 33332 w 46055"/>
                  <a:gd name="connsiteY10" fmla="*/ 2032 h 109549"/>
                  <a:gd name="connsiteX11" fmla="*/ 34857 w 46055"/>
                  <a:gd name="connsiteY11" fmla="*/ 3455 h 109549"/>
                  <a:gd name="connsiteX12" fmla="*/ 35466 w 46055"/>
                  <a:gd name="connsiteY12" fmla="*/ 2439 h 109549"/>
                  <a:gd name="connsiteX13" fmla="*/ 39735 w 46055"/>
                  <a:gd name="connsiteY13" fmla="*/ 0 h 109549"/>
                  <a:gd name="connsiteX14" fmla="*/ 42173 w 46055"/>
                  <a:gd name="connsiteY14" fmla="*/ 610 h 109549"/>
                  <a:gd name="connsiteX15" fmla="*/ 44511 w 46055"/>
                  <a:gd name="connsiteY15" fmla="*/ 3557 h 109549"/>
                  <a:gd name="connsiteX16" fmla="*/ 44003 w 46055"/>
                  <a:gd name="connsiteY16" fmla="*/ 7317 h 109549"/>
                  <a:gd name="connsiteX17" fmla="*/ 42885 w 46055"/>
                  <a:gd name="connsiteY17" fmla="*/ 9349 h 109549"/>
                  <a:gd name="connsiteX18" fmla="*/ 43393 w 46055"/>
                  <a:gd name="connsiteY18" fmla="*/ 9654 h 109549"/>
                  <a:gd name="connsiteX19" fmla="*/ 45222 w 46055"/>
                  <a:gd name="connsiteY19" fmla="*/ 16361 h 109549"/>
                  <a:gd name="connsiteX20" fmla="*/ 44104 w 46055"/>
                  <a:gd name="connsiteY20" fmla="*/ 18394 h 109549"/>
                  <a:gd name="connsiteX21" fmla="*/ 45425 w 46055"/>
                  <a:gd name="connsiteY21" fmla="*/ 24796 h 109549"/>
                  <a:gd name="connsiteX22" fmla="*/ 36991 w 46055"/>
                  <a:gd name="connsiteY22" fmla="*/ 39633 h 109549"/>
                  <a:gd name="connsiteX23" fmla="*/ 30792 w 46055"/>
                  <a:gd name="connsiteY23" fmla="*/ 100404 h 109549"/>
                  <a:gd name="connsiteX24" fmla="*/ 26930 w 46055"/>
                  <a:gd name="connsiteY24" fmla="*/ 109143 h 109549"/>
                  <a:gd name="connsiteX25" fmla="*/ 25202 w 46055"/>
                  <a:gd name="connsiteY25" fmla="*/ 109550 h 109549"/>
                  <a:gd name="connsiteX26" fmla="*/ 711 w 46055"/>
                  <a:gd name="connsiteY26" fmla="*/ 95932 h 109549"/>
                  <a:gd name="connsiteX27" fmla="*/ 25202 w 46055"/>
                  <a:gd name="connsiteY27" fmla="*/ 108940 h 109549"/>
                  <a:gd name="connsiteX28" fmla="*/ 26422 w 46055"/>
                  <a:gd name="connsiteY28" fmla="*/ 108533 h 109549"/>
                  <a:gd name="connsiteX29" fmla="*/ 30080 w 46055"/>
                  <a:gd name="connsiteY29" fmla="*/ 100200 h 109549"/>
                  <a:gd name="connsiteX30" fmla="*/ 36279 w 46055"/>
                  <a:gd name="connsiteY30" fmla="*/ 39328 h 109549"/>
                  <a:gd name="connsiteX31" fmla="*/ 44816 w 46055"/>
                  <a:gd name="connsiteY31" fmla="*/ 24390 h 109549"/>
                  <a:gd name="connsiteX32" fmla="*/ 43393 w 46055"/>
                  <a:gd name="connsiteY32" fmla="*/ 18800 h 109549"/>
                  <a:gd name="connsiteX33" fmla="*/ 43088 w 46055"/>
                  <a:gd name="connsiteY33" fmla="*/ 18597 h 109549"/>
                  <a:gd name="connsiteX34" fmla="*/ 44612 w 46055"/>
                  <a:gd name="connsiteY34" fmla="*/ 15955 h 109549"/>
                  <a:gd name="connsiteX35" fmla="*/ 43088 w 46055"/>
                  <a:gd name="connsiteY35" fmla="*/ 10162 h 109549"/>
                  <a:gd name="connsiteX36" fmla="*/ 42275 w 46055"/>
                  <a:gd name="connsiteY36" fmla="*/ 9857 h 109549"/>
                  <a:gd name="connsiteX37" fmla="*/ 41869 w 46055"/>
                  <a:gd name="connsiteY37" fmla="*/ 9756 h 109549"/>
                  <a:gd name="connsiteX38" fmla="*/ 43393 w 46055"/>
                  <a:gd name="connsiteY38" fmla="*/ 7012 h 109549"/>
                  <a:gd name="connsiteX39" fmla="*/ 43799 w 46055"/>
                  <a:gd name="connsiteY39" fmla="*/ 3862 h 109549"/>
                  <a:gd name="connsiteX40" fmla="*/ 41869 w 46055"/>
                  <a:gd name="connsiteY40" fmla="*/ 1321 h 109549"/>
                  <a:gd name="connsiteX41" fmla="*/ 39836 w 46055"/>
                  <a:gd name="connsiteY41" fmla="*/ 813 h 109549"/>
                  <a:gd name="connsiteX42" fmla="*/ 36178 w 46055"/>
                  <a:gd name="connsiteY42" fmla="*/ 2947 h 109549"/>
                  <a:gd name="connsiteX43" fmla="*/ 34958 w 46055"/>
                  <a:gd name="connsiteY43" fmla="*/ 5081 h 109549"/>
                  <a:gd name="connsiteX44" fmla="*/ 34653 w 46055"/>
                  <a:gd name="connsiteY44" fmla="*/ 4471 h 109549"/>
                  <a:gd name="connsiteX45" fmla="*/ 33027 w 46055"/>
                  <a:gd name="connsiteY45" fmla="*/ 2744 h 109549"/>
                  <a:gd name="connsiteX46" fmla="*/ 30893 w 46055"/>
                  <a:gd name="connsiteY46" fmla="*/ 2236 h 109549"/>
                  <a:gd name="connsiteX47" fmla="*/ 27235 w 46055"/>
                  <a:gd name="connsiteY47" fmla="*/ 4370 h 109549"/>
                  <a:gd name="connsiteX48" fmla="*/ 12499 w 46055"/>
                  <a:gd name="connsiteY48" fmla="*/ 30182 h 109549"/>
                  <a:gd name="connsiteX49" fmla="*/ 11991 w 46055"/>
                  <a:gd name="connsiteY49" fmla="*/ 32316 h 109549"/>
                  <a:gd name="connsiteX50" fmla="*/ 11991 w 46055"/>
                  <a:gd name="connsiteY50" fmla="*/ 32418 h 109549"/>
                  <a:gd name="connsiteX51" fmla="*/ 11991 w 46055"/>
                  <a:gd name="connsiteY51" fmla="*/ 32519 h 109549"/>
                  <a:gd name="connsiteX52" fmla="*/ 11483 w 46055"/>
                  <a:gd name="connsiteY52" fmla="*/ 34450 h 109549"/>
                  <a:gd name="connsiteX53" fmla="*/ 711 w 46055"/>
                  <a:gd name="connsiteY53" fmla="*/ 95932 h 1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6055" h="109549">
                    <a:moveTo>
                      <a:pt x="25202" y="109550"/>
                    </a:moveTo>
                    <a:lnTo>
                      <a:pt x="25202" y="109550"/>
                    </a:lnTo>
                    <a:cubicBezTo>
                      <a:pt x="19003" y="109550"/>
                      <a:pt x="610" y="96948"/>
                      <a:pt x="101" y="96237"/>
                    </a:cubicBezTo>
                    <a:lnTo>
                      <a:pt x="0" y="96135"/>
                    </a:lnTo>
                    <a:lnTo>
                      <a:pt x="0" y="95932"/>
                    </a:lnTo>
                    <a:lnTo>
                      <a:pt x="10772" y="34044"/>
                    </a:lnTo>
                    <a:cubicBezTo>
                      <a:pt x="10873" y="33434"/>
                      <a:pt x="11077" y="32824"/>
                      <a:pt x="11280" y="32113"/>
                    </a:cubicBezTo>
                    <a:cubicBezTo>
                      <a:pt x="11280" y="31198"/>
                      <a:pt x="11483" y="30385"/>
                      <a:pt x="11890" y="29674"/>
                    </a:cubicBezTo>
                    <a:lnTo>
                      <a:pt x="26625" y="3862"/>
                    </a:lnTo>
                    <a:cubicBezTo>
                      <a:pt x="27540" y="2337"/>
                      <a:pt x="29166" y="1423"/>
                      <a:pt x="30893" y="1423"/>
                    </a:cubicBezTo>
                    <a:cubicBezTo>
                      <a:pt x="31706" y="1423"/>
                      <a:pt x="32621" y="1626"/>
                      <a:pt x="33332" y="2032"/>
                    </a:cubicBezTo>
                    <a:cubicBezTo>
                      <a:pt x="33942" y="2439"/>
                      <a:pt x="34450" y="2845"/>
                      <a:pt x="34857" y="3455"/>
                    </a:cubicBezTo>
                    <a:lnTo>
                      <a:pt x="35466" y="2439"/>
                    </a:lnTo>
                    <a:cubicBezTo>
                      <a:pt x="36381" y="915"/>
                      <a:pt x="38007" y="0"/>
                      <a:pt x="39735" y="0"/>
                    </a:cubicBezTo>
                    <a:cubicBezTo>
                      <a:pt x="40547" y="0"/>
                      <a:pt x="41462" y="203"/>
                      <a:pt x="42173" y="610"/>
                    </a:cubicBezTo>
                    <a:cubicBezTo>
                      <a:pt x="43291" y="1220"/>
                      <a:pt x="44104" y="2337"/>
                      <a:pt x="44511" y="3557"/>
                    </a:cubicBezTo>
                    <a:cubicBezTo>
                      <a:pt x="44816" y="4776"/>
                      <a:pt x="44714" y="6097"/>
                      <a:pt x="44003" y="7317"/>
                    </a:cubicBezTo>
                    <a:lnTo>
                      <a:pt x="42885" y="9349"/>
                    </a:lnTo>
                    <a:cubicBezTo>
                      <a:pt x="43088" y="9451"/>
                      <a:pt x="43291" y="9553"/>
                      <a:pt x="43393" y="9654"/>
                    </a:cubicBezTo>
                    <a:cubicBezTo>
                      <a:pt x="45730" y="10975"/>
                      <a:pt x="46543" y="14024"/>
                      <a:pt x="45222" y="16361"/>
                    </a:cubicBezTo>
                    <a:lnTo>
                      <a:pt x="44104" y="18394"/>
                    </a:lnTo>
                    <a:cubicBezTo>
                      <a:pt x="46035" y="19816"/>
                      <a:pt x="46645" y="22560"/>
                      <a:pt x="45425" y="24796"/>
                    </a:cubicBezTo>
                    <a:lnTo>
                      <a:pt x="36991" y="39633"/>
                    </a:lnTo>
                    <a:lnTo>
                      <a:pt x="30792" y="100404"/>
                    </a:lnTo>
                    <a:cubicBezTo>
                      <a:pt x="30487" y="103655"/>
                      <a:pt x="29166" y="106704"/>
                      <a:pt x="26930" y="109143"/>
                    </a:cubicBezTo>
                    <a:cubicBezTo>
                      <a:pt x="26625" y="109346"/>
                      <a:pt x="26015" y="109550"/>
                      <a:pt x="25202" y="109550"/>
                    </a:cubicBezTo>
                    <a:moveTo>
                      <a:pt x="711" y="95932"/>
                    </a:moveTo>
                    <a:cubicBezTo>
                      <a:pt x="2236" y="97152"/>
                      <a:pt x="19613" y="108940"/>
                      <a:pt x="25202" y="108940"/>
                    </a:cubicBezTo>
                    <a:cubicBezTo>
                      <a:pt x="25812" y="108940"/>
                      <a:pt x="26219" y="108838"/>
                      <a:pt x="26422" y="108533"/>
                    </a:cubicBezTo>
                    <a:cubicBezTo>
                      <a:pt x="28556" y="106196"/>
                      <a:pt x="29775" y="103249"/>
                      <a:pt x="30080" y="100200"/>
                    </a:cubicBezTo>
                    <a:lnTo>
                      <a:pt x="36279" y="39328"/>
                    </a:lnTo>
                    <a:lnTo>
                      <a:pt x="44816" y="24390"/>
                    </a:lnTo>
                    <a:cubicBezTo>
                      <a:pt x="45933" y="22459"/>
                      <a:pt x="45324" y="20020"/>
                      <a:pt x="43393" y="18800"/>
                    </a:cubicBezTo>
                    <a:lnTo>
                      <a:pt x="43088" y="18597"/>
                    </a:lnTo>
                    <a:lnTo>
                      <a:pt x="44612" y="15955"/>
                    </a:lnTo>
                    <a:cubicBezTo>
                      <a:pt x="45730" y="13922"/>
                      <a:pt x="45019" y="11382"/>
                      <a:pt x="43088" y="10162"/>
                    </a:cubicBezTo>
                    <a:cubicBezTo>
                      <a:pt x="42885" y="10061"/>
                      <a:pt x="42580" y="9857"/>
                      <a:pt x="42275" y="9857"/>
                    </a:cubicBezTo>
                    <a:lnTo>
                      <a:pt x="41869" y="9756"/>
                    </a:lnTo>
                    <a:lnTo>
                      <a:pt x="43393" y="7012"/>
                    </a:lnTo>
                    <a:cubicBezTo>
                      <a:pt x="44003" y="5996"/>
                      <a:pt x="44104" y="4878"/>
                      <a:pt x="43799" y="3862"/>
                    </a:cubicBezTo>
                    <a:cubicBezTo>
                      <a:pt x="43495" y="2744"/>
                      <a:pt x="42783" y="1829"/>
                      <a:pt x="41869" y="1321"/>
                    </a:cubicBezTo>
                    <a:cubicBezTo>
                      <a:pt x="41259" y="915"/>
                      <a:pt x="40547" y="813"/>
                      <a:pt x="39836" y="813"/>
                    </a:cubicBezTo>
                    <a:cubicBezTo>
                      <a:pt x="38312" y="813"/>
                      <a:pt x="36889" y="1626"/>
                      <a:pt x="36178" y="2947"/>
                    </a:cubicBezTo>
                    <a:lnTo>
                      <a:pt x="34958" y="5081"/>
                    </a:lnTo>
                    <a:lnTo>
                      <a:pt x="34653" y="4471"/>
                    </a:lnTo>
                    <a:cubicBezTo>
                      <a:pt x="34247" y="3760"/>
                      <a:pt x="33739" y="3150"/>
                      <a:pt x="33027" y="2744"/>
                    </a:cubicBezTo>
                    <a:cubicBezTo>
                      <a:pt x="32418" y="2337"/>
                      <a:pt x="31706" y="2236"/>
                      <a:pt x="30893" y="2236"/>
                    </a:cubicBezTo>
                    <a:cubicBezTo>
                      <a:pt x="29369" y="2236"/>
                      <a:pt x="27946" y="3049"/>
                      <a:pt x="27235" y="4370"/>
                    </a:cubicBezTo>
                    <a:lnTo>
                      <a:pt x="12499" y="30182"/>
                    </a:lnTo>
                    <a:cubicBezTo>
                      <a:pt x="12093" y="30792"/>
                      <a:pt x="11991" y="31503"/>
                      <a:pt x="11991" y="32316"/>
                    </a:cubicBezTo>
                    <a:lnTo>
                      <a:pt x="11991" y="32418"/>
                    </a:lnTo>
                    <a:lnTo>
                      <a:pt x="11991" y="32519"/>
                    </a:lnTo>
                    <a:cubicBezTo>
                      <a:pt x="11788" y="33231"/>
                      <a:pt x="11585" y="33840"/>
                      <a:pt x="11483" y="34450"/>
                    </a:cubicBezTo>
                    <a:lnTo>
                      <a:pt x="711" y="95932"/>
                    </a:lnTo>
                    <a:close/>
                  </a:path>
                </a:pathLst>
              </a:custGeom>
              <a:solidFill>
                <a:srgbClr val="010101"/>
              </a:solidFill>
              <a:ln w="10161" cap="flat">
                <a:noFill/>
                <a:prstDash val="solid"/>
                <a:miter/>
              </a:ln>
            </p:spPr>
            <p:txBody>
              <a:bodyPr rtlCol="0" anchor="ctr"/>
              <a:lstStyle/>
              <a:p>
                <a:endParaRPr lang="en-IN"/>
              </a:p>
            </p:txBody>
          </p:sp>
          <p:sp>
            <p:nvSpPr>
              <p:cNvPr id="148" name="Freeform: Shape 147">
                <a:extLst>
                  <a:ext uri="{FF2B5EF4-FFF2-40B4-BE49-F238E27FC236}">
                    <a16:creationId xmlns:a16="http://schemas.microsoft.com/office/drawing/2014/main" id="{11AE12E7-D342-0B20-BA23-0B8A65746300}"/>
                  </a:ext>
                </a:extLst>
              </p:cNvPr>
              <p:cNvSpPr/>
              <p:nvPr/>
            </p:nvSpPr>
            <p:spPr>
              <a:xfrm>
                <a:off x="3345934" y="4172194"/>
                <a:ext cx="10348" cy="18130"/>
              </a:xfrm>
              <a:custGeom>
                <a:avLst/>
                <a:gdLst>
                  <a:gd name="connsiteX0" fmla="*/ 347 w 10348"/>
                  <a:gd name="connsiteY0" fmla="*/ 18131 h 18130"/>
                  <a:gd name="connsiteX1" fmla="*/ 550 w 10348"/>
                  <a:gd name="connsiteY1" fmla="*/ 18029 h 18130"/>
                  <a:gd name="connsiteX2" fmla="*/ 10306 w 10348"/>
                  <a:gd name="connsiteY2" fmla="*/ 449 h 18130"/>
                  <a:gd name="connsiteX3" fmla="*/ 10204 w 10348"/>
                  <a:gd name="connsiteY3" fmla="*/ 42 h 18130"/>
                  <a:gd name="connsiteX4" fmla="*/ 9798 w 10348"/>
                  <a:gd name="connsiteY4" fmla="*/ 144 h 18130"/>
                  <a:gd name="connsiteX5" fmla="*/ 42 w 10348"/>
                  <a:gd name="connsiteY5" fmla="*/ 17725 h 18130"/>
                  <a:gd name="connsiteX6" fmla="*/ 144 w 10348"/>
                  <a:gd name="connsiteY6" fmla="*/ 18131 h 18130"/>
                  <a:gd name="connsiteX7" fmla="*/ 347 w 10348"/>
                  <a:gd name="connsiteY7" fmla="*/ 18131 h 1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48" h="18130">
                    <a:moveTo>
                      <a:pt x="347" y="18131"/>
                    </a:moveTo>
                    <a:cubicBezTo>
                      <a:pt x="449" y="18131"/>
                      <a:pt x="550" y="18029"/>
                      <a:pt x="550" y="18029"/>
                    </a:cubicBezTo>
                    <a:lnTo>
                      <a:pt x="10306" y="449"/>
                    </a:lnTo>
                    <a:cubicBezTo>
                      <a:pt x="10408" y="347"/>
                      <a:pt x="10306" y="144"/>
                      <a:pt x="10204" y="42"/>
                    </a:cubicBezTo>
                    <a:cubicBezTo>
                      <a:pt x="10103" y="-60"/>
                      <a:pt x="9899" y="42"/>
                      <a:pt x="9798" y="144"/>
                    </a:cubicBezTo>
                    <a:lnTo>
                      <a:pt x="42" y="17725"/>
                    </a:lnTo>
                    <a:cubicBezTo>
                      <a:pt x="-59" y="17826"/>
                      <a:pt x="42" y="18029"/>
                      <a:pt x="144" y="18131"/>
                    </a:cubicBezTo>
                    <a:cubicBezTo>
                      <a:pt x="245" y="18131"/>
                      <a:pt x="245" y="18131"/>
                      <a:pt x="347" y="18131"/>
                    </a:cubicBezTo>
                  </a:path>
                </a:pathLst>
              </a:custGeom>
              <a:solidFill>
                <a:srgbClr val="010101"/>
              </a:solidFill>
              <a:ln w="10161" cap="flat">
                <a:noFill/>
                <a:prstDash val="solid"/>
                <a:miter/>
              </a:ln>
            </p:spPr>
            <p:txBody>
              <a:bodyPr rtlCol="0" anchor="ctr"/>
              <a:lstStyle/>
              <a:p>
                <a:endParaRPr lang="en-IN"/>
              </a:p>
            </p:txBody>
          </p:sp>
          <p:sp>
            <p:nvSpPr>
              <p:cNvPr id="149" name="Freeform: Shape 148">
                <a:extLst>
                  <a:ext uri="{FF2B5EF4-FFF2-40B4-BE49-F238E27FC236}">
                    <a16:creationId xmlns:a16="http://schemas.microsoft.com/office/drawing/2014/main" id="{842A6D0C-F197-93B6-4891-24059F353768}"/>
                  </a:ext>
                </a:extLst>
              </p:cNvPr>
              <p:cNvSpPr/>
              <p:nvPr/>
            </p:nvSpPr>
            <p:spPr>
              <a:xfrm>
                <a:off x="3353556" y="4177479"/>
                <a:ext cx="10246" cy="16809"/>
              </a:xfrm>
              <a:custGeom>
                <a:avLst/>
                <a:gdLst>
                  <a:gd name="connsiteX0" fmla="*/ 347 w 10246"/>
                  <a:gd name="connsiteY0" fmla="*/ 16708 h 16809"/>
                  <a:gd name="connsiteX1" fmla="*/ 550 w 10246"/>
                  <a:gd name="connsiteY1" fmla="*/ 16607 h 16809"/>
                  <a:gd name="connsiteX2" fmla="*/ 10204 w 10246"/>
                  <a:gd name="connsiteY2" fmla="*/ 448 h 16809"/>
                  <a:gd name="connsiteX3" fmla="*/ 10103 w 10246"/>
                  <a:gd name="connsiteY3" fmla="*/ 42 h 16809"/>
                  <a:gd name="connsiteX4" fmla="*/ 9696 w 10246"/>
                  <a:gd name="connsiteY4" fmla="*/ 144 h 16809"/>
                  <a:gd name="connsiteX5" fmla="*/ 42 w 10246"/>
                  <a:gd name="connsiteY5" fmla="*/ 16403 h 16809"/>
                  <a:gd name="connsiteX6" fmla="*/ 144 w 10246"/>
                  <a:gd name="connsiteY6" fmla="*/ 16810 h 16809"/>
                  <a:gd name="connsiteX7" fmla="*/ 347 w 10246"/>
                  <a:gd name="connsiteY7" fmla="*/ 16708 h 1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46" h="16809">
                    <a:moveTo>
                      <a:pt x="347" y="16708"/>
                    </a:moveTo>
                    <a:cubicBezTo>
                      <a:pt x="449" y="16708"/>
                      <a:pt x="550" y="16607"/>
                      <a:pt x="550" y="16607"/>
                    </a:cubicBezTo>
                    <a:lnTo>
                      <a:pt x="10204" y="448"/>
                    </a:lnTo>
                    <a:cubicBezTo>
                      <a:pt x="10306" y="347"/>
                      <a:pt x="10204" y="144"/>
                      <a:pt x="10103" y="42"/>
                    </a:cubicBezTo>
                    <a:cubicBezTo>
                      <a:pt x="10001" y="-59"/>
                      <a:pt x="9798" y="42"/>
                      <a:pt x="9696" y="144"/>
                    </a:cubicBezTo>
                    <a:lnTo>
                      <a:pt x="42" y="16403"/>
                    </a:lnTo>
                    <a:cubicBezTo>
                      <a:pt x="-59" y="16505"/>
                      <a:pt x="42" y="16708"/>
                      <a:pt x="144" y="16810"/>
                    </a:cubicBezTo>
                    <a:cubicBezTo>
                      <a:pt x="245" y="16708"/>
                      <a:pt x="245" y="16708"/>
                      <a:pt x="347" y="16708"/>
                    </a:cubicBezTo>
                  </a:path>
                </a:pathLst>
              </a:custGeom>
              <a:solidFill>
                <a:srgbClr val="010101"/>
              </a:solidFill>
              <a:ln w="10161" cap="flat">
                <a:noFill/>
                <a:prstDash val="solid"/>
                <a:miter/>
              </a:ln>
            </p:spPr>
            <p:txBody>
              <a:bodyPr rtlCol="0" anchor="ctr"/>
              <a:lstStyle/>
              <a:p>
                <a:endParaRPr lang="en-IN"/>
              </a:p>
            </p:txBody>
          </p:sp>
          <p:sp>
            <p:nvSpPr>
              <p:cNvPr id="150" name="Freeform: Shape 149">
                <a:extLst>
                  <a:ext uri="{FF2B5EF4-FFF2-40B4-BE49-F238E27FC236}">
                    <a16:creationId xmlns:a16="http://schemas.microsoft.com/office/drawing/2014/main" id="{14EB1F55-CD85-FA79-B94F-B348843C859D}"/>
                  </a:ext>
                </a:extLst>
              </p:cNvPr>
              <p:cNvSpPr/>
              <p:nvPr/>
            </p:nvSpPr>
            <p:spPr>
              <a:xfrm>
                <a:off x="3356604" y="4186320"/>
                <a:ext cx="8417" cy="13196"/>
              </a:xfrm>
              <a:custGeom>
                <a:avLst/>
                <a:gdLst>
                  <a:gd name="connsiteX0" fmla="*/ 347 w 8417"/>
                  <a:gd name="connsiteY0" fmla="*/ 13152 h 13196"/>
                  <a:gd name="connsiteX1" fmla="*/ 550 w 8417"/>
                  <a:gd name="connsiteY1" fmla="*/ 13050 h 13196"/>
                  <a:gd name="connsiteX2" fmla="*/ 8375 w 8417"/>
                  <a:gd name="connsiteY2" fmla="*/ 449 h 13196"/>
                  <a:gd name="connsiteX3" fmla="*/ 8274 w 8417"/>
                  <a:gd name="connsiteY3" fmla="*/ 42 h 13196"/>
                  <a:gd name="connsiteX4" fmla="*/ 7867 w 8417"/>
                  <a:gd name="connsiteY4" fmla="*/ 144 h 13196"/>
                  <a:gd name="connsiteX5" fmla="*/ 42 w 8417"/>
                  <a:gd name="connsiteY5" fmla="*/ 12745 h 13196"/>
                  <a:gd name="connsiteX6" fmla="*/ 144 w 8417"/>
                  <a:gd name="connsiteY6" fmla="*/ 13152 h 13196"/>
                  <a:gd name="connsiteX7" fmla="*/ 347 w 8417"/>
                  <a:gd name="connsiteY7" fmla="*/ 13152 h 1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7" h="13196">
                    <a:moveTo>
                      <a:pt x="347" y="13152"/>
                    </a:moveTo>
                    <a:cubicBezTo>
                      <a:pt x="448" y="13152"/>
                      <a:pt x="550" y="13152"/>
                      <a:pt x="550" y="13050"/>
                    </a:cubicBezTo>
                    <a:lnTo>
                      <a:pt x="8375" y="449"/>
                    </a:lnTo>
                    <a:cubicBezTo>
                      <a:pt x="8477" y="347"/>
                      <a:pt x="8375" y="144"/>
                      <a:pt x="8274" y="42"/>
                    </a:cubicBezTo>
                    <a:cubicBezTo>
                      <a:pt x="8172" y="-60"/>
                      <a:pt x="7969" y="42"/>
                      <a:pt x="7867" y="144"/>
                    </a:cubicBezTo>
                    <a:lnTo>
                      <a:pt x="42" y="12745"/>
                    </a:lnTo>
                    <a:cubicBezTo>
                      <a:pt x="-60" y="12847"/>
                      <a:pt x="42" y="13050"/>
                      <a:pt x="144" y="13152"/>
                    </a:cubicBezTo>
                    <a:cubicBezTo>
                      <a:pt x="245" y="13152"/>
                      <a:pt x="245" y="13253"/>
                      <a:pt x="347" y="13152"/>
                    </a:cubicBezTo>
                  </a:path>
                </a:pathLst>
              </a:custGeom>
              <a:solidFill>
                <a:srgbClr val="010101"/>
              </a:solidFill>
              <a:ln w="10161" cap="flat">
                <a:noFill/>
                <a:prstDash val="solid"/>
                <a:miter/>
              </a:ln>
            </p:spPr>
            <p:txBody>
              <a:bodyPr rtlCol="0" anchor="ctr"/>
              <a:lstStyle/>
              <a:p>
                <a:endParaRPr lang="en-IN"/>
              </a:p>
            </p:txBody>
          </p:sp>
          <p:sp>
            <p:nvSpPr>
              <p:cNvPr id="151" name="Freeform: Shape 150">
                <a:extLst>
                  <a:ext uri="{FF2B5EF4-FFF2-40B4-BE49-F238E27FC236}">
                    <a16:creationId xmlns:a16="http://schemas.microsoft.com/office/drawing/2014/main" id="{365BFF5D-48C3-F703-B5F9-9FA9A9726A52}"/>
                  </a:ext>
                </a:extLst>
              </p:cNvPr>
              <p:cNvSpPr/>
              <p:nvPr/>
            </p:nvSpPr>
            <p:spPr>
              <a:xfrm>
                <a:off x="3332562" y="4169550"/>
                <a:ext cx="13211" cy="32639"/>
              </a:xfrm>
              <a:custGeom>
                <a:avLst/>
                <a:gdLst>
                  <a:gd name="connsiteX0" fmla="*/ 13109 w 13211"/>
                  <a:gd name="connsiteY0" fmla="*/ 24840 h 32639"/>
                  <a:gd name="connsiteX1" fmla="*/ 9553 w 13211"/>
                  <a:gd name="connsiteY1" fmla="*/ 15389 h 32639"/>
                  <a:gd name="connsiteX2" fmla="*/ 11280 w 13211"/>
                  <a:gd name="connsiteY2" fmla="*/ 3906 h 32639"/>
                  <a:gd name="connsiteX3" fmla="*/ 8333 w 13211"/>
                  <a:gd name="connsiteY3" fmla="*/ 44 h 32639"/>
                  <a:gd name="connsiteX4" fmla="*/ 4471 w 13211"/>
                  <a:gd name="connsiteY4" fmla="*/ 2889 h 32639"/>
                  <a:gd name="connsiteX5" fmla="*/ 4471 w 13211"/>
                  <a:gd name="connsiteY5" fmla="*/ 2991 h 32639"/>
                  <a:gd name="connsiteX6" fmla="*/ 0 w 13211"/>
                  <a:gd name="connsiteY6" fmla="*/ 31242 h 32639"/>
                  <a:gd name="connsiteX7" fmla="*/ 2846 w 13211"/>
                  <a:gd name="connsiteY7" fmla="*/ 32462 h 32639"/>
                  <a:gd name="connsiteX8" fmla="*/ 13109 w 13211"/>
                  <a:gd name="connsiteY8" fmla="*/ 24840 h 3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1" h="32639">
                    <a:moveTo>
                      <a:pt x="13109" y="24840"/>
                    </a:moveTo>
                    <a:cubicBezTo>
                      <a:pt x="13618" y="21181"/>
                      <a:pt x="12195" y="17625"/>
                      <a:pt x="9553" y="15389"/>
                    </a:cubicBezTo>
                    <a:lnTo>
                      <a:pt x="11280" y="3906"/>
                    </a:lnTo>
                    <a:cubicBezTo>
                      <a:pt x="11585" y="1975"/>
                      <a:pt x="10264" y="247"/>
                      <a:pt x="8333" y="44"/>
                    </a:cubicBezTo>
                    <a:cubicBezTo>
                      <a:pt x="6504" y="-261"/>
                      <a:pt x="4776" y="1060"/>
                      <a:pt x="4471" y="2889"/>
                    </a:cubicBezTo>
                    <a:cubicBezTo>
                      <a:pt x="4471" y="2889"/>
                      <a:pt x="4471" y="2889"/>
                      <a:pt x="4471" y="2991"/>
                    </a:cubicBezTo>
                    <a:lnTo>
                      <a:pt x="0" y="31242"/>
                    </a:lnTo>
                    <a:cubicBezTo>
                      <a:pt x="915" y="31750"/>
                      <a:pt x="1829" y="32258"/>
                      <a:pt x="2846" y="32462"/>
                    </a:cubicBezTo>
                    <a:cubicBezTo>
                      <a:pt x="7723" y="33478"/>
                      <a:pt x="12297" y="30023"/>
                      <a:pt x="13109" y="24840"/>
                    </a:cubicBezTo>
                  </a:path>
                </a:pathLst>
              </a:custGeom>
              <a:solidFill>
                <a:srgbClr val="EAB986"/>
              </a:solidFill>
              <a:ln w="10161" cap="flat">
                <a:noFill/>
                <a:prstDash val="solid"/>
                <a:miter/>
              </a:ln>
            </p:spPr>
            <p:txBody>
              <a:bodyPr rtlCol="0" anchor="ctr"/>
              <a:lstStyle/>
              <a:p>
                <a:endParaRPr lang="en-IN"/>
              </a:p>
            </p:txBody>
          </p:sp>
          <p:sp>
            <p:nvSpPr>
              <p:cNvPr id="152" name="Freeform: Shape 151">
                <a:extLst>
                  <a:ext uri="{FF2B5EF4-FFF2-40B4-BE49-F238E27FC236}">
                    <a16:creationId xmlns:a16="http://schemas.microsoft.com/office/drawing/2014/main" id="{2E260B70-7229-5ECE-AECB-56ABAF300E16}"/>
                  </a:ext>
                </a:extLst>
              </p:cNvPr>
              <p:cNvSpPr/>
              <p:nvPr/>
            </p:nvSpPr>
            <p:spPr>
              <a:xfrm>
                <a:off x="3332358" y="4169289"/>
                <a:ext cx="13662" cy="33069"/>
              </a:xfrm>
              <a:custGeom>
                <a:avLst/>
                <a:gdLst>
                  <a:gd name="connsiteX0" fmla="*/ 3049 w 13662"/>
                  <a:gd name="connsiteY0" fmla="*/ 32926 h 33069"/>
                  <a:gd name="connsiteX1" fmla="*/ 102 w 13662"/>
                  <a:gd name="connsiteY1" fmla="*/ 31706 h 33069"/>
                  <a:gd name="connsiteX2" fmla="*/ 0 w 13662"/>
                  <a:gd name="connsiteY2" fmla="*/ 31605 h 33069"/>
                  <a:gd name="connsiteX3" fmla="*/ 4471 w 13662"/>
                  <a:gd name="connsiteY3" fmla="*/ 3150 h 33069"/>
                  <a:gd name="connsiteX4" fmla="*/ 4471 w 13662"/>
                  <a:gd name="connsiteY4" fmla="*/ 3049 h 33069"/>
                  <a:gd name="connsiteX5" fmla="*/ 8130 w 13662"/>
                  <a:gd name="connsiteY5" fmla="*/ 0 h 33069"/>
                  <a:gd name="connsiteX6" fmla="*/ 8638 w 13662"/>
                  <a:gd name="connsiteY6" fmla="*/ 0 h 33069"/>
                  <a:gd name="connsiteX7" fmla="*/ 11788 w 13662"/>
                  <a:gd name="connsiteY7" fmla="*/ 4167 h 33069"/>
                  <a:gd name="connsiteX8" fmla="*/ 10061 w 13662"/>
                  <a:gd name="connsiteY8" fmla="*/ 15548 h 33069"/>
                  <a:gd name="connsiteX9" fmla="*/ 13516 w 13662"/>
                  <a:gd name="connsiteY9" fmla="*/ 25101 h 33069"/>
                  <a:gd name="connsiteX10" fmla="*/ 4878 w 13662"/>
                  <a:gd name="connsiteY10" fmla="*/ 33027 h 33069"/>
                  <a:gd name="connsiteX11" fmla="*/ 3049 w 13662"/>
                  <a:gd name="connsiteY11" fmla="*/ 32926 h 33069"/>
                  <a:gd name="connsiteX12" fmla="*/ 4878 w 13662"/>
                  <a:gd name="connsiteY12" fmla="*/ 3049 h 33069"/>
                  <a:gd name="connsiteX13" fmla="*/ 4878 w 13662"/>
                  <a:gd name="connsiteY13" fmla="*/ 3150 h 33069"/>
                  <a:gd name="connsiteX14" fmla="*/ 508 w 13662"/>
                  <a:gd name="connsiteY14" fmla="*/ 31300 h 33069"/>
                  <a:gd name="connsiteX15" fmla="*/ 3150 w 13662"/>
                  <a:gd name="connsiteY15" fmla="*/ 32418 h 33069"/>
                  <a:gd name="connsiteX16" fmla="*/ 4878 w 13662"/>
                  <a:gd name="connsiteY16" fmla="*/ 32621 h 33069"/>
                  <a:gd name="connsiteX17" fmla="*/ 13008 w 13662"/>
                  <a:gd name="connsiteY17" fmla="*/ 25101 h 33069"/>
                  <a:gd name="connsiteX18" fmla="*/ 9553 w 13662"/>
                  <a:gd name="connsiteY18" fmla="*/ 15853 h 33069"/>
                  <a:gd name="connsiteX19" fmla="*/ 9451 w 13662"/>
                  <a:gd name="connsiteY19" fmla="*/ 15752 h 33069"/>
                  <a:gd name="connsiteX20" fmla="*/ 11179 w 13662"/>
                  <a:gd name="connsiteY20" fmla="*/ 4167 h 33069"/>
                  <a:gd name="connsiteX21" fmla="*/ 8536 w 13662"/>
                  <a:gd name="connsiteY21" fmla="*/ 508 h 33069"/>
                  <a:gd name="connsiteX22" fmla="*/ 8028 w 13662"/>
                  <a:gd name="connsiteY22" fmla="*/ 508 h 33069"/>
                  <a:gd name="connsiteX23" fmla="*/ 4878 w 13662"/>
                  <a:gd name="connsiteY23" fmla="*/ 3049 h 3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62" h="33069">
                    <a:moveTo>
                      <a:pt x="3049" y="32926"/>
                    </a:moveTo>
                    <a:cubicBezTo>
                      <a:pt x="2033" y="32723"/>
                      <a:pt x="1016" y="32316"/>
                      <a:pt x="102" y="31706"/>
                    </a:cubicBezTo>
                    <a:lnTo>
                      <a:pt x="0" y="31605"/>
                    </a:lnTo>
                    <a:lnTo>
                      <a:pt x="4471" y="3150"/>
                    </a:lnTo>
                    <a:lnTo>
                      <a:pt x="4471" y="3049"/>
                    </a:lnTo>
                    <a:cubicBezTo>
                      <a:pt x="4776" y="1219"/>
                      <a:pt x="6301" y="0"/>
                      <a:pt x="8130" y="0"/>
                    </a:cubicBezTo>
                    <a:cubicBezTo>
                      <a:pt x="8333" y="0"/>
                      <a:pt x="8536" y="0"/>
                      <a:pt x="8638" y="0"/>
                    </a:cubicBezTo>
                    <a:cubicBezTo>
                      <a:pt x="10671" y="305"/>
                      <a:pt x="11991" y="2134"/>
                      <a:pt x="11788" y="4167"/>
                    </a:cubicBezTo>
                    <a:lnTo>
                      <a:pt x="10061" y="15548"/>
                    </a:lnTo>
                    <a:cubicBezTo>
                      <a:pt x="12805" y="17886"/>
                      <a:pt x="14126" y="21544"/>
                      <a:pt x="13516" y="25101"/>
                    </a:cubicBezTo>
                    <a:cubicBezTo>
                      <a:pt x="12805" y="29674"/>
                      <a:pt x="9146" y="33027"/>
                      <a:pt x="4878" y="33027"/>
                    </a:cubicBezTo>
                    <a:cubicBezTo>
                      <a:pt x="4268" y="33129"/>
                      <a:pt x="3659" y="33027"/>
                      <a:pt x="3049" y="32926"/>
                    </a:cubicBezTo>
                    <a:moveTo>
                      <a:pt x="4878" y="3049"/>
                    </a:moveTo>
                    <a:cubicBezTo>
                      <a:pt x="4878" y="3049"/>
                      <a:pt x="4878" y="3150"/>
                      <a:pt x="4878" y="3150"/>
                    </a:cubicBezTo>
                    <a:lnTo>
                      <a:pt x="508" y="31300"/>
                    </a:lnTo>
                    <a:cubicBezTo>
                      <a:pt x="1321" y="31808"/>
                      <a:pt x="2236" y="32214"/>
                      <a:pt x="3150" y="32418"/>
                    </a:cubicBezTo>
                    <a:cubicBezTo>
                      <a:pt x="3760" y="32519"/>
                      <a:pt x="4268" y="32621"/>
                      <a:pt x="4878" y="32621"/>
                    </a:cubicBezTo>
                    <a:cubicBezTo>
                      <a:pt x="8943" y="32621"/>
                      <a:pt x="12398" y="29471"/>
                      <a:pt x="13008" y="25101"/>
                    </a:cubicBezTo>
                    <a:cubicBezTo>
                      <a:pt x="13516" y="21646"/>
                      <a:pt x="12195" y="18089"/>
                      <a:pt x="9553" y="15853"/>
                    </a:cubicBezTo>
                    <a:lnTo>
                      <a:pt x="9451" y="15752"/>
                    </a:lnTo>
                    <a:lnTo>
                      <a:pt x="11179" y="4167"/>
                    </a:lnTo>
                    <a:cubicBezTo>
                      <a:pt x="11483" y="2439"/>
                      <a:pt x="10264" y="813"/>
                      <a:pt x="8536" y="508"/>
                    </a:cubicBezTo>
                    <a:cubicBezTo>
                      <a:pt x="8333" y="508"/>
                      <a:pt x="8231" y="508"/>
                      <a:pt x="8028" y="508"/>
                    </a:cubicBezTo>
                    <a:cubicBezTo>
                      <a:pt x="6504" y="508"/>
                      <a:pt x="5183" y="1626"/>
                      <a:pt x="4878" y="3049"/>
                    </a:cubicBezTo>
                  </a:path>
                </a:pathLst>
              </a:custGeom>
              <a:solidFill>
                <a:srgbClr val="010101"/>
              </a:solidFill>
              <a:ln w="10161" cap="flat">
                <a:noFill/>
                <a:prstDash val="solid"/>
                <a:miter/>
              </a:ln>
            </p:spPr>
            <p:txBody>
              <a:bodyPr rtlCol="0" anchor="ctr"/>
              <a:lstStyle/>
              <a:p>
                <a:endParaRPr lang="en-IN"/>
              </a:p>
            </p:txBody>
          </p:sp>
          <p:sp>
            <p:nvSpPr>
              <p:cNvPr id="153" name="Freeform: Shape 152">
                <a:extLst>
                  <a:ext uri="{FF2B5EF4-FFF2-40B4-BE49-F238E27FC236}">
                    <a16:creationId xmlns:a16="http://schemas.microsoft.com/office/drawing/2014/main" id="{317A799F-C83E-A6FA-2436-3E66C6C36CF8}"/>
                  </a:ext>
                </a:extLst>
              </p:cNvPr>
              <p:cNvSpPr/>
              <p:nvPr/>
            </p:nvSpPr>
            <p:spPr>
              <a:xfrm>
                <a:off x="3157921" y="4338390"/>
                <a:ext cx="125861" cy="154568"/>
              </a:xfrm>
              <a:custGeom>
                <a:avLst/>
                <a:gdLst>
                  <a:gd name="connsiteX0" fmla="*/ 10519 w 125861"/>
                  <a:gd name="connsiteY0" fmla="*/ 36381 h 154568"/>
                  <a:gd name="connsiteX1" fmla="*/ 82163 w 125861"/>
                  <a:gd name="connsiteY1" fmla="*/ 0 h 154568"/>
                  <a:gd name="connsiteX2" fmla="*/ 98728 w 125861"/>
                  <a:gd name="connsiteY2" fmla="*/ 610 h 154568"/>
                  <a:gd name="connsiteX3" fmla="*/ 106960 w 125861"/>
                  <a:gd name="connsiteY3" fmla="*/ 1118 h 154568"/>
                  <a:gd name="connsiteX4" fmla="*/ 125861 w 125861"/>
                  <a:gd name="connsiteY4" fmla="*/ 30284 h 154568"/>
                  <a:gd name="connsiteX5" fmla="*/ 48730 w 125861"/>
                  <a:gd name="connsiteY5" fmla="*/ 64531 h 154568"/>
                  <a:gd name="connsiteX6" fmla="*/ 73119 w 125861"/>
                  <a:gd name="connsiteY6" fmla="*/ 154569 h 154568"/>
                  <a:gd name="connsiteX7" fmla="*/ 12857 w 125861"/>
                  <a:gd name="connsiteY7" fmla="*/ 154569 h 154568"/>
                  <a:gd name="connsiteX8" fmla="*/ 459 w 125861"/>
                  <a:gd name="connsiteY8" fmla="*/ 60567 h 154568"/>
                  <a:gd name="connsiteX9" fmla="*/ 255 w 125861"/>
                  <a:gd name="connsiteY9" fmla="*/ 59043 h 154568"/>
                  <a:gd name="connsiteX10" fmla="*/ 10519 w 125861"/>
                  <a:gd name="connsiteY10" fmla="*/ 36381 h 15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861" h="154568">
                    <a:moveTo>
                      <a:pt x="10519" y="36381"/>
                    </a:moveTo>
                    <a:lnTo>
                      <a:pt x="82163" y="0"/>
                    </a:lnTo>
                    <a:lnTo>
                      <a:pt x="98728" y="610"/>
                    </a:lnTo>
                    <a:lnTo>
                      <a:pt x="106960" y="1118"/>
                    </a:lnTo>
                    <a:lnTo>
                      <a:pt x="125861" y="30284"/>
                    </a:lnTo>
                    <a:lnTo>
                      <a:pt x="48730" y="64531"/>
                    </a:lnTo>
                    <a:lnTo>
                      <a:pt x="73119" y="154569"/>
                    </a:lnTo>
                    <a:lnTo>
                      <a:pt x="12857" y="154569"/>
                    </a:lnTo>
                    <a:lnTo>
                      <a:pt x="459" y="60567"/>
                    </a:lnTo>
                    <a:lnTo>
                      <a:pt x="255" y="59043"/>
                    </a:lnTo>
                    <a:cubicBezTo>
                      <a:pt x="-1066" y="50303"/>
                      <a:pt x="2796" y="41360"/>
                      <a:pt x="10519" y="36381"/>
                    </a:cubicBezTo>
                  </a:path>
                </a:pathLst>
              </a:custGeom>
              <a:solidFill>
                <a:srgbClr val="E4E5E5"/>
              </a:solidFill>
              <a:ln w="10161" cap="flat">
                <a:noFill/>
                <a:prstDash val="solid"/>
                <a:miter/>
              </a:ln>
            </p:spPr>
            <p:txBody>
              <a:bodyPr rtlCol="0" anchor="ctr"/>
              <a:lstStyle/>
              <a:p>
                <a:endParaRPr lang="en-IN"/>
              </a:p>
            </p:txBody>
          </p:sp>
          <p:sp>
            <p:nvSpPr>
              <p:cNvPr id="154" name="Freeform: Shape 153">
                <a:extLst>
                  <a:ext uri="{FF2B5EF4-FFF2-40B4-BE49-F238E27FC236}">
                    <a16:creationId xmlns:a16="http://schemas.microsoft.com/office/drawing/2014/main" id="{247E83BA-92CB-DEF3-A687-98FD1427A2CD}"/>
                  </a:ext>
                </a:extLst>
              </p:cNvPr>
              <p:cNvSpPr/>
              <p:nvPr/>
            </p:nvSpPr>
            <p:spPr>
              <a:xfrm>
                <a:off x="3157921" y="4338390"/>
                <a:ext cx="125861" cy="154568"/>
              </a:xfrm>
              <a:custGeom>
                <a:avLst/>
                <a:gdLst>
                  <a:gd name="connsiteX0" fmla="*/ 10519 w 125861"/>
                  <a:gd name="connsiteY0" fmla="*/ 36381 h 154568"/>
                  <a:gd name="connsiteX1" fmla="*/ 82163 w 125861"/>
                  <a:gd name="connsiteY1" fmla="*/ 0 h 154568"/>
                  <a:gd name="connsiteX2" fmla="*/ 98728 w 125861"/>
                  <a:gd name="connsiteY2" fmla="*/ 610 h 154568"/>
                  <a:gd name="connsiteX3" fmla="*/ 106960 w 125861"/>
                  <a:gd name="connsiteY3" fmla="*/ 1118 h 154568"/>
                  <a:gd name="connsiteX4" fmla="*/ 125861 w 125861"/>
                  <a:gd name="connsiteY4" fmla="*/ 30284 h 154568"/>
                  <a:gd name="connsiteX5" fmla="*/ 48730 w 125861"/>
                  <a:gd name="connsiteY5" fmla="*/ 64531 h 154568"/>
                  <a:gd name="connsiteX6" fmla="*/ 73119 w 125861"/>
                  <a:gd name="connsiteY6" fmla="*/ 154569 h 154568"/>
                  <a:gd name="connsiteX7" fmla="*/ 12857 w 125861"/>
                  <a:gd name="connsiteY7" fmla="*/ 154569 h 154568"/>
                  <a:gd name="connsiteX8" fmla="*/ 459 w 125861"/>
                  <a:gd name="connsiteY8" fmla="*/ 60567 h 154568"/>
                  <a:gd name="connsiteX9" fmla="*/ 255 w 125861"/>
                  <a:gd name="connsiteY9" fmla="*/ 59043 h 154568"/>
                  <a:gd name="connsiteX10" fmla="*/ 10519 w 125861"/>
                  <a:gd name="connsiteY10" fmla="*/ 36381 h 15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861" h="154568">
                    <a:moveTo>
                      <a:pt x="10519" y="36381"/>
                    </a:moveTo>
                    <a:lnTo>
                      <a:pt x="82163" y="0"/>
                    </a:lnTo>
                    <a:lnTo>
                      <a:pt x="98728" y="610"/>
                    </a:lnTo>
                    <a:lnTo>
                      <a:pt x="106960" y="1118"/>
                    </a:lnTo>
                    <a:lnTo>
                      <a:pt x="125861" y="30284"/>
                    </a:lnTo>
                    <a:lnTo>
                      <a:pt x="48730" y="64531"/>
                    </a:lnTo>
                    <a:lnTo>
                      <a:pt x="73119" y="154569"/>
                    </a:lnTo>
                    <a:lnTo>
                      <a:pt x="12857" y="154569"/>
                    </a:lnTo>
                    <a:lnTo>
                      <a:pt x="459" y="60567"/>
                    </a:lnTo>
                    <a:lnTo>
                      <a:pt x="255" y="59043"/>
                    </a:lnTo>
                    <a:cubicBezTo>
                      <a:pt x="-1066" y="50303"/>
                      <a:pt x="2796" y="41360"/>
                      <a:pt x="10519" y="36381"/>
                    </a:cubicBezTo>
                    <a:close/>
                  </a:path>
                </a:pathLst>
              </a:custGeom>
              <a:noFill/>
              <a:ln w="2540" cap="flat">
                <a:solidFill>
                  <a:srgbClr val="221F1F"/>
                </a:solidFill>
                <a:prstDash val="solid"/>
                <a:miter/>
              </a:ln>
            </p:spPr>
            <p:txBody>
              <a:bodyPr rtlCol="0" anchor="ctr"/>
              <a:lstStyle/>
              <a:p>
                <a:endParaRPr lang="en-IN"/>
              </a:p>
            </p:txBody>
          </p:sp>
          <p:sp>
            <p:nvSpPr>
              <p:cNvPr id="155" name="Freeform: Shape 154">
                <a:extLst>
                  <a:ext uri="{FF2B5EF4-FFF2-40B4-BE49-F238E27FC236}">
                    <a16:creationId xmlns:a16="http://schemas.microsoft.com/office/drawing/2014/main" id="{8B1BD00F-89AC-06E4-9508-5AAA8E7A46DD}"/>
                  </a:ext>
                </a:extLst>
              </p:cNvPr>
              <p:cNvSpPr/>
              <p:nvPr/>
            </p:nvSpPr>
            <p:spPr>
              <a:xfrm>
                <a:off x="3157587" y="4338187"/>
                <a:ext cx="126500" cy="154873"/>
              </a:xfrm>
              <a:custGeom>
                <a:avLst/>
                <a:gdLst>
                  <a:gd name="connsiteX0" fmla="*/ 386 w 126500"/>
                  <a:gd name="connsiteY0" fmla="*/ 60771 h 154873"/>
                  <a:gd name="connsiteX1" fmla="*/ 183 w 126500"/>
                  <a:gd name="connsiteY1" fmla="*/ 59246 h 154873"/>
                  <a:gd name="connsiteX2" fmla="*/ 10752 w 126500"/>
                  <a:gd name="connsiteY2" fmla="*/ 36381 h 154873"/>
                  <a:gd name="connsiteX3" fmla="*/ 82396 w 126500"/>
                  <a:gd name="connsiteY3" fmla="*/ 0 h 154873"/>
                  <a:gd name="connsiteX4" fmla="*/ 82497 w 126500"/>
                  <a:gd name="connsiteY4" fmla="*/ 0 h 154873"/>
                  <a:gd name="connsiteX5" fmla="*/ 99062 w 126500"/>
                  <a:gd name="connsiteY5" fmla="*/ 508 h 154873"/>
                  <a:gd name="connsiteX6" fmla="*/ 107395 w 126500"/>
                  <a:gd name="connsiteY6" fmla="*/ 1016 h 154873"/>
                  <a:gd name="connsiteX7" fmla="*/ 126500 w 126500"/>
                  <a:gd name="connsiteY7" fmla="*/ 30487 h 154873"/>
                  <a:gd name="connsiteX8" fmla="*/ 49267 w 126500"/>
                  <a:gd name="connsiteY8" fmla="*/ 64734 h 154873"/>
                  <a:gd name="connsiteX9" fmla="*/ 73555 w 126500"/>
                  <a:gd name="connsiteY9" fmla="*/ 154569 h 154873"/>
                  <a:gd name="connsiteX10" fmla="*/ 73656 w 126500"/>
                  <a:gd name="connsiteY10" fmla="*/ 154873 h 154873"/>
                  <a:gd name="connsiteX11" fmla="*/ 12784 w 126500"/>
                  <a:gd name="connsiteY11" fmla="*/ 154873 h 154873"/>
                  <a:gd name="connsiteX12" fmla="*/ 386 w 126500"/>
                  <a:gd name="connsiteY12" fmla="*/ 60771 h 154873"/>
                  <a:gd name="connsiteX13" fmla="*/ 48759 w 126500"/>
                  <a:gd name="connsiteY13" fmla="*/ 64632 h 154873"/>
                  <a:gd name="connsiteX14" fmla="*/ 48657 w 126500"/>
                  <a:gd name="connsiteY14" fmla="*/ 64429 h 154873"/>
                  <a:gd name="connsiteX15" fmla="*/ 125687 w 126500"/>
                  <a:gd name="connsiteY15" fmla="*/ 30284 h 154873"/>
                  <a:gd name="connsiteX16" fmla="*/ 107090 w 126500"/>
                  <a:gd name="connsiteY16" fmla="*/ 1524 h 154873"/>
                  <a:gd name="connsiteX17" fmla="*/ 98960 w 126500"/>
                  <a:gd name="connsiteY17" fmla="*/ 1016 h 154873"/>
                  <a:gd name="connsiteX18" fmla="*/ 82497 w 126500"/>
                  <a:gd name="connsiteY18" fmla="*/ 508 h 154873"/>
                  <a:gd name="connsiteX19" fmla="*/ 10955 w 126500"/>
                  <a:gd name="connsiteY19" fmla="*/ 36787 h 154873"/>
                  <a:gd name="connsiteX20" fmla="*/ 589 w 126500"/>
                  <a:gd name="connsiteY20" fmla="*/ 59145 h 154873"/>
                  <a:gd name="connsiteX21" fmla="*/ 793 w 126500"/>
                  <a:gd name="connsiteY21" fmla="*/ 60669 h 154873"/>
                  <a:gd name="connsiteX22" fmla="*/ 13191 w 126500"/>
                  <a:gd name="connsiteY22" fmla="*/ 154467 h 154873"/>
                  <a:gd name="connsiteX23" fmla="*/ 72945 w 126500"/>
                  <a:gd name="connsiteY23" fmla="*/ 154467 h 154873"/>
                  <a:gd name="connsiteX24" fmla="*/ 48759 w 126500"/>
                  <a:gd name="connsiteY24" fmla="*/ 64632 h 1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500" h="154873">
                    <a:moveTo>
                      <a:pt x="386" y="60771"/>
                    </a:moveTo>
                    <a:lnTo>
                      <a:pt x="183" y="59246"/>
                    </a:lnTo>
                    <a:cubicBezTo>
                      <a:pt x="-935" y="50303"/>
                      <a:pt x="3130" y="41259"/>
                      <a:pt x="10752" y="36381"/>
                    </a:cubicBezTo>
                    <a:lnTo>
                      <a:pt x="82396" y="0"/>
                    </a:lnTo>
                    <a:lnTo>
                      <a:pt x="82497" y="0"/>
                    </a:lnTo>
                    <a:lnTo>
                      <a:pt x="99062" y="508"/>
                    </a:lnTo>
                    <a:lnTo>
                      <a:pt x="107395" y="1016"/>
                    </a:lnTo>
                    <a:lnTo>
                      <a:pt x="126500" y="30487"/>
                    </a:lnTo>
                    <a:lnTo>
                      <a:pt x="49267" y="64734"/>
                    </a:lnTo>
                    <a:lnTo>
                      <a:pt x="73555" y="154569"/>
                    </a:lnTo>
                    <a:lnTo>
                      <a:pt x="73656" y="154873"/>
                    </a:lnTo>
                    <a:lnTo>
                      <a:pt x="12784" y="154873"/>
                    </a:lnTo>
                    <a:lnTo>
                      <a:pt x="386" y="60771"/>
                    </a:lnTo>
                    <a:close/>
                    <a:moveTo>
                      <a:pt x="48759" y="64632"/>
                    </a:moveTo>
                    <a:lnTo>
                      <a:pt x="48657" y="64429"/>
                    </a:lnTo>
                    <a:lnTo>
                      <a:pt x="125687" y="30284"/>
                    </a:lnTo>
                    <a:lnTo>
                      <a:pt x="107090" y="1524"/>
                    </a:lnTo>
                    <a:lnTo>
                      <a:pt x="98960" y="1016"/>
                    </a:lnTo>
                    <a:lnTo>
                      <a:pt x="82497" y="508"/>
                    </a:lnTo>
                    <a:lnTo>
                      <a:pt x="10955" y="36787"/>
                    </a:lnTo>
                    <a:cubicBezTo>
                      <a:pt x="3537" y="41564"/>
                      <a:pt x="-529" y="50405"/>
                      <a:pt x="589" y="59145"/>
                    </a:cubicBezTo>
                    <a:lnTo>
                      <a:pt x="793" y="60669"/>
                    </a:lnTo>
                    <a:lnTo>
                      <a:pt x="13191" y="154467"/>
                    </a:lnTo>
                    <a:lnTo>
                      <a:pt x="72945" y="154467"/>
                    </a:lnTo>
                    <a:lnTo>
                      <a:pt x="48759" y="64632"/>
                    </a:lnTo>
                    <a:close/>
                  </a:path>
                </a:pathLst>
              </a:custGeom>
              <a:solidFill>
                <a:srgbClr val="010101"/>
              </a:solidFill>
              <a:ln w="10161" cap="flat">
                <a:noFill/>
                <a:prstDash val="solid"/>
                <a:miter/>
              </a:ln>
            </p:spPr>
            <p:txBody>
              <a:bodyPr rtlCol="0" anchor="ctr"/>
              <a:lstStyle/>
              <a:p>
                <a:endParaRPr lang="en-IN"/>
              </a:p>
            </p:txBody>
          </p:sp>
          <p:sp>
            <p:nvSpPr>
              <p:cNvPr id="156" name="Freeform: Shape 155">
                <a:extLst>
                  <a:ext uri="{FF2B5EF4-FFF2-40B4-BE49-F238E27FC236}">
                    <a16:creationId xmlns:a16="http://schemas.microsoft.com/office/drawing/2014/main" id="{E16AD096-FCB0-9389-3544-1F7468B990CC}"/>
                  </a:ext>
                </a:extLst>
              </p:cNvPr>
              <p:cNvSpPr/>
              <p:nvPr/>
            </p:nvSpPr>
            <p:spPr>
              <a:xfrm>
                <a:off x="3249942" y="4339101"/>
                <a:ext cx="61481" cy="211884"/>
              </a:xfrm>
              <a:custGeom>
                <a:avLst/>
                <a:gdLst>
                  <a:gd name="connsiteX0" fmla="*/ 3557 w 61481"/>
                  <a:gd name="connsiteY0" fmla="*/ 106094 h 211884"/>
                  <a:gd name="connsiteX1" fmla="*/ 5996 w 61481"/>
                  <a:gd name="connsiteY1" fmla="*/ 40039 h 211884"/>
                  <a:gd name="connsiteX2" fmla="*/ 5996 w 61481"/>
                  <a:gd name="connsiteY2" fmla="*/ 32723 h 211884"/>
                  <a:gd name="connsiteX3" fmla="*/ 711 w 61481"/>
                  <a:gd name="connsiteY3" fmla="*/ 711 h 211884"/>
                  <a:gd name="connsiteX4" fmla="*/ 711 w 61481"/>
                  <a:gd name="connsiteY4" fmla="*/ 0 h 211884"/>
                  <a:gd name="connsiteX5" fmla="*/ 12398 w 61481"/>
                  <a:gd name="connsiteY5" fmla="*/ 0 h 211884"/>
                  <a:gd name="connsiteX6" fmla="*/ 12398 w 61481"/>
                  <a:gd name="connsiteY6" fmla="*/ 305 h 211884"/>
                  <a:gd name="connsiteX7" fmla="*/ 53454 w 61481"/>
                  <a:gd name="connsiteY7" fmla="*/ 305 h 211884"/>
                  <a:gd name="connsiteX8" fmla="*/ 54165 w 61481"/>
                  <a:gd name="connsiteY8" fmla="*/ 2642 h 211884"/>
                  <a:gd name="connsiteX9" fmla="*/ 54368 w 61481"/>
                  <a:gd name="connsiteY9" fmla="*/ 9349 h 211884"/>
                  <a:gd name="connsiteX10" fmla="*/ 55283 w 61481"/>
                  <a:gd name="connsiteY10" fmla="*/ 33332 h 211884"/>
                  <a:gd name="connsiteX11" fmla="*/ 57925 w 61481"/>
                  <a:gd name="connsiteY11" fmla="*/ 106094 h 211884"/>
                  <a:gd name="connsiteX12" fmla="*/ 60364 w 61481"/>
                  <a:gd name="connsiteY12" fmla="*/ 178857 h 211884"/>
                  <a:gd name="connsiteX13" fmla="*/ 61482 w 61481"/>
                  <a:gd name="connsiteY13" fmla="*/ 211884 h 211884"/>
                  <a:gd name="connsiteX14" fmla="*/ 0 w 61481"/>
                  <a:gd name="connsiteY14" fmla="*/ 211884 h 211884"/>
                  <a:gd name="connsiteX15" fmla="*/ 1118 w 61481"/>
                  <a:gd name="connsiteY15" fmla="*/ 178857 h 211884"/>
                  <a:gd name="connsiteX16" fmla="*/ 3557 w 61481"/>
                  <a:gd name="connsiteY16" fmla="*/ 106094 h 21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81" h="211884">
                    <a:moveTo>
                      <a:pt x="3557" y="106094"/>
                    </a:moveTo>
                    <a:cubicBezTo>
                      <a:pt x="4573" y="79673"/>
                      <a:pt x="5284" y="59856"/>
                      <a:pt x="5996" y="40039"/>
                    </a:cubicBezTo>
                    <a:cubicBezTo>
                      <a:pt x="5996" y="39328"/>
                      <a:pt x="5996" y="33434"/>
                      <a:pt x="5996" y="32723"/>
                    </a:cubicBezTo>
                    <a:cubicBezTo>
                      <a:pt x="-1219" y="32215"/>
                      <a:pt x="711" y="17174"/>
                      <a:pt x="711" y="711"/>
                    </a:cubicBezTo>
                    <a:cubicBezTo>
                      <a:pt x="711" y="508"/>
                      <a:pt x="711" y="203"/>
                      <a:pt x="711" y="0"/>
                    </a:cubicBezTo>
                    <a:lnTo>
                      <a:pt x="12398" y="0"/>
                    </a:lnTo>
                    <a:cubicBezTo>
                      <a:pt x="12398" y="102"/>
                      <a:pt x="12398" y="203"/>
                      <a:pt x="12398" y="305"/>
                    </a:cubicBezTo>
                    <a:lnTo>
                      <a:pt x="53454" y="305"/>
                    </a:lnTo>
                    <a:cubicBezTo>
                      <a:pt x="53454" y="305"/>
                      <a:pt x="54165" y="1118"/>
                      <a:pt x="54165" y="2642"/>
                    </a:cubicBezTo>
                    <a:cubicBezTo>
                      <a:pt x="54267" y="4167"/>
                      <a:pt x="54267" y="6504"/>
                      <a:pt x="54368" y="9349"/>
                    </a:cubicBezTo>
                    <a:cubicBezTo>
                      <a:pt x="54572" y="15142"/>
                      <a:pt x="54877" y="23373"/>
                      <a:pt x="55283" y="33332"/>
                    </a:cubicBezTo>
                    <a:cubicBezTo>
                      <a:pt x="55994" y="53149"/>
                      <a:pt x="57011" y="79571"/>
                      <a:pt x="57925" y="106094"/>
                    </a:cubicBezTo>
                    <a:cubicBezTo>
                      <a:pt x="58840" y="132516"/>
                      <a:pt x="59754" y="158939"/>
                      <a:pt x="60364" y="178857"/>
                    </a:cubicBezTo>
                    <a:cubicBezTo>
                      <a:pt x="60974" y="198673"/>
                      <a:pt x="61482" y="211884"/>
                      <a:pt x="61482" y="211884"/>
                    </a:cubicBezTo>
                    <a:lnTo>
                      <a:pt x="0" y="211884"/>
                    </a:lnTo>
                    <a:cubicBezTo>
                      <a:pt x="0" y="211884"/>
                      <a:pt x="407" y="198673"/>
                      <a:pt x="1118" y="178857"/>
                    </a:cubicBezTo>
                    <a:cubicBezTo>
                      <a:pt x="1829" y="159040"/>
                      <a:pt x="2642" y="132516"/>
                      <a:pt x="3557" y="106094"/>
                    </a:cubicBezTo>
                  </a:path>
                </a:pathLst>
              </a:custGeom>
              <a:solidFill>
                <a:srgbClr val="CED1D2"/>
              </a:solidFill>
              <a:ln w="10161" cap="flat">
                <a:noFill/>
                <a:prstDash val="solid"/>
                <a:miter/>
              </a:ln>
            </p:spPr>
            <p:txBody>
              <a:bodyPr rtlCol="0" anchor="ctr"/>
              <a:lstStyle/>
              <a:p>
                <a:endParaRPr lang="en-IN"/>
              </a:p>
            </p:txBody>
          </p:sp>
          <p:sp>
            <p:nvSpPr>
              <p:cNvPr id="157" name="Freeform: Shape 156">
                <a:extLst>
                  <a:ext uri="{FF2B5EF4-FFF2-40B4-BE49-F238E27FC236}">
                    <a16:creationId xmlns:a16="http://schemas.microsoft.com/office/drawing/2014/main" id="{B44B5C9D-71E8-B015-1D20-F81593ACC29B}"/>
                  </a:ext>
                </a:extLst>
              </p:cNvPr>
              <p:cNvSpPr/>
              <p:nvPr/>
            </p:nvSpPr>
            <p:spPr>
              <a:xfrm>
                <a:off x="3249942" y="4339101"/>
                <a:ext cx="61481" cy="211884"/>
              </a:xfrm>
              <a:custGeom>
                <a:avLst/>
                <a:gdLst>
                  <a:gd name="connsiteX0" fmla="*/ 3557 w 61481"/>
                  <a:gd name="connsiteY0" fmla="*/ 106094 h 211884"/>
                  <a:gd name="connsiteX1" fmla="*/ 5996 w 61481"/>
                  <a:gd name="connsiteY1" fmla="*/ 40039 h 211884"/>
                  <a:gd name="connsiteX2" fmla="*/ 5996 w 61481"/>
                  <a:gd name="connsiteY2" fmla="*/ 32723 h 211884"/>
                  <a:gd name="connsiteX3" fmla="*/ 711 w 61481"/>
                  <a:gd name="connsiteY3" fmla="*/ 711 h 211884"/>
                  <a:gd name="connsiteX4" fmla="*/ 711 w 61481"/>
                  <a:gd name="connsiteY4" fmla="*/ 0 h 211884"/>
                  <a:gd name="connsiteX5" fmla="*/ 12398 w 61481"/>
                  <a:gd name="connsiteY5" fmla="*/ 0 h 211884"/>
                  <a:gd name="connsiteX6" fmla="*/ 12398 w 61481"/>
                  <a:gd name="connsiteY6" fmla="*/ 305 h 211884"/>
                  <a:gd name="connsiteX7" fmla="*/ 53454 w 61481"/>
                  <a:gd name="connsiteY7" fmla="*/ 305 h 211884"/>
                  <a:gd name="connsiteX8" fmla="*/ 54165 w 61481"/>
                  <a:gd name="connsiteY8" fmla="*/ 2642 h 211884"/>
                  <a:gd name="connsiteX9" fmla="*/ 54368 w 61481"/>
                  <a:gd name="connsiteY9" fmla="*/ 9349 h 211884"/>
                  <a:gd name="connsiteX10" fmla="*/ 55283 w 61481"/>
                  <a:gd name="connsiteY10" fmla="*/ 33332 h 211884"/>
                  <a:gd name="connsiteX11" fmla="*/ 57925 w 61481"/>
                  <a:gd name="connsiteY11" fmla="*/ 106094 h 211884"/>
                  <a:gd name="connsiteX12" fmla="*/ 60364 w 61481"/>
                  <a:gd name="connsiteY12" fmla="*/ 178857 h 211884"/>
                  <a:gd name="connsiteX13" fmla="*/ 61482 w 61481"/>
                  <a:gd name="connsiteY13" fmla="*/ 211884 h 211884"/>
                  <a:gd name="connsiteX14" fmla="*/ 0 w 61481"/>
                  <a:gd name="connsiteY14" fmla="*/ 211884 h 211884"/>
                  <a:gd name="connsiteX15" fmla="*/ 1118 w 61481"/>
                  <a:gd name="connsiteY15" fmla="*/ 178857 h 211884"/>
                  <a:gd name="connsiteX16" fmla="*/ 3557 w 61481"/>
                  <a:gd name="connsiteY16" fmla="*/ 106094 h 21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81" h="211884">
                    <a:moveTo>
                      <a:pt x="3557" y="106094"/>
                    </a:moveTo>
                    <a:cubicBezTo>
                      <a:pt x="4573" y="79673"/>
                      <a:pt x="5284" y="59856"/>
                      <a:pt x="5996" y="40039"/>
                    </a:cubicBezTo>
                    <a:cubicBezTo>
                      <a:pt x="5996" y="39328"/>
                      <a:pt x="5996" y="33434"/>
                      <a:pt x="5996" y="32723"/>
                    </a:cubicBezTo>
                    <a:cubicBezTo>
                      <a:pt x="-1219" y="32215"/>
                      <a:pt x="711" y="17174"/>
                      <a:pt x="711" y="711"/>
                    </a:cubicBezTo>
                    <a:cubicBezTo>
                      <a:pt x="711" y="508"/>
                      <a:pt x="711" y="203"/>
                      <a:pt x="711" y="0"/>
                    </a:cubicBezTo>
                    <a:lnTo>
                      <a:pt x="12398" y="0"/>
                    </a:lnTo>
                    <a:cubicBezTo>
                      <a:pt x="12398" y="102"/>
                      <a:pt x="12398" y="203"/>
                      <a:pt x="12398" y="305"/>
                    </a:cubicBezTo>
                    <a:lnTo>
                      <a:pt x="53454" y="305"/>
                    </a:lnTo>
                    <a:cubicBezTo>
                      <a:pt x="53454" y="305"/>
                      <a:pt x="54165" y="1118"/>
                      <a:pt x="54165" y="2642"/>
                    </a:cubicBezTo>
                    <a:cubicBezTo>
                      <a:pt x="54267" y="4167"/>
                      <a:pt x="54267" y="6504"/>
                      <a:pt x="54368" y="9349"/>
                    </a:cubicBezTo>
                    <a:cubicBezTo>
                      <a:pt x="54572" y="15142"/>
                      <a:pt x="54877" y="23373"/>
                      <a:pt x="55283" y="33332"/>
                    </a:cubicBezTo>
                    <a:cubicBezTo>
                      <a:pt x="55994" y="53149"/>
                      <a:pt x="57011" y="79571"/>
                      <a:pt x="57925" y="106094"/>
                    </a:cubicBezTo>
                    <a:cubicBezTo>
                      <a:pt x="58840" y="132516"/>
                      <a:pt x="59754" y="158939"/>
                      <a:pt x="60364" y="178857"/>
                    </a:cubicBezTo>
                    <a:cubicBezTo>
                      <a:pt x="60974" y="198673"/>
                      <a:pt x="61482" y="211884"/>
                      <a:pt x="61482" y="211884"/>
                    </a:cubicBezTo>
                    <a:lnTo>
                      <a:pt x="0" y="211884"/>
                    </a:lnTo>
                    <a:cubicBezTo>
                      <a:pt x="0" y="211884"/>
                      <a:pt x="407" y="198673"/>
                      <a:pt x="1118" y="178857"/>
                    </a:cubicBezTo>
                    <a:cubicBezTo>
                      <a:pt x="1829" y="159040"/>
                      <a:pt x="2642" y="132516"/>
                      <a:pt x="3557" y="106094"/>
                    </a:cubicBezTo>
                    <a:close/>
                  </a:path>
                </a:pathLst>
              </a:custGeom>
              <a:noFill/>
              <a:ln w="2540" cap="flat">
                <a:solidFill>
                  <a:srgbClr val="221F1F"/>
                </a:solidFill>
                <a:prstDash val="solid"/>
                <a:miter/>
              </a:ln>
            </p:spPr>
            <p:txBody>
              <a:bodyPr rtlCol="0" anchor="ctr"/>
              <a:lstStyle/>
              <a:p>
                <a:endParaRPr lang="en-IN"/>
              </a:p>
            </p:txBody>
          </p:sp>
          <p:sp>
            <p:nvSpPr>
              <p:cNvPr id="158" name="Freeform: Shape 157">
                <a:extLst>
                  <a:ext uri="{FF2B5EF4-FFF2-40B4-BE49-F238E27FC236}">
                    <a16:creationId xmlns:a16="http://schemas.microsoft.com/office/drawing/2014/main" id="{75DBF83E-FA15-BAF2-A94F-962FB23299DF}"/>
                  </a:ext>
                </a:extLst>
              </p:cNvPr>
              <p:cNvSpPr/>
              <p:nvPr/>
            </p:nvSpPr>
            <p:spPr>
              <a:xfrm>
                <a:off x="3249739" y="4338695"/>
                <a:ext cx="61989" cy="212493"/>
              </a:xfrm>
              <a:custGeom>
                <a:avLst/>
                <a:gdLst>
                  <a:gd name="connsiteX0" fmla="*/ 1016 w 61989"/>
                  <a:gd name="connsiteY0" fmla="*/ 179263 h 212493"/>
                  <a:gd name="connsiteX1" fmla="*/ 3455 w 61989"/>
                  <a:gd name="connsiteY1" fmla="*/ 106501 h 212493"/>
                  <a:gd name="connsiteX2" fmla="*/ 5894 w 61989"/>
                  <a:gd name="connsiteY2" fmla="*/ 40446 h 212493"/>
                  <a:gd name="connsiteX3" fmla="*/ 5894 w 61989"/>
                  <a:gd name="connsiteY3" fmla="*/ 36787 h 212493"/>
                  <a:gd name="connsiteX4" fmla="*/ 5894 w 61989"/>
                  <a:gd name="connsiteY4" fmla="*/ 33332 h 212493"/>
                  <a:gd name="connsiteX5" fmla="*/ 508 w 61989"/>
                  <a:gd name="connsiteY5" fmla="*/ 9654 h 212493"/>
                  <a:gd name="connsiteX6" fmla="*/ 610 w 61989"/>
                  <a:gd name="connsiteY6" fmla="*/ 1016 h 212493"/>
                  <a:gd name="connsiteX7" fmla="*/ 610 w 61989"/>
                  <a:gd name="connsiteY7" fmla="*/ 0 h 212493"/>
                  <a:gd name="connsiteX8" fmla="*/ 12804 w 61989"/>
                  <a:gd name="connsiteY8" fmla="*/ 0 h 212493"/>
                  <a:gd name="connsiteX9" fmla="*/ 12804 w 61989"/>
                  <a:gd name="connsiteY9" fmla="*/ 305 h 212493"/>
                  <a:gd name="connsiteX10" fmla="*/ 53758 w 61989"/>
                  <a:gd name="connsiteY10" fmla="*/ 305 h 212493"/>
                  <a:gd name="connsiteX11" fmla="*/ 53860 w 61989"/>
                  <a:gd name="connsiteY11" fmla="*/ 406 h 212493"/>
                  <a:gd name="connsiteX12" fmla="*/ 54673 w 61989"/>
                  <a:gd name="connsiteY12" fmla="*/ 2947 h 212493"/>
                  <a:gd name="connsiteX13" fmla="*/ 54876 w 61989"/>
                  <a:gd name="connsiteY13" fmla="*/ 9654 h 212493"/>
                  <a:gd name="connsiteX14" fmla="*/ 55791 w 61989"/>
                  <a:gd name="connsiteY14" fmla="*/ 33637 h 212493"/>
                  <a:gd name="connsiteX15" fmla="*/ 58433 w 61989"/>
                  <a:gd name="connsiteY15" fmla="*/ 106399 h 212493"/>
                  <a:gd name="connsiteX16" fmla="*/ 60872 w 61989"/>
                  <a:gd name="connsiteY16" fmla="*/ 179161 h 212493"/>
                  <a:gd name="connsiteX17" fmla="*/ 61990 w 61989"/>
                  <a:gd name="connsiteY17" fmla="*/ 212494 h 212493"/>
                  <a:gd name="connsiteX18" fmla="*/ 0 w 61989"/>
                  <a:gd name="connsiteY18" fmla="*/ 212494 h 212493"/>
                  <a:gd name="connsiteX19" fmla="*/ 1016 w 61989"/>
                  <a:gd name="connsiteY19" fmla="*/ 179263 h 212493"/>
                  <a:gd name="connsiteX20" fmla="*/ 60466 w 61989"/>
                  <a:gd name="connsiteY20" fmla="*/ 179263 h 212493"/>
                  <a:gd name="connsiteX21" fmla="*/ 58027 w 61989"/>
                  <a:gd name="connsiteY21" fmla="*/ 106501 h 212493"/>
                  <a:gd name="connsiteX22" fmla="*/ 56096 w 61989"/>
                  <a:gd name="connsiteY22" fmla="*/ 53962 h 212493"/>
                  <a:gd name="connsiteX23" fmla="*/ 54470 w 61989"/>
                  <a:gd name="connsiteY23" fmla="*/ 9756 h 212493"/>
                  <a:gd name="connsiteX24" fmla="*/ 54266 w 61989"/>
                  <a:gd name="connsiteY24" fmla="*/ 3049 h 212493"/>
                  <a:gd name="connsiteX25" fmla="*/ 53657 w 61989"/>
                  <a:gd name="connsiteY25" fmla="*/ 915 h 212493"/>
                  <a:gd name="connsiteX26" fmla="*/ 12500 w 61989"/>
                  <a:gd name="connsiteY26" fmla="*/ 915 h 212493"/>
                  <a:gd name="connsiteX27" fmla="*/ 12500 w 61989"/>
                  <a:gd name="connsiteY27" fmla="*/ 610 h 212493"/>
                  <a:gd name="connsiteX28" fmla="*/ 1321 w 61989"/>
                  <a:gd name="connsiteY28" fmla="*/ 610 h 212493"/>
                  <a:gd name="connsiteX29" fmla="*/ 1321 w 61989"/>
                  <a:gd name="connsiteY29" fmla="*/ 1118 h 212493"/>
                  <a:gd name="connsiteX30" fmla="*/ 1219 w 61989"/>
                  <a:gd name="connsiteY30" fmla="*/ 9756 h 212493"/>
                  <a:gd name="connsiteX31" fmla="*/ 6402 w 61989"/>
                  <a:gd name="connsiteY31" fmla="*/ 32926 h 212493"/>
                  <a:gd name="connsiteX32" fmla="*/ 6605 w 61989"/>
                  <a:gd name="connsiteY32" fmla="*/ 32926 h 212493"/>
                  <a:gd name="connsiteX33" fmla="*/ 6605 w 61989"/>
                  <a:gd name="connsiteY33" fmla="*/ 33129 h 212493"/>
                  <a:gd name="connsiteX34" fmla="*/ 6605 w 61989"/>
                  <a:gd name="connsiteY34" fmla="*/ 36787 h 212493"/>
                  <a:gd name="connsiteX35" fmla="*/ 6605 w 61989"/>
                  <a:gd name="connsiteY35" fmla="*/ 40446 h 212493"/>
                  <a:gd name="connsiteX36" fmla="*/ 4166 w 61989"/>
                  <a:gd name="connsiteY36" fmla="*/ 106501 h 212493"/>
                  <a:gd name="connsiteX37" fmla="*/ 1728 w 61989"/>
                  <a:gd name="connsiteY37" fmla="*/ 179263 h 212493"/>
                  <a:gd name="connsiteX38" fmla="*/ 711 w 61989"/>
                  <a:gd name="connsiteY38" fmla="*/ 212087 h 212493"/>
                  <a:gd name="connsiteX39" fmla="*/ 61685 w 61989"/>
                  <a:gd name="connsiteY39" fmla="*/ 212087 h 212493"/>
                  <a:gd name="connsiteX40" fmla="*/ 60466 w 61989"/>
                  <a:gd name="connsiteY40" fmla="*/ 179263 h 21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989" h="212493">
                    <a:moveTo>
                      <a:pt x="1016" y="179263"/>
                    </a:moveTo>
                    <a:cubicBezTo>
                      <a:pt x="1728" y="159446"/>
                      <a:pt x="2642" y="133025"/>
                      <a:pt x="3455" y="106501"/>
                    </a:cubicBezTo>
                    <a:lnTo>
                      <a:pt x="5894" y="40446"/>
                    </a:lnTo>
                    <a:cubicBezTo>
                      <a:pt x="5894" y="40039"/>
                      <a:pt x="5894" y="38413"/>
                      <a:pt x="5894" y="36787"/>
                    </a:cubicBezTo>
                    <a:cubicBezTo>
                      <a:pt x="5894" y="35365"/>
                      <a:pt x="5894" y="33942"/>
                      <a:pt x="5894" y="33332"/>
                    </a:cubicBezTo>
                    <a:cubicBezTo>
                      <a:pt x="0" y="32621"/>
                      <a:pt x="203" y="22459"/>
                      <a:pt x="508" y="9654"/>
                    </a:cubicBezTo>
                    <a:cubicBezTo>
                      <a:pt x="610" y="6910"/>
                      <a:pt x="610" y="3963"/>
                      <a:pt x="610" y="1016"/>
                    </a:cubicBezTo>
                    <a:lnTo>
                      <a:pt x="610" y="0"/>
                    </a:lnTo>
                    <a:lnTo>
                      <a:pt x="12804" y="0"/>
                    </a:lnTo>
                    <a:lnTo>
                      <a:pt x="12804" y="305"/>
                    </a:lnTo>
                    <a:lnTo>
                      <a:pt x="53758" y="305"/>
                    </a:lnTo>
                    <a:lnTo>
                      <a:pt x="53860" y="406"/>
                    </a:lnTo>
                    <a:cubicBezTo>
                      <a:pt x="53860" y="406"/>
                      <a:pt x="54673" y="1321"/>
                      <a:pt x="54673" y="2947"/>
                    </a:cubicBezTo>
                    <a:cubicBezTo>
                      <a:pt x="54775" y="4471"/>
                      <a:pt x="54775" y="6809"/>
                      <a:pt x="54876" y="9654"/>
                    </a:cubicBezTo>
                    <a:lnTo>
                      <a:pt x="55791" y="33637"/>
                    </a:lnTo>
                    <a:lnTo>
                      <a:pt x="58433" y="106399"/>
                    </a:lnTo>
                    <a:lnTo>
                      <a:pt x="60872" y="179161"/>
                    </a:lnTo>
                    <a:lnTo>
                      <a:pt x="61990" y="212494"/>
                    </a:lnTo>
                    <a:lnTo>
                      <a:pt x="0" y="212494"/>
                    </a:lnTo>
                    <a:lnTo>
                      <a:pt x="1016" y="179263"/>
                    </a:lnTo>
                    <a:close/>
                    <a:moveTo>
                      <a:pt x="60466" y="179263"/>
                    </a:moveTo>
                    <a:lnTo>
                      <a:pt x="58027" y="106501"/>
                    </a:lnTo>
                    <a:lnTo>
                      <a:pt x="56096" y="53962"/>
                    </a:lnTo>
                    <a:lnTo>
                      <a:pt x="54470" y="9756"/>
                    </a:lnTo>
                    <a:cubicBezTo>
                      <a:pt x="54368" y="6809"/>
                      <a:pt x="54266" y="4573"/>
                      <a:pt x="54266" y="3049"/>
                    </a:cubicBezTo>
                    <a:cubicBezTo>
                      <a:pt x="54266" y="1931"/>
                      <a:pt x="53860" y="1118"/>
                      <a:pt x="53657" y="915"/>
                    </a:cubicBezTo>
                    <a:lnTo>
                      <a:pt x="12500" y="915"/>
                    </a:lnTo>
                    <a:lnTo>
                      <a:pt x="12500" y="610"/>
                    </a:lnTo>
                    <a:lnTo>
                      <a:pt x="1321" y="610"/>
                    </a:lnTo>
                    <a:lnTo>
                      <a:pt x="1321" y="1118"/>
                    </a:lnTo>
                    <a:cubicBezTo>
                      <a:pt x="1321" y="4065"/>
                      <a:pt x="1219" y="6910"/>
                      <a:pt x="1219" y="9756"/>
                    </a:cubicBezTo>
                    <a:cubicBezTo>
                      <a:pt x="915" y="22459"/>
                      <a:pt x="711" y="32519"/>
                      <a:pt x="6402" y="32926"/>
                    </a:cubicBezTo>
                    <a:lnTo>
                      <a:pt x="6605" y="32926"/>
                    </a:lnTo>
                    <a:lnTo>
                      <a:pt x="6605" y="33129"/>
                    </a:lnTo>
                    <a:cubicBezTo>
                      <a:pt x="6605" y="33434"/>
                      <a:pt x="6605" y="35162"/>
                      <a:pt x="6605" y="36787"/>
                    </a:cubicBezTo>
                    <a:cubicBezTo>
                      <a:pt x="6605" y="38515"/>
                      <a:pt x="6605" y="40039"/>
                      <a:pt x="6605" y="40446"/>
                    </a:cubicBezTo>
                    <a:lnTo>
                      <a:pt x="4166" y="106501"/>
                    </a:lnTo>
                    <a:cubicBezTo>
                      <a:pt x="3252" y="132923"/>
                      <a:pt x="2337" y="159345"/>
                      <a:pt x="1728" y="179263"/>
                    </a:cubicBezTo>
                    <a:lnTo>
                      <a:pt x="711" y="212087"/>
                    </a:lnTo>
                    <a:lnTo>
                      <a:pt x="61685" y="212087"/>
                    </a:lnTo>
                    <a:lnTo>
                      <a:pt x="60466" y="179263"/>
                    </a:lnTo>
                    <a:close/>
                  </a:path>
                </a:pathLst>
              </a:custGeom>
              <a:solidFill>
                <a:srgbClr val="010101"/>
              </a:solidFill>
              <a:ln w="10161" cap="flat">
                <a:noFill/>
                <a:prstDash val="solid"/>
                <a:miter/>
              </a:ln>
            </p:spPr>
            <p:txBody>
              <a:bodyPr rtlCol="0" anchor="ctr"/>
              <a:lstStyle/>
              <a:p>
                <a:endParaRPr lang="en-IN"/>
              </a:p>
            </p:txBody>
          </p:sp>
          <p:sp>
            <p:nvSpPr>
              <p:cNvPr id="159" name="Freeform: Shape 158">
                <a:extLst>
                  <a:ext uri="{FF2B5EF4-FFF2-40B4-BE49-F238E27FC236}">
                    <a16:creationId xmlns:a16="http://schemas.microsoft.com/office/drawing/2014/main" id="{16FD0747-609A-7C1A-DAC4-01D7F961F83D}"/>
                  </a:ext>
                </a:extLst>
              </p:cNvPr>
              <p:cNvSpPr/>
              <p:nvPr/>
            </p:nvSpPr>
            <p:spPr>
              <a:xfrm>
                <a:off x="3242117" y="4284631"/>
                <a:ext cx="48067" cy="51319"/>
              </a:xfrm>
              <a:custGeom>
                <a:avLst/>
                <a:gdLst>
                  <a:gd name="connsiteX0" fmla="*/ 0 w 48067"/>
                  <a:gd name="connsiteY0" fmla="*/ 0 h 51319"/>
                  <a:gd name="connsiteX1" fmla="*/ 48068 w 48067"/>
                  <a:gd name="connsiteY1" fmla="*/ 0 h 51319"/>
                  <a:gd name="connsiteX2" fmla="*/ 48068 w 48067"/>
                  <a:gd name="connsiteY2" fmla="*/ 51320 h 51319"/>
                  <a:gd name="connsiteX3" fmla="*/ 0 w 48067"/>
                  <a:gd name="connsiteY3" fmla="*/ 51320 h 51319"/>
                </a:gdLst>
                <a:ahLst/>
                <a:cxnLst>
                  <a:cxn ang="0">
                    <a:pos x="connsiteX0" y="connsiteY0"/>
                  </a:cxn>
                  <a:cxn ang="0">
                    <a:pos x="connsiteX1" y="connsiteY1"/>
                  </a:cxn>
                  <a:cxn ang="0">
                    <a:pos x="connsiteX2" y="connsiteY2"/>
                  </a:cxn>
                  <a:cxn ang="0">
                    <a:pos x="connsiteX3" y="connsiteY3"/>
                  </a:cxn>
                </a:cxnLst>
                <a:rect l="l" t="t" r="r" b="b"/>
                <a:pathLst>
                  <a:path w="48067" h="51319">
                    <a:moveTo>
                      <a:pt x="0" y="0"/>
                    </a:moveTo>
                    <a:lnTo>
                      <a:pt x="48068" y="0"/>
                    </a:lnTo>
                    <a:lnTo>
                      <a:pt x="48068" y="51320"/>
                    </a:lnTo>
                    <a:lnTo>
                      <a:pt x="0" y="51320"/>
                    </a:lnTo>
                    <a:close/>
                  </a:path>
                </a:pathLst>
              </a:custGeom>
              <a:solidFill>
                <a:srgbClr val="99D2AD"/>
              </a:solidFill>
              <a:ln w="10161" cap="flat">
                <a:noFill/>
                <a:prstDash val="solid"/>
                <a:miter/>
              </a:ln>
            </p:spPr>
            <p:txBody>
              <a:bodyPr rtlCol="0" anchor="ctr"/>
              <a:lstStyle/>
              <a:p>
                <a:endParaRPr lang="en-IN"/>
              </a:p>
            </p:txBody>
          </p:sp>
          <p:sp>
            <p:nvSpPr>
              <p:cNvPr id="160" name="Freeform: Shape 159">
                <a:extLst>
                  <a:ext uri="{FF2B5EF4-FFF2-40B4-BE49-F238E27FC236}">
                    <a16:creationId xmlns:a16="http://schemas.microsoft.com/office/drawing/2014/main" id="{2E7A36F4-2BAA-4E21-7AFA-D5F3A6B9FA10}"/>
                  </a:ext>
                </a:extLst>
              </p:cNvPr>
              <p:cNvSpPr/>
              <p:nvPr/>
            </p:nvSpPr>
            <p:spPr>
              <a:xfrm>
                <a:off x="3241812" y="4284326"/>
                <a:ext cx="48677" cy="51827"/>
              </a:xfrm>
              <a:custGeom>
                <a:avLst/>
                <a:gdLst>
                  <a:gd name="connsiteX0" fmla="*/ 0 w 48677"/>
                  <a:gd name="connsiteY0" fmla="*/ 0 h 51827"/>
                  <a:gd name="connsiteX1" fmla="*/ 48678 w 48677"/>
                  <a:gd name="connsiteY1" fmla="*/ 0 h 51827"/>
                  <a:gd name="connsiteX2" fmla="*/ 48678 w 48677"/>
                  <a:gd name="connsiteY2" fmla="*/ 51828 h 51827"/>
                  <a:gd name="connsiteX3" fmla="*/ 0 w 48677"/>
                  <a:gd name="connsiteY3" fmla="*/ 51828 h 51827"/>
                  <a:gd name="connsiteX4" fmla="*/ 0 w 48677"/>
                  <a:gd name="connsiteY4" fmla="*/ 0 h 51827"/>
                  <a:gd name="connsiteX5" fmla="*/ 48170 w 48677"/>
                  <a:gd name="connsiteY5" fmla="*/ 508 h 51827"/>
                  <a:gd name="connsiteX6" fmla="*/ 610 w 48677"/>
                  <a:gd name="connsiteY6" fmla="*/ 508 h 51827"/>
                  <a:gd name="connsiteX7" fmla="*/ 610 w 48677"/>
                  <a:gd name="connsiteY7" fmla="*/ 51320 h 51827"/>
                  <a:gd name="connsiteX8" fmla="*/ 48170 w 48677"/>
                  <a:gd name="connsiteY8" fmla="*/ 51320 h 51827"/>
                  <a:gd name="connsiteX9" fmla="*/ 48170 w 48677"/>
                  <a:gd name="connsiteY9" fmla="*/ 508 h 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77" h="51827">
                    <a:moveTo>
                      <a:pt x="0" y="0"/>
                    </a:moveTo>
                    <a:lnTo>
                      <a:pt x="48678" y="0"/>
                    </a:lnTo>
                    <a:lnTo>
                      <a:pt x="48678" y="51828"/>
                    </a:lnTo>
                    <a:lnTo>
                      <a:pt x="0" y="51828"/>
                    </a:lnTo>
                    <a:lnTo>
                      <a:pt x="0" y="0"/>
                    </a:lnTo>
                    <a:close/>
                    <a:moveTo>
                      <a:pt x="48170" y="508"/>
                    </a:moveTo>
                    <a:lnTo>
                      <a:pt x="610" y="508"/>
                    </a:lnTo>
                    <a:lnTo>
                      <a:pt x="610" y="51320"/>
                    </a:lnTo>
                    <a:lnTo>
                      <a:pt x="48170" y="51320"/>
                    </a:lnTo>
                    <a:lnTo>
                      <a:pt x="48170" y="508"/>
                    </a:lnTo>
                    <a:close/>
                  </a:path>
                </a:pathLst>
              </a:custGeom>
              <a:solidFill>
                <a:srgbClr val="010101"/>
              </a:solidFill>
              <a:ln w="10161" cap="flat">
                <a:noFill/>
                <a:prstDash val="solid"/>
                <a:miter/>
              </a:ln>
            </p:spPr>
            <p:txBody>
              <a:bodyPr rtlCol="0" anchor="ctr"/>
              <a:lstStyle/>
              <a:p>
                <a:endParaRPr lang="en-IN"/>
              </a:p>
            </p:txBody>
          </p:sp>
          <p:sp>
            <p:nvSpPr>
              <p:cNvPr id="161" name="Freeform: Shape 160">
                <a:extLst>
                  <a:ext uri="{FF2B5EF4-FFF2-40B4-BE49-F238E27FC236}">
                    <a16:creationId xmlns:a16="http://schemas.microsoft.com/office/drawing/2014/main" id="{0EAF9749-4274-C86A-5BDD-1903CCB720FA}"/>
                  </a:ext>
                </a:extLst>
              </p:cNvPr>
              <p:cNvSpPr/>
              <p:nvPr/>
            </p:nvSpPr>
            <p:spPr>
              <a:xfrm>
                <a:off x="3280226" y="4267051"/>
                <a:ext cx="7113" cy="25710"/>
              </a:xfrm>
              <a:custGeom>
                <a:avLst/>
                <a:gdLst>
                  <a:gd name="connsiteX0" fmla="*/ 7114 w 7113"/>
                  <a:gd name="connsiteY0" fmla="*/ 0 h 25710"/>
                  <a:gd name="connsiteX1" fmla="*/ 7114 w 7113"/>
                  <a:gd name="connsiteY1" fmla="*/ 22560 h 25710"/>
                  <a:gd name="connsiteX2" fmla="*/ 7114 w 7113"/>
                  <a:gd name="connsiteY2" fmla="*/ 22560 h 25710"/>
                  <a:gd name="connsiteX3" fmla="*/ 3557 w 7113"/>
                  <a:gd name="connsiteY3" fmla="*/ 25711 h 25710"/>
                  <a:gd name="connsiteX4" fmla="*/ 0 w 7113"/>
                  <a:gd name="connsiteY4" fmla="*/ 22560 h 25710"/>
                  <a:gd name="connsiteX5" fmla="*/ 0 w 7113"/>
                  <a:gd name="connsiteY5" fmla="*/ 0 h 25710"/>
                  <a:gd name="connsiteX6" fmla="*/ 7114 w 7113"/>
                  <a:gd name="connsiteY6" fmla="*/ 0 h 2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 h="25710">
                    <a:moveTo>
                      <a:pt x="7114" y="0"/>
                    </a:moveTo>
                    <a:lnTo>
                      <a:pt x="7114" y="22560"/>
                    </a:lnTo>
                    <a:lnTo>
                      <a:pt x="7114" y="22560"/>
                    </a:lnTo>
                    <a:cubicBezTo>
                      <a:pt x="7012" y="24288"/>
                      <a:pt x="5488" y="25711"/>
                      <a:pt x="3557" y="25711"/>
                    </a:cubicBezTo>
                    <a:cubicBezTo>
                      <a:pt x="1626" y="25711"/>
                      <a:pt x="102" y="24288"/>
                      <a:pt x="0" y="22560"/>
                    </a:cubicBezTo>
                    <a:lnTo>
                      <a:pt x="0" y="0"/>
                    </a:lnTo>
                    <a:lnTo>
                      <a:pt x="7114" y="0"/>
                    </a:lnTo>
                    <a:close/>
                  </a:path>
                </a:pathLst>
              </a:custGeom>
              <a:solidFill>
                <a:srgbClr val="FFFFFF"/>
              </a:solidFill>
              <a:ln w="10161" cap="flat">
                <a:noFill/>
                <a:prstDash val="solid"/>
                <a:miter/>
              </a:ln>
            </p:spPr>
            <p:txBody>
              <a:bodyPr rtlCol="0" anchor="ctr"/>
              <a:lstStyle/>
              <a:p>
                <a:endParaRPr lang="en-IN"/>
              </a:p>
            </p:txBody>
          </p:sp>
          <p:sp>
            <p:nvSpPr>
              <p:cNvPr id="162" name="Freeform: Shape 161">
                <a:extLst>
                  <a:ext uri="{FF2B5EF4-FFF2-40B4-BE49-F238E27FC236}">
                    <a16:creationId xmlns:a16="http://schemas.microsoft.com/office/drawing/2014/main" id="{C53A575A-0E35-1F6D-B104-C3B6CF24562B}"/>
                  </a:ext>
                </a:extLst>
              </p:cNvPr>
              <p:cNvSpPr/>
              <p:nvPr/>
            </p:nvSpPr>
            <p:spPr>
              <a:xfrm>
                <a:off x="3280023" y="4266746"/>
                <a:ext cx="7621" cy="26320"/>
              </a:xfrm>
              <a:custGeom>
                <a:avLst/>
                <a:gdLst>
                  <a:gd name="connsiteX0" fmla="*/ 0 w 7621"/>
                  <a:gd name="connsiteY0" fmla="*/ 23170 h 26320"/>
                  <a:gd name="connsiteX1" fmla="*/ 0 w 7621"/>
                  <a:gd name="connsiteY1" fmla="*/ 23170 h 26320"/>
                  <a:gd name="connsiteX2" fmla="*/ 0 w 7621"/>
                  <a:gd name="connsiteY2" fmla="*/ 0 h 26320"/>
                  <a:gd name="connsiteX3" fmla="*/ 7622 w 7621"/>
                  <a:gd name="connsiteY3" fmla="*/ 0 h 26320"/>
                  <a:gd name="connsiteX4" fmla="*/ 7622 w 7621"/>
                  <a:gd name="connsiteY4" fmla="*/ 22865 h 26320"/>
                  <a:gd name="connsiteX5" fmla="*/ 7622 w 7621"/>
                  <a:gd name="connsiteY5" fmla="*/ 23170 h 26320"/>
                  <a:gd name="connsiteX6" fmla="*/ 7622 w 7621"/>
                  <a:gd name="connsiteY6" fmla="*/ 23170 h 26320"/>
                  <a:gd name="connsiteX7" fmla="*/ 3862 w 7621"/>
                  <a:gd name="connsiteY7" fmla="*/ 26320 h 26320"/>
                  <a:gd name="connsiteX8" fmla="*/ 0 w 7621"/>
                  <a:gd name="connsiteY8" fmla="*/ 23170 h 26320"/>
                  <a:gd name="connsiteX9" fmla="*/ 7012 w 7621"/>
                  <a:gd name="connsiteY9" fmla="*/ 610 h 26320"/>
                  <a:gd name="connsiteX10" fmla="*/ 508 w 7621"/>
                  <a:gd name="connsiteY10" fmla="*/ 610 h 26320"/>
                  <a:gd name="connsiteX11" fmla="*/ 508 w 7621"/>
                  <a:gd name="connsiteY11" fmla="*/ 22764 h 26320"/>
                  <a:gd name="connsiteX12" fmla="*/ 508 w 7621"/>
                  <a:gd name="connsiteY12" fmla="*/ 22967 h 26320"/>
                  <a:gd name="connsiteX13" fmla="*/ 3760 w 7621"/>
                  <a:gd name="connsiteY13" fmla="*/ 25812 h 26320"/>
                  <a:gd name="connsiteX14" fmla="*/ 7012 w 7621"/>
                  <a:gd name="connsiteY14" fmla="*/ 22967 h 26320"/>
                  <a:gd name="connsiteX15" fmla="*/ 7012 w 7621"/>
                  <a:gd name="connsiteY15" fmla="*/ 22865 h 26320"/>
                  <a:gd name="connsiteX16" fmla="*/ 7012 w 7621"/>
                  <a:gd name="connsiteY16" fmla="*/ 610 h 2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1" h="26320">
                    <a:moveTo>
                      <a:pt x="0" y="23170"/>
                    </a:moveTo>
                    <a:lnTo>
                      <a:pt x="0" y="23170"/>
                    </a:lnTo>
                    <a:lnTo>
                      <a:pt x="0" y="0"/>
                    </a:lnTo>
                    <a:lnTo>
                      <a:pt x="7622" y="0"/>
                    </a:lnTo>
                    <a:lnTo>
                      <a:pt x="7622" y="22865"/>
                    </a:lnTo>
                    <a:lnTo>
                      <a:pt x="7622" y="23170"/>
                    </a:lnTo>
                    <a:lnTo>
                      <a:pt x="7622" y="23170"/>
                    </a:lnTo>
                    <a:cubicBezTo>
                      <a:pt x="7419" y="24898"/>
                      <a:pt x="5793" y="26320"/>
                      <a:pt x="3862" y="26320"/>
                    </a:cubicBezTo>
                    <a:cubicBezTo>
                      <a:pt x="1829" y="26320"/>
                      <a:pt x="203" y="24999"/>
                      <a:pt x="0" y="23170"/>
                    </a:cubicBezTo>
                    <a:moveTo>
                      <a:pt x="7012" y="610"/>
                    </a:moveTo>
                    <a:lnTo>
                      <a:pt x="508" y="610"/>
                    </a:lnTo>
                    <a:lnTo>
                      <a:pt x="508" y="22764"/>
                    </a:lnTo>
                    <a:lnTo>
                      <a:pt x="508" y="22967"/>
                    </a:lnTo>
                    <a:cubicBezTo>
                      <a:pt x="610" y="24593"/>
                      <a:pt x="2033" y="25812"/>
                      <a:pt x="3760" y="25812"/>
                    </a:cubicBezTo>
                    <a:cubicBezTo>
                      <a:pt x="5488" y="25812"/>
                      <a:pt x="6910" y="24593"/>
                      <a:pt x="7012" y="22967"/>
                    </a:cubicBezTo>
                    <a:lnTo>
                      <a:pt x="7012" y="22865"/>
                    </a:lnTo>
                    <a:lnTo>
                      <a:pt x="7012" y="610"/>
                    </a:lnTo>
                    <a:close/>
                  </a:path>
                </a:pathLst>
              </a:custGeom>
              <a:solidFill>
                <a:srgbClr val="010101"/>
              </a:solidFill>
              <a:ln w="10161" cap="flat">
                <a:noFill/>
                <a:prstDash val="solid"/>
                <a:miter/>
              </a:ln>
            </p:spPr>
            <p:txBody>
              <a:bodyPr rtlCol="0" anchor="ctr"/>
              <a:lstStyle/>
              <a:p>
                <a:endParaRPr lang="en-IN"/>
              </a:p>
            </p:txBody>
          </p:sp>
          <p:sp>
            <p:nvSpPr>
              <p:cNvPr id="163" name="Freeform: Shape 162">
                <a:extLst>
                  <a:ext uri="{FF2B5EF4-FFF2-40B4-BE49-F238E27FC236}">
                    <a16:creationId xmlns:a16="http://schemas.microsoft.com/office/drawing/2014/main" id="{C474C7F6-A6E8-60AC-93AB-352569E6CA93}"/>
                  </a:ext>
                </a:extLst>
              </p:cNvPr>
              <p:cNvSpPr/>
              <p:nvPr/>
            </p:nvSpPr>
            <p:spPr>
              <a:xfrm>
                <a:off x="3281140" y="4285444"/>
                <a:ext cx="5487" cy="5690"/>
              </a:xfrm>
              <a:custGeom>
                <a:avLst/>
                <a:gdLst>
                  <a:gd name="connsiteX0" fmla="*/ 0 w 5487"/>
                  <a:gd name="connsiteY0" fmla="*/ 2845 h 5690"/>
                  <a:gd name="connsiteX1" fmla="*/ 2744 w 5487"/>
                  <a:gd name="connsiteY1" fmla="*/ 5691 h 5690"/>
                  <a:gd name="connsiteX2" fmla="*/ 5488 w 5487"/>
                  <a:gd name="connsiteY2" fmla="*/ 2845 h 5690"/>
                  <a:gd name="connsiteX3" fmla="*/ 2744 w 5487"/>
                  <a:gd name="connsiteY3" fmla="*/ 0 h 5690"/>
                  <a:gd name="connsiteX4" fmla="*/ 0 w 5487"/>
                  <a:gd name="connsiteY4" fmla="*/ 2845 h 5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7" h="5690">
                    <a:moveTo>
                      <a:pt x="0" y="2845"/>
                    </a:moveTo>
                    <a:cubicBezTo>
                      <a:pt x="0" y="4370"/>
                      <a:pt x="1220" y="5691"/>
                      <a:pt x="2744" y="5691"/>
                    </a:cubicBezTo>
                    <a:cubicBezTo>
                      <a:pt x="4268" y="5691"/>
                      <a:pt x="5488" y="4471"/>
                      <a:pt x="5488" y="2845"/>
                    </a:cubicBezTo>
                    <a:cubicBezTo>
                      <a:pt x="5488" y="1321"/>
                      <a:pt x="4268" y="0"/>
                      <a:pt x="2744" y="0"/>
                    </a:cubicBezTo>
                    <a:cubicBezTo>
                      <a:pt x="1220" y="102"/>
                      <a:pt x="0" y="1321"/>
                      <a:pt x="0" y="2845"/>
                    </a:cubicBezTo>
                  </a:path>
                </a:pathLst>
              </a:custGeom>
              <a:solidFill>
                <a:srgbClr val="99D2AD"/>
              </a:solidFill>
              <a:ln w="10161" cap="flat">
                <a:noFill/>
                <a:prstDash val="solid"/>
                <a:miter/>
              </a:ln>
            </p:spPr>
            <p:txBody>
              <a:bodyPr rtlCol="0" anchor="ctr"/>
              <a:lstStyle/>
              <a:p>
                <a:endParaRPr lang="en-IN"/>
              </a:p>
            </p:txBody>
          </p:sp>
          <p:sp>
            <p:nvSpPr>
              <p:cNvPr id="164" name="Freeform: Shape 163">
                <a:extLst>
                  <a:ext uri="{FF2B5EF4-FFF2-40B4-BE49-F238E27FC236}">
                    <a16:creationId xmlns:a16="http://schemas.microsoft.com/office/drawing/2014/main" id="{6A64C298-F19F-FCD9-5642-EC669FB558A5}"/>
                  </a:ext>
                </a:extLst>
              </p:cNvPr>
              <p:cNvSpPr/>
              <p:nvPr/>
            </p:nvSpPr>
            <p:spPr>
              <a:xfrm>
                <a:off x="3280836" y="4285241"/>
                <a:ext cx="5894" cy="6097"/>
              </a:xfrm>
              <a:custGeom>
                <a:avLst/>
                <a:gdLst>
                  <a:gd name="connsiteX0" fmla="*/ 0 w 5894"/>
                  <a:gd name="connsiteY0" fmla="*/ 3049 h 6097"/>
                  <a:gd name="connsiteX1" fmla="*/ 2947 w 5894"/>
                  <a:gd name="connsiteY1" fmla="*/ 0 h 6097"/>
                  <a:gd name="connsiteX2" fmla="*/ 5894 w 5894"/>
                  <a:gd name="connsiteY2" fmla="*/ 3049 h 6097"/>
                  <a:gd name="connsiteX3" fmla="*/ 2947 w 5894"/>
                  <a:gd name="connsiteY3" fmla="*/ 6097 h 6097"/>
                  <a:gd name="connsiteX4" fmla="*/ 0 w 5894"/>
                  <a:gd name="connsiteY4" fmla="*/ 3049 h 6097"/>
                  <a:gd name="connsiteX5" fmla="*/ 508 w 5894"/>
                  <a:gd name="connsiteY5" fmla="*/ 3049 h 6097"/>
                  <a:gd name="connsiteX6" fmla="*/ 2947 w 5894"/>
                  <a:gd name="connsiteY6" fmla="*/ 5589 h 6097"/>
                  <a:gd name="connsiteX7" fmla="*/ 5386 w 5894"/>
                  <a:gd name="connsiteY7" fmla="*/ 3049 h 6097"/>
                  <a:gd name="connsiteX8" fmla="*/ 2947 w 5894"/>
                  <a:gd name="connsiteY8" fmla="*/ 508 h 6097"/>
                  <a:gd name="connsiteX9" fmla="*/ 508 w 5894"/>
                  <a:gd name="connsiteY9" fmla="*/ 3049 h 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 h="6097">
                    <a:moveTo>
                      <a:pt x="0" y="3049"/>
                    </a:moveTo>
                    <a:cubicBezTo>
                      <a:pt x="0" y="1321"/>
                      <a:pt x="1321" y="0"/>
                      <a:pt x="2947" y="0"/>
                    </a:cubicBezTo>
                    <a:cubicBezTo>
                      <a:pt x="4573" y="0"/>
                      <a:pt x="5894" y="1321"/>
                      <a:pt x="5894" y="3049"/>
                    </a:cubicBezTo>
                    <a:cubicBezTo>
                      <a:pt x="5894" y="4776"/>
                      <a:pt x="4573" y="6097"/>
                      <a:pt x="2947" y="6097"/>
                    </a:cubicBezTo>
                    <a:cubicBezTo>
                      <a:pt x="1321" y="6097"/>
                      <a:pt x="0" y="4776"/>
                      <a:pt x="0" y="3049"/>
                    </a:cubicBezTo>
                    <a:moveTo>
                      <a:pt x="508" y="3049"/>
                    </a:moveTo>
                    <a:cubicBezTo>
                      <a:pt x="508" y="4471"/>
                      <a:pt x="1626" y="5589"/>
                      <a:pt x="2947" y="5589"/>
                    </a:cubicBezTo>
                    <a:cubicBezTo>
                      <a:pt x="4268" y="5589"/>
                      <a:pt x="5386" y="4471"/>
                      <a:pt x="5386" y="3049"/>
                    </a:cubicBezTo>
                    <a:cubicBezTo>
                      <a:pt x="5386" y="1626"/>
                      <a:pt x="4268" y="508"/>
                      <a:pt x="2947" y="508"/>
                    </a:cubicBezTo>
                    <a:cubicBezTo>
                      <a:pt x="1626" y="508"/>
                      <a:pt x="508" y="1728"/>
                      <a:pt x="508" y="3049"/>
                    </a:cubicBezTo>
                  </a:path>
                </a:pathLst>
              </a:custGeom>
              <a:solidFill>
                <a:srgbClr val="010101"/>
              </a:solidFill>
              <a:ln w="10161" cap="flat">
                <a:noFill/>
                <a:prstDash val="solid"/>
                <a:miter/>
              </a:ln>
            </p:spPr>
            <p:txBody>
              <a:bodyPr rtlCol="0" anchor="ctr"/>
              <a:lstStyle/>
              <a:p>
                <a:endParaRPr lang="en-IN"/>
              </a:p>
            </p:txBody>
          </p:sp>
          <p:sp>
            <p:nvSpPr>
              <p:cNvPr id="165" name="Freeform: Shape 164">
                <a:extLst>
                  <a:ext uri="{FF2B5EF4-FFF2-40B4-BE49-F238E27FC236}">
                    <a16:creationId xmlns:a16="http://schemas.microsoft.com/office/drawing/2014/main" id="{CFECC36C-9F63-A310-03BC-52F6A420D6C4}"/>
                  </a:ext>
                </a:extLst>
              </p:cNvPr>
              <p:cNvSpPr/>
              <p:nvPr/>
            </p:nvSpPr>
            <p:spPr>
              <a:xfrm>
                <a:off x="3284189" y="4287782"/>
                <a:ext cx="1016" cy="1016"/>
              </a:xfrm>
              <a:custGeom>
                <a:avLst/>
                <a:gdLst>
                  <a:gd name="connsiteX0" fmla="*/ 0 w 1016"/>
                  <a:gd name="connsiteY0" fmla="*/ 508 h 1016"/>
                  <a:gd name="connsiteX1" fmla="*/ 508 w 1016"/>
                  <a:gd name="connsiteY1" fmla="*/ 1016 h 1016"/>
                  <a:gd name="connsiteX2" fmla="*/ 1016 w 1016"/>
                  <a:gd name="connsiteY2" fmla="*/ 508 h 1016"/>
                  <a:gd name="connsiteX3" fmla="*/ 508 w 1016"/>
                  <a:gd name="connsiteY3" fmla="*/ 0 h 1016"/>
                  <a:gd name="connsiteX4" fmla="*/ 0 w 1016"/>
                  <a:gd name="connsiteY4" fmla="*/ 508 h 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 h="1016">
                    <a:moveTo>
                      <a:pt x="0" y="508"/>
                    </a:moveTo>
                    <a:cubicBezTo>
                      <a:pt x="0" y="813"/>
                      <a:pt x="203" y="1016"/>
                      <a:pt x="508" y="1016"/>
                    </a:cubicBezTo>
                    <a:cubicBezTo>
                      <a:pt x="813" y="1016"/>
                      <a:pt x="1016" y="813"/>
                      <a:pt x="1016" y="508"/>
                    </a:cubicBezTo>
                    <a:cubicBezTo>
                      <a:pt x="1016" y="203"/>
                      <a:pt x="813" y="0"/>
                      <a:pt x="508" y="0"/>
                    </a:cubicBezTo>
                    <a:cubicBezTo>
                      <a:pt x="305" y="0"/>
                      <a:pt x="0" y="305"/>
                      <a:pt x="0" y="508"/>
                    </a:cubicBezTo>
                  </a:path>
                </a:pathLst>
              </a:custGeom>
              <a:solidFill>
                <a:srgbClr val="FFFFFF"/>
              </a:solidFill>
              <a:ln w="10161" cap="flat">
                <a:noFill/>
                <a:prstDash val="solid"/>
                <a:miter/>
              </a:ln>
            </p:spPr>
            <p:txBody>
              <a:bodyPr rtlCol="0" anchor="ctr"/>
              <a:lstStyle/>
              <a:p>
                <a:endParaRPr lang="en-IN"/>
              </a:p>
            </p:txBody>
          </p:sp>
          <p:sp>
            <p:nvSpPr>
              <p:cNvPr id="166" name="Freeform: Shape 165">
                <a:extLst>
                  <a:ext uri="{FF2B5EF4-FFF2-40B4-BE49-F238E27FC236}">
                    <a16:creationId xmlns:a16="http://schemas.microsoft.com/office/drawing/2014/main" id="{4329A9BD-8312-9166-3D82-088A2B48B79F}"/>
                  </a:ext>
                </a:extLst>
              </p:cNvPr>
              <p:cNvSpPr/>
              <p:nvPr/>
            </p:nvSpPr>
            <p:spPr>
              <a:xfrm>
                <a:off x="3284088" y="4287680"/>
                <a:ext cx="1219" cy="1219"/>
              </a:xfrm>
              <a:custGeom>
                <a:avLst/>
                <a:gdLst>
                  <a:gd name="connsiteX0" fmla="*/ 0 w 1219"/>
                  <a:gd name="connsiteY0" fmla="*/ 610 h 1219"/>
                  <a:gd name="connsiteX1" fmla="*/ 610 w 1219"/>
                  <a:gd name="connsiteY1" fmla="*/ 0 h 1219"/>
                  <a:gd name="connsiteX2" fmla="*/ 1219 w 1219"/>
                  <a:gd name="connsiteY2" fmla="*/ 610 h 1219"/>
                  <a:gd name="connsiteX3" fmla="*/ 610 w 1219"/>
                  <a:gd name="connsiteY3" fmla="*/ 1220 h 1219"/>
                  <a:gd name="connsiteX4" fmla="*/ 0 w 1219"/>
                  <a:gd name="connsiteY4" fmla="*/ 610 h 1219"/>
                  <a:gd name="connsiteX5" fmla="*/ 305 w 1219"/>
                  <a:gd name="connsiteY5" fmla="*/ 610 h 1219"/>
                  <a:gd name="connsiteX6" fmla="*/ 711 w 1219"/>
                  <a:gd name="connsiteY6" fmla="*/ 1016 h 1219"/>
                  <a:gd name="connsiteX7" fmla="*/ 1118 w 1219"/>
                  <a:gd name="connsiteY7" fmla="*/ 610 h 1219"/>
                  <a:gd name="connsiteX8" fmla="*/ 711 w 1219"/>
                  <a:gd name="connsiteY8" fmla="*/ 203 h 1219"/>
                  <a:gd name="connsiteX9" fmla="*/ 305 w 1219"/>
                  <a:gd name="connsiteY9" fmla="*/ 610 h 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 h="1219">
                    <a:moveTo>
                      <a:pt x="0" y="610"/>
                    </a:moveTo>
                    <a:cubicBezTo>
                      <a:pt x="0" y="305"/>
                      <a:pt x="305" y="0"/>
                      <a:pt x="610" y="0"/>
                    </a:cubicBezTo>
                    <a:cubicBezTo>
                      <a:pt x="915" y="0"/>
                      <a:pt x="1219" y="305"/>
                      <a:pt x="1219" y="610"/>
                    </a:cubicBezTo>
                    <a:cubicBezTo>
                      <a:pt x="1219" y="915"/>
                      <a:pt x="915" y="1220"/>
                      <a:pt x="610" y="1220"/>
                    </a:cubicBezTo>
                    <a:cubicBezTo>
                      <a:pt x="305" y="1220"/>
                      <a:pt x="0" y="1016"/>
                      <a:pt x="0" y="610"/>
                    </a:cubicBezTo>
                    <a:moveTo>
                      <a:pt x="305" y="610"/>
                    </a:moveTo>
                    <a:cubicBezTo>
                      <a:pt x="305" y="813"/>
                      <a:pt x="508" y="1016"/>
                      <a:pt x="711" y="1016"/>
                    </a:cubicBezTo>
                    <a:cubicBezTo>
                      <a:pt x="915" y="1016"/>
                      <a:pt x="1118" y="813"/>
                      <a:pt x="1118" y="610"/>
                    </a:cubicBezTo>
                    <a:cubicBezTo>
                      <a:pt x="1118" y="407"/>
                      <a:pt x="915" y="203"/>
                      <a:pt x="711" y="203"/>
                    </a:cubicBezTo>
                    <a:cubicBezTo>
                      <a:pt x="508" y="203"/>
                      <a:pt x="305" y="407"/>
                      <a:pt x="305" y="610"/>
                    </a:cubicBezTo>
                  </a:path>
                </a:pathLst>
              </a:custGeom>
              <a:solidFill>
                <a:srgbClr val="010101"/>
              </a:solidFill>
              <a:ln w="10161" cap="flat">
                <a:noFill/>
                <a:prstDash val="solid"/>
                <a:miter/>
              </a:ln>
            </p:spPr>
            <p:txBody>
              <a:bodyPr rtlCol="0" anchor="ctr"/>
              <a:lstStyle/>
              <a:p>
                <a:endParaRPr lang="en-IN"/>
              </a:p>
            </p:txBody>
          </p:sp>
          <p:sp>
            <p:nvSpPr>
              <p:cNvPr id="167" name="Freeform: Shape 166">
                <a:extLst>
                  <a:ext uri="{FF2B5EF4-FFF2-40B4-BE49-F238E27FC236}">
                    <a16:creationId xmlns:a16="http://schemas.microsoft.com/office/drawing/2014/main" id="{C3CA27EE-0126-1E2A-E512-9EA11763FCF3}"/>
                  </a:ext>
                </a:extLst>
              </p:cNvPr>
              <p:cNvSpPr/>
              <p:nvPr/>
            </p:nvSpPr>
            <p:spPr>
              <a:xfrm>
                <a:off x="3282360" y="4287782"/>
                <a:ext cx="1015" cy="1016"/>
              </a:xfrm>
              <a:custGeom>
                <a:avLst/>
                <a:gdLst>
                  <a:gd name="connsiteX0" fmla="*/ 0 w 1015"/>
                  <a:gd name="connsiteY0" fmla="*/ 508 h 1016"/>
                  <a:gd name="connsiteX1" fmla="*/ 508 w 1015"/>
                  <a:gd name="connsiteY1" fmla="*/ 1016 h 1016"/>
                  <a:gd name="connsiteX2" fmla="*/ 1016 w 1015"/>
                  <a:gd name="connsiteY2" fmla="*/ 508 h 1016"/>
                  <a:gd name="connsiteX3" fmla="*/ 508 w 1015"/>
                  <a:gd name="connsiteY3" fmla="*/ 0 h 1016"/>
                  <a:gd name="connsiteX4" fmla="*/ 0 w 1015"/>
                  <a:gd name="connsiteY4" fmla="*/ 508 h 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 h="1016">
                    <a:moveTo>
                      <a:pt x="0" y="508"/>
                    </a:moveTo>
                    <a:cubicBezTo>
                      <a:pt x="0" y="813"/>
                      <a:pt x="203" y="1016"/>
                      <a:pt x="508" y="1016"/>
                    </a:cubicBezTo>
                    <a:cubicBezTo>
                      <a:pt x="813" y="1016"/>
                      <a:pt x="1016" y="813"/>
                      <a:pt x="1016" y="508"/>
                    </a:cubicBezTo>
                    <a:cubicBezTo>
                      <a:pt x="1016" y="203"/>
                      <a:pt x="813" y="0"/>
                      <a:pt x="508" y="0"/>
                    </a:cubicBezTo>
                    <a:cubicBezTo>
                      <a:pt x="203" y="0"/>
                      <a:pt x="0" y="305"/>
                      <a:pt x="0" y="508"/>
                    </a:cubicBezTo>
                  </a:path>
                </a:pathLst>
              </a:custGeom>
              <a:solidFill>
                <a:srgbClr val="FFFFFF"/>
              </a:solidFill>
              <a:ln w="10161" cap="flat">
                <a:noFill/>
                <a:prstDash val="solid"/>
                <a:miter/>
              </a:ln>
            </p:spPr>
            <p:txBody>
              <a:bodyPr rtlCol="0" anchor="ctr"/>
              <a:lstStyle/>
              <a:p>
                <a:endParaRPr lang="en-IN"/>
              </a:p>
            </p:txBody>
          </p:sp>
          <p:sp>
            <p:nvSpPr>
              <p:cNvPr id="168" name="Freeform: Shape 167">
                <a:extLst>
                  <a:ext uri="{FF2B5EF4-FFF2-40B4-BE49-F238E27FC236}">
                    <a16:creationId xmlns:a16="http://schemas.microsoft.com/office/drawing/2014/main" id="{32B8A9B9-EA5A-3E67-DC48-1D69C9666A93}"/>
                  </a:ext>
                </a:extLst>
              </p:cNvPr>
              <p:cNvSpPr/>
              <p:nvPr/>
            </p:nvSpPr>
            <p:spPr>
              <a:xfrm>
                <a:off x="3282258" y="4287680"/>
                <a:ext cx="1219" cy="1219"/>
              </a:xfrm>
              <a:custGeom>
                <a:avLst/>
                <a:gdLst>
                  <a:gd name="connsiteX0" fmla="*/ 0 w 1219"/>
                  <a:gd name="connsiteY0" fmla="*/ 610 h 1219"/>
                  <a:gd name="connsiteX1" fmla="*/ 610 w 1219"/>
                  <a:gd name="connsiteY1" fmla="*/ 0 h 1219"/>
                  <a:gd name="connsiteX2" fmla="*/ 1219 w 1219"/>
                  <a:gd name="connsiteY2" fmla="*/ 610 h 1219"/>
                  <a:gd name="connsiteX3" fmla="*/ 610 w 1219"/>
                  <a:gd name="connsiteY3" fmla="*/ 1220 h 1219"/>
                  <a:gd name="connsiteX4" fmla="*/ 0 w 1219"/>
                  <a:gd name="connsiteY4" fmla="*/ 610 h 1219"/>
                  <a:gd name="connsiteX5" fmla="*/ 305 w 1219"/>
                  <a:gd name="connsiteY5" fmla="*/ 610 h 1219"/>
                  <a:gd name="connsiteX6" fmla="*/ 711 w 1219"/>
                  <a:gd name="connsiteY6" fmla="*/ 1016 h 1219"/>
                  <a:gd name="connsiteX7" fmla="*/ 1118 w 1219"/>
                  <a:gd name="connsiteY7" fmla="*/ 610 h 1219"/>
                  <a:gd name="connsiteX8" fmla="*/ 711 w 1219"/>
                  <a:gd name="connsiteY8" fmla="*/ 203 h 1219"/>
                  <a:gd name="connsiteX9" fmla="*/ 305 w 1219"/>
                  <a:gd name="connsiteY9" fmla="*/ 610 h 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 h="1219">
                    <a:moveTo>
                      <a:pt x="0" y="610"/>
                    </a:moveTo>
                    <a:cubicBezTo>
                      <a:pt x="0" y="305"/>
                      <a:pt x="305" y="0"/>
                      <a:pt x="610" y="0"/>
                    </a:cubicBezTo>
                    <a:cubicBezTo>
                      <a:pt x="915" y="0"/>
                      <a:pt x="1219" y="305"/>
                      <a:pt x="1219" y="610"/>
                    </a:cubicBezTo>
                    <a:cubicBezTo>
                      <a:pt x="1219" y="915"/>
                      <a:pt x="915" y="1220"/>
                      <a:pt x="610" y="1220"/>
                    </a:cubicBezTo>
                    <a:cubicBezTo>
                      <a:pt x="305" y="1220"/>
                      <a:pt x="0" y="1016"/>
                      <a:pt x="0" y="610"/>
                    </a:cubicBezTo>
                    <a:moveTo>
                      <a:pt x="305" y="610"/>
                    </a:moveTo>
                    <a:cubicBezTo>
                      <a:pt x="305" y="813"/>
                      <a:pt x="508" y="1016"/>
                      <a:pt x="711" y="1016"/>
                    </a:cubicBezTo>
                    <a:cubicBezTo>
                      <a:pt x="915" y="1016"/>
                      <a:pt x="1118" y="813"/>
                      <a:pt x="1118" y="610"/>
                    </a:cubicBezTo>
                    <a:cubicBezTo>
                      <a:pt x="1118" y="407"/>
                      <a:pt x="915" y="203"/>
                      <a:pt x="711" y="203"/>
                    </a:cubicBezTo>
                    <a:cubicBezTo>
                      <a:pt x="508" y="203"/>
                      <a:pt x="305" y="407"/>
                      <a:pt x="305" y="610"/>
                    </a:cubicBezTo>
                  </a:path>
                </a:pathLst>
              </a:custGeom>
              <a:solidFill>
                <a:srgbClr val="010101"/>
              </a:solidFill>
              <a:ln w="10161" cap="flat">
                <a:noFill/>
                <a:prstDash val="solid"/>
                <a:miter/>
              </a:ln>
            </p:spPr>
            <p:txBody>
              <a:bodyPr rtlCol="0" anchor="ctr"/>
              <a:lstStyle/>
              <a:p>
                <a:endParaRPr lang="en-IN"/>
              </a:p>
            </p:txBody>
          </p:sp>
          <p:sp>
            <p:nvSpPr>
              <p:cNvPr id="169" name="Freeform: Shape 168">
                <a:extLst>
                  <a:ext uri="{FF2B5EF4-FFF2-40B4-BE49-F238E27FC236}">
                    <a16:creationId xmlns:a16="http://schemas.microsoft.com/office/drawing/2014/main" id="{7621E9F4-030E-B4D8-0066-559A3291DFAA}"/>
                  </a:ext>
                </a:extLst>
              </p:cNvPr>
              <p:cNvSpPr/>
              <p:nvPr/>
            </p:nvSpPr>
            <p:spPr>
              <a:xfrm>
                <a:off x="3244353" y="4267051"/>
                <a:ext cx="7113" cy="25710"/>
              </a:xfrm>
              <a:custGeom>
                <a:avLst/>
                <a:gdLst>
                  <a:gd name="connsiteX0" fmla="*/ 7114 w 7113"/>
                  <a:gd name="connsiteY0" fmla="*/ 0 h 25710"/>
                  <a:gd name="connsiteX1" fmla="*/ 7114 w 7113"/>
                  <a:gd name="connsiteY1" fmla="*/ 22560 h 25710"/>
                  <a:gd name="connsiteX2" fmla="*/ 7114 w 7113"/>
                  <a:gd name="connsiteY2" fmla="*/ 22560 h 25710"/>
                  <a:gd name="connsiteX3" fmla="*/ 3557 w 7113"/>
                  <a:gd name="connsiteY3" fmla="*/ 25711 h 25710"/>
                  <a:gd name="connsiteX4" fmla="*/ 0 w 7113"/>
                  <a:gd name="connsiteY4" fmla="*/ 22560 h 25710"/>
                  <a:gd name="connsiteX5" fmla="*/ 0 w 7113"/>
                  <a:gd name="connsiteY5" fmla="*/ 0 h 25710"/>
                  <a:gd name="connsiteX6" fmla="*/ 7114 w 7113"/>
                  <a:gd name="connsiteY6" fmla="*/ 0 h 2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 h="25710">
                    <a:moveTo>
                      <a:pt x="7114" y="0"/>
                    </a:moveTo>
                    <a:lnTo>
                      <a:pt x="7114" y="22560"/>
                    </a:lnTo>
                    <a:lnTo>
                      <a:pt x="7114" y="22560"/>
                    </a:lnTo>
                    <a:cubicBezTo>
                      <a:pt x="7012" y="24288"/>
                      <a:pt x="5488" y="25711"/>
                      <a:pt x="3557" y="25711"/>
                    </a:cubicBezTo>
                    <a:cubicBezTo>
                      <a:pt x="1626" y="25711"/>
                      <a:pt x="102" y="24288"/>
                      <a:pt x="0" y="22560"/>
                    </a:cubicBezTo>
                    <a:lnTo>
                      <a:pt x="0" y="0"/>
                    </a:lnTo>
                    <a:lnTo>
                      <a:pt x="7114" y="0"/>
                    </a:lnTo>
                    <a:close/>
                  </a:path>
                </a:pathLst>
              </a:custGeom>
              <a:solidFill>
                <a:srgbClr val="FFFFFF"/>
              </a:solidFill>
              <a:ln w="10161" cap="flat">
                <a:noFill/>
                <a:prstDash val="solid"/>
                <a:miter/>
              </a:ln>
            </p:spPr>
            <p:txBody>
              <a:bodyPr rtlCol="0" anchor="ctr"/>
              <a:lstStyle/>
              <a:p>
                <a:endParaRPr lang="en-IN"/>
              </a:p>
            </p:txBody>
          </p:sp>
          <p:sp>
            <p:nvSpPr>
              <p:cNvPr id="170" name="Freeform: Shape 169">
                <a:extLst>
                  <a:ext uri="{FF2B5EF4-FFF2-40B4-BE49-F238E27FC236}">
                    <a16:creationId xmlns:a16="http://schemas.microsoft.com/office/drawing/2014/main" id="{2C2F3A14-0797-78EB-1C1E-862D1848FF9D}"/>
                  </a:ext>
                </a:extLst>
              </p:cNvPr>
              <p:cNvSpPr/>
              <p:nvPr/>
            </p:nvSpPr>
            <p:spPr>
              <a:xfrm>
                <a:off x="3244150" y="4266847"/>
                <a:ext cx="7621" cy="26218"/>
              </a:xfrm>
              <a:custGeom>
                <a:avLst/>
                <a:gdLst>
                  <a:gd name="connsiteX0" fmla="*/ 0 w 7621"/>
                  <a:gd name="connsiteY0" fmla="*/ 23170 h 26218"/>
                  <a:gd name="connsiteX1" fmla="*/ 0 w 7621"/>
                  <a:gd name="connsiteY1" fmla="*/ 23170 h 26218"/>
                  <a:gd name="connsiteX2" fmla="*/ 0 w 7621"/>
                  <a:gd name="connsiteY2" fmla="*/ 0 h 26218"/>
                  <a:gd name="connsiteX3" fmla="*/ 7622 w 7621"/>
                  <a:gd name="connsiteY3" fmla="*/ 0 h 26218"/>
                  <a:gd name="connsiteX4" fmla="*/ 7622 w 7621"/>
                  <a:gd name="connsiteY4" fmla="*/ 22865 h 26218"/>
                  <a:gd name="connsiteX5" fmla="*/ 7622 w 7621"/>
                  <a:gd name="connsiteY5" fmla="*/ 23170 h 26218"/>
                  <a:gd name="connsiteX6" fmla="*/ 7622 w 7621"/>
                  <a:gd name="connsiteY6" fmla="*/ 23170 h 26218"/>
                  <a:gd name="connsiteX7" fmla="*/ 3862 w 7621"/>
                  <a:gd name="connsiteY7" fmla="*/ 26219 h 26218"/>
                  <a:gd name="connsiteX8" fmla="*/ 0 w 7621"/>
                  <a:gd name="connsiteY8" fmla="*/ 23170 h 26218"/>
                  <a:gd name="connsiteX9" fmla="*/ 7012 w 7621"/>
                  <a:gd name="connsiteY9" fmla="*/ 508 h 26218"/>
                  <a:gd name="connsiteX10" fmla="*/ 508 w 7621"/>
                  <a:gd name="connsiteY10" fmla="*/ 508 h 26218"/>
                  <a:gd name="connsiteX11" fmla="*/ 508 w 7621"/>
                  <a:gd name="connsiteY11" fmla="*/ 22662 h 26218"/>
                  <a:gd name="connsiteX12" fmla="*/ 508 w 7621"/>
                  <a:gd name="connsiteY12" fmla="*/ 22865 h 26218"/>
                  <a:gd name="connsiteX13" fmla="*/ 3760 w 7621"/>
                  <a:gd name="connsiteY13" fmla="*/ 25711 h 26218"/>
                  <a:gd name="connsiteX14" fmla="*/ 7012 w 7621"/>
                  <a:gd name="connsiteY14" fmla="*/ 22865 h 26218"/>
                  <a:gd name="connsiteX15" fmla="*/ 7012 w 7621"/>
                  <a:gd name="connsiteY15" fmla="*/ 22764 h 26218"/>
                  <a:gd name="connsiteX16" fmla="*/ 7012 w 7621"/>
                  <a:gd name="connsiteY16" fmla="*/ 508 h 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1" h="26218">
                    <a:moveTo>
                      <a:pt x="0" y="23170"/>
                    </a:moveTo>
                    <a:lnTo>
                      <a:pt x="0" y="23170"/>
                    </a:lnTo>
                    <a:lnTo>
                      <a:pt x="0" y="0"/>
                    </a:lnTo>
                    <a:lnTo>
                      <a:pt x="7622" y="0"/>
                    </a:lnTo>
                    <a:lnTo>
                      <a:pt x="7622" y="22865"/>
                    </a:lnTo>
                    <a:lnTo>
                      <a:pt x="7622" y="23170"/>
                    </a:lnTo>
                    <a:lnTo>
                      <a:pt x="7622" y="23170"/>
                    </a:lnTo>
                    <a:cubicBezTo>
                      <a:pt x="7418" y="24898"/>
                      <a:pt x="5792" y="26219"/>
                      <a:pt x="3862" y="26219"/>
                    </a:cubicBezTo>
                    <a:cubicBezTo>
                      <a:pt x="1829" y="26219"/>
                      <a:pt x="203" y="24898"/>
                      <a:pt x="0" y="23170"/>
                    </a:cubicBezTo>
                    <a:moveTo>
                      <a:pt x="7012" y="508"/>
                    </a:moveTo>
                    <a:lnTo>
                      <a:pt x="508" y="508"/>
                    </a:lnTo>
                    <a:lnTo>
                      <a:pt x="508" y="22662"/>
                    </a:lnTo>
                    <a:lnTo>
                      <a:pt x="508" y="22865"/>
                    </a:lnTo>
                    <a:cubicBezTo>
                      <a:pt x="610" y="24491"/>
                      <a:pt x="2032" y="25711"/>
                      <a:pt x="3760" y="25711"/>
                    </a:cubicBezTo>
                    <a:cubicBezTo>
                      <a:pt x="5488" y="25711"/>
                      <a:pt x="6910" y="24491"/>
                      <a:pt x="7012" y="22865"/>
                    </a:cubicBezTo>
                    <a:lnTo>
                      <a:pt x="7012" y="22764"/>
                    </a:lnTo>
                    <a:lnTo>
                      <a:pt x="7012" y="508"/>
                    </a:lnTo>
                    <a:close/>
                  </a:path>
                </a:pathLst>
              </a:custGeom>
              <a:solidFill>
                <a:srgbClr val="010101"/>
              </a:solidFill>
              <a:ln w="10161" cap="flat">
                <a:noFill/>
                <a:prstDash val="solid"/>
                <a:miter/>
              </a:ln>
            </p:spPr>
            <p:txBody>
              <a:bodyPr rtlCol="0" anchor="ctr"/>
              <a:lstStyle/>
              <a:p>
                <a:endParaRPr lang="en-IN"/>
              </a:p>
            </p:txBody>
          </p:sp>
          <p:sp>
            <p:nvSpPr>
              <p:cNvPr id="171" name="Freeform: Shape 170">
                <a:extLst>
                  <a:ext uri="{FF2B5EF4-FFF2-40B4-BE49-F238E27FC236}">
                    <a16:creationId xmlns:a16="http://schemas.microsoft.com/office/drawing/2014/main" id="{24EE91D5-F1DC-459F-4449-EA067BB52A50}"/>
                  </a:ext>
                </a:extLst>
              </p:cNvPr>
              <p:cNvSpPr/>
              <p:nvPr/>
            </p:nvSpPr>
            <p:spPr>
              <a:xfrm>
                <a:off x="3244150" y="4266847"/>
                <a:ext cx="7520" cy="26218"/>
              </a:xfrm>
              <a:custGeom>
                <a:avLst/>
                <a:gdLst>
                  <a:gd name="connsiteX0" fmla="*/ 0 w 7520"/>
                  <a:gd name="connsiteY0" fmla="*/ 23068 h 26218"/>
                  <a:gd name="connsiteX1" fmla="*/ 0 w 7520"/>
                  <a:gd name="connsiteY1" fmla="*/ 23068 h 26218"/>
                  <a:gd name="connsiteX2" fmla="*/ 0 w 7520"/>
                  <a:gd name="connsiteY2" fmla="*/ 0 h 26218"/>
                  <a:gd name="connsiteX3" fmla="*/ 7520 w 7520"/>
                  <a:gd name="connsiteY3" fmla="*/ 0 h 26218"/>
                  <a:gd name="connsiteX4" fmla="*/ 7520 w 7520"/>
                  <a:gd name="connsiteY4" fmla="*/ 22865 h 26218"/>
                  <a:gd name="connsiteX5" fmla="*/ 7520 w 7520"/>
                  <a:gd name="connsiteY5" fmla="*/ 23068 h 26218"/>
                  <a:gd name="connsiteX6" fmla="*/ 7520 w 7520"/>
                  <a:gd name="connsiteY6" fmla="*/ 23068 h 26218"/>
                  <a:gd name="connsiteX7" fmla="*/ 3760 w 7520"/>
                  <a:gd name="connsiteY7" fmla="*/ 26219 h 26218"/>
                  <a:gd name="connsiteX8" fmla="*/ 0 w 7520"/>
                  <a:gd name="connsiteY8" fmla="*/ 23068 h 26218"/>
                  <a:gd name="connsiteX9" fmla="*/ 7012 w 7520"/>
                  <a:gd name="connsiteY9" fmla="*/ 508 h 26218"/>
                  <a:gd name="connsiteX10" fmla="*/ 406 w 7520"/>
                  <a:gd name="connsiteY10" fmla="*/ 508 h 26218"/>
                  <a:gd name="connsiteX11" fmla="*/ 406 w 7520"/>
                  <a:gd name="connsiteY11" fmla="*/ 22662 h 26218"/>
                  <a:gd name="connsiteX12" fmla="*/ 406 w 7520"/>
                  <a:gd name="connsiteY12" fmla="*/ 22865 h 26218"/>
                  <a:gd name="connsiteX13" fmla="*/ 3658 w 7520"/>
                  <a:gd name="connsiteY13" fmla="*/ 25711 h 26218"/>
                  <a:gd name="connsiteX14" fmla="*/ 6910 w 7520"/>
                  <a:gd name="connsiteY14" fmla="*/ 22865 h 26218"/>
                  <a:gd name="connsiteX15" fmla="*/ 6910 w 7520"/>
                  <a:gd name="connsiteY15" fmla="*/ 22764 h 26218"/>
                  <a:gd name="connsiteX16" fmla="*/ 6910 w 7520"/>
                  <a:gd name="connsiteY16" fmla="*/ 508 h 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20" h="26218">
                    <a:moveTo>
                      <a:pt x="0" y="23068"/>
                    </a:moveTo>
                    <a:lnTo>
                      <a:pt x="0" y="23068"/>
                    </a:lnTo>
                    <a:lnTo>
                      <a:pt x="0" y="0"/>
                    </a:lnTo>
                    <a:lnTo>
                      <a:pt x="7520" y="0"/>
                    </a:lnTo>
                    <a:lnTo>
                      <a:pt x="7520" y="22865"/>
                    </a:lnTo>
                    <a:lnTo>
                      <a:pt x="7520" y="23068"/>
                    </a:lnTo>
                    <a:lnTo>
                      <a:pt x="7520" y="23068"/>
                    </a:lnTo>
                    <a:cubicBezTo>
                      <a:pt x="7317" y="24796"/>
                      <a:pt x="5691" y="26219"/>
                      <a:pt x="3760" y="26219"/>
                    </a:cubicBezTo>
                    <a:cubicBezTo>
                      <a:pt x="1829" y="26219"/>
                      <a:pt x="203" y="24898"/>
                      <a:pt x="0" y="23068"/>
                    </a:cubicBezTo>
                    <a:moveTo>
                      <a:pt x="7012" y="508"/>
                    </a:moveTo>
                    <a:lnTo>
                      <a:pt x="406" y="508"/>
                    </a:lnTo>
                    <a:lnTo>
                      <a:pt x="406" y="22662"/>
                    </a:lnTo>
                    <a:lnTo>
                      <a:pt x="406" y="22865"/>
                    </a:lnTo>
                    <a:cubicBezTo>
                      <a:pt x="508" y="24491"/>
                      <a:pt x="1931" y="25711"/>
                      <a:pt x="3658" y="25711"/>
                    </a:cubicBezTo>
                    <a:cubicBezTo>
                      <a:pt x="5386" y="25711"/>
                      <a:pt x="6910" y="24491"/>
                      <a:pt x="6910" y="22865"/>
                    </a:cubicBezTo>
                    <a:lnTo>
                      <a:pt x="6910" y="22764"/>
                    </a:lnTo>
                    <a:lnTo>
                      <a:pt x="6910" y="508"/>
                    </a:lnTo>
                    <a:close/>
                  </a:path>
                </a:pathLst>
              </a:custGeom>
              <a:solidFill>
                <a:srgbClr val="010101"/>
              </a:solidFill>
              <a:ln w="10161" cap="flat">
                <a:noFill/>
                <a:prstDash val="solid"/>
                <a:miter/>
              </a:ln>
            </p:spPr>
            <p:txBody>
              <a:bodyPr rtlCol="0" anchor="ctr"/>
              <a:lstStyle/>
              <a:p>
                <a:endParaRPr lang="en-IN"/>
              </a:p>
            </p:txBody>
          </p:sp>
          <p:sp>
            <p:nvSpPr>
              <p:cNvPr id="172" name="Freeform: Shape 171">
                <a:extLst>
                  <a:ext uri="{FF2B5EF4-FFF2-40B4-BE49-F238E27FC236}">
                    <a16:creationId xmlns:a16="http://schemas.microsoft.com/office/drawing/2014/main" id="{0D951C45-DC0E-D3B9-AD3D-01EC43AB0498}"/>
                  </a:ext>
                </a:extLst>
              </p:cNvPr>
              <p:cNvSpPr/>
              <p:nvPr/>
            </p:nvSpPr>
            <p:spPr>
              <a:xfrm>
                <a:off x="3245166" y="4285444"/>
                <a:ext cx="5487" cy="5690"/>
              </a:xfrm>
              <a:custGeom>
                <a:avLst/>
                <a:gdLst>
                  <a:gd name="connsiteX0" fmla="*/ 0 w 5487"/>
                  <a:gd name="connsiteY0" fmla="*/ 2845 h 5690"/>
                  <a:gd name="connsiteX1" fmla="*/ 2744 w 5487"/>
                  <a:gd name="connsiteY1" fmla="*/ 5691 h 5690"/>
                  <a:gd name="connsiteX2" fmla="*/ 5488 w 5487"/>
                  <a:gd name="connsiteY2" fmla="*/ 2845 h 5690"/>
                  <a:gd name="connsiteX3" fmla="*/ 2744 w 5487"/>
                  <a:gd name="connsiteY3" fmla="*/ 0 h 5690"/>
                  <a:gd name="connsiteX4" fmla="*/ 0 w 5487"/>
                  <a:gd name="connsiteY4" fmla="*/ 2845 h 5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7" h="5690">
                    <a:moveTo>
                      <a:pt x="0" y="2845"/>
                    </a:moveTo>
                    <a:cubicBezTo>
                      <a:pt x="0" y="4370"/>
                      <a:pt x="1220" y="5691"/>
                      <a:pt x="2744" y="5691"/>
                    </a:cubicBezTo>
                    <a:cubicBezTo>
                      <a:pt x="4268" y="5691"/>
                      <a:pt x="5488" y="4471"/>
                      <a:pt x="5488" y="2845"/>
                    </a:cubicBezTo>
                    <a:cubicBezTo>
                      <a:pt x="5488" y="1321"/>
                      <a:pt x="4268" y="0"/>
                      <a:pt x="2744" y="0"/>
                    </a:cubicBezTo>
                    <a:cubicBezTo>
                      <a:pt x="1220" y="102"/>
                      <a:pt x="0" y="1321"/>
                      <a:pt x="0" y="2845"/>
                    </a:cubicBezTo>
                  </a:path>
                </a:pathLst>
              </a:custGeom>
              <a:solidFill>
                <a:srgbClr val="99D2AD"/>
              </a:solidFill>
              <a:ln w="10161" cap="flat">
                <a:noFill/>
                <a:prstDash val="solid"/>
                <a:miter/>
              </a:ln>
            </p:spPr>
            <p:txBody>
              <a:bodyPr rtlCol="0" anchor="ctr"/>
              <a:lstStyle/>
              <a:p>
                <a:endParaRPr lang="en-IN"/>
              </a:p>
            </p:txBody>
          </p:sp>
          <p:sp>
            <p:nvSpPr>
              <p:cNvPr id="173" name="Freeform: Shape 172">
                <a:extLst>
                  <a:ext uri="{FF2B5EF4-FFF2-40B4-BE49-F238E27FC236}">
                    <a16:creationId xmlns:a16="http://schemas.microsoft.com/office/drawing/2014/main" id="{654B0D61-FC29-588B-D3DD-B2DAE88639C2}"/>
                  </a:ext>
                </a:extLst>
              </p:cNvPr>
              <p:cNvSpPr/>
              <p:nvPr/>
            </p:nvSpPr>
            <p:spPr>
              <a:xfrm>
                <a:off x="3244963" y="4285241"/>
                <a:ext cx="5894" cy="6097"/>
              </a:xfrm>
              <a:custGeom>
                <a:avLst/>
                <a:gdLst>
                  <a:gd name="connsiteX0" fmla="*/ 0 w 5894"/>
                  <a:gd name="connsiteY0" fmla="*/ 3049 h 6097"/>
                  <a:gd name="connsiteX1" fmla="*/ 2947 w 5894"/>
                  <a:gd name="connsiteY1" fmla="*/ 0 h 6097"/>
                  <a:gd name="connsiteX2" fmla="*/ 5894 w 5894"/>
                  <a:gd name="connsiteY2" fmla="*/ 3049 h 6097"/>
                  <a:gd name="connsiteX3" fmla="*/ 2947 w 5894"/>
                  <a:gd name="connsiteY3" fmla="*/ 6097 h 6097"/>
                  <a:gd name="connsiteX4" fmla="*/ 0 w 5894"/>
                  <a:gd name="connsiteY4" fmla="*/ 3049 h 6097"/>
                  <a:gd name="connsiteX5" fmla="*/ 508 w 5894"/>
                  <a:gd name="connsiteY5" fmla="*/ 3049 h 6097"/>
                  <a:gd name="connsiteX6" fmla="*/ 2947 w 5894"/>
                  <a:gd name="connsiteY6" fmla="*/ 5589 h 6097"/>
                  <a:gd name="connsiteX7" fmla="*/ 5386 w 5894"/>
                  <a:gd name="connsiteY7" fmla="*/ 3049 h 6097"/>
                  <a:gd name="connsiteX8" fmla="*/ 2947 w 5894"/>
                  <a:gd name="connsiteY8" fmla="*/ 508 h 6097"/>
                  <a:gd name="connsiteX9" fmla="*/ 508 w 5894"/>
                  <a:gd name="connsiteY9" fmla="*/ 3049 h 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 h="6097">
                    <a:moveTo>
                      <a:pt x="0" y="3049"/>
                    </a:moveTo>
                    <a:cubicBezTo>
                      <a:pt x="0" y="1321"/>
                      <a:pt x="1321" y="0"/>
                      <a:pt x="2947" y="0"/>
                    </a:cubicBezTo>
                    <a:cubicBezTo>
                      <a:pt x="4573" y="0"/>
                      <a:pt x="5894" y="1321"/>
                      <a:pt x="5894" y="3049"/>
                    </a:cubicBezTo>
                    <a:cubicBezTo>
                      <a:pt x="5894" y="4776"/>
                      <a:pt x="4573" y="6097"/>
                      <a:pt x="2947" y="6097"/>
                    </a:cubicBezTo>
                    <a:cubicBezTo>
                      <a:pt x="1321" y="6097"/>
                      <a:pt x="0" y="4776"/>
                      <a:pt x="0" y="3049"/>
                    </a:cubicBezTo>
                    <a:moveTo>
                      <a:pt x="508" y="3049"/>
                    </a:moveTo>
                    <a:cubicBezTo>
                      <a:pt x="508" y="4471"/>
                      <a:pt x="1626" y="5589"/>
                      <a:pt x="2947" y="5589"/>
                    </a:cubicBezTo>
                    <a:cubicBezTo>
                      <a:pt x="4268" y="5589"/>
                      <a:pt x="5386" y="4471"/>
                      <a:pt x="5386" y="3049"/>
                    </a:cubicBezTo>
                    <a:cubicBezTo>
                      <a:pt x="5386" y="1626"/>
                      <a:pt x="4268" y="508"/>
                      <a:pt x="2947" y="508"/>
                    </a:cubicBezTo>
                    <a:cubicBezTo>
                      <a:pt x="1626" y="508"/>
                      <a:pt x="508" y="1728"/>
                      <a:pt x="508" y="3049"/>
                    </a:cubicBezTo>
                  </a:path>
                </a:pathLst>
              </a:custGeom>
              <a:solidFill>
                <a:srgbClr val="010101"/>
              </a:solidFill>
              <a:ln w="10161" cap="flat">
                <a:noFill/>
                <a:prstDash val="solid"/>
                <a:miter/>
              </a:ln>
            </p:spPr>
            <p:txBody>
              <a:bodyPr rtlCol="0" anchor="ctr"/>
              <a:lstStyle/>
              <a:p>
                <a:endParaRPr lang="en-IN"/>
              </a:p>
            </p:txBody>
          </p:sp>
          <p:sp>
            <p:nvSpPr>
              <p:cNvPr id="174" name="Freeform: Shape 173">
                <a:extLst>
                  <a:ext uri="{FF2B5EF4-FFF2-40B4-BE49-F238E27FC236}">
                    <a16:creationId xmlns:a16="http://schemas.microsoft.com/office/drawing/2014/main" id="{9E9D4B2A-B188-218B-A76C-C7CC22A5043F}"/>
                  </a:ext>
                </a:extLst>
              </p:cNvPr>
              <p:cNvSpPr/>
              <p:nvPr/>
            </p:nvSpPr>
            <p:spPr>
              <a:xfrm>
                <a:off x="3248316" y="4287782"/>
                <a:ext cx="1016" cy="1016"/>
              </a:xfrm>
              <a:custGeom>
                <a:avLst/>
                <a:gdLst>
                  <a:gd name="connsiteX0" fmla="*/ 0 w 1016"/>
                  <a:gd name="connsiteY0" fmla="*/ 508 h 1016"/>
                  <a:gd name="connsiteX1" fmla="*/ 508 w 1016"/>
                  <a:gd name="connsiteY1" fmla="*/ 1016 h 1016"/>
                  <a:gd name="connsiteX2" fmla="*/ 1016 w 1016"/>
                  <a:gd name="connsiteY2" fmla="*/ 508 h 1016"/>
                  <a:gd name="connsiteX3" fmla="*/ 508 w 1016"/>
                  <a:gd name="connsiteY3" fmla="*/ 0 h 1016"/>
                  <a:gd name="connsiteX4" fmla="*/ 0 w 1016"/>
                  <a:gd name="connsiteY4" fmla="*/ 508 h 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 h="1016">
                    <a:moveTo>
                      <a:pt x="0" y="508"/>
                    </a:moveTo>
                    <a:cubicBezTo>
                      <a:pt x="0" y="813"/>
                      <a:pt x="203" y="1016"/>
                      <a:pt x="508" y="1016"/>
                    </a:cubicBezTo>
                    <a:cubicBezTo>
                      <a:pt x="813" y="1016"/>
                      <a:pt x="1016" y="813"/>
                      <a:pt x="1016" y="508"/>
                    </a:cubicBezTo>
                    <a:cubicBezTo>
                      <a:pt x="1016" y="203"/>
                      <a:pt x="813" y="0"/>
                      <a:pt x="508" y="0"/>
                    </a:cubicBezTo>
                    <a:cubicBezTo>
                      <a:pt x="203" y="0"/>
                      <a:pt x="0" y="305"/>
                      <a:pt x="0" y="508"/>
                    </a:cubicBezTo>
                  </a:path>
                </a:pathLst>
              </a:custGeom>
              <a:solidFill>
                <a:srgbClr val="FFFFFF"/>
              </a:solidFill>
              <a:ln w="10161" cap="flat">
                <a:noFill/>
                <a:prstDash val="solid"/>
                <a:miter/>
              </a:ln>
            </p:spPr>
            <p:txBody>
              <a:bodyPr rtlCol="0" anchor="ctr"/>
              <a:lstStyle/>
              <a:p>
                <a:endParaRPr lang="en-IN"/>
              </a:p>
            </p:txBody>
          </p:sp>
          <p:sp>
            <p:nvSpPr>
              <p:cNvPr id="175" name="Freeform: Shape 174">
                <a:extLst>
                  <a:ext uri="{FF2B5EF4-FFF2-40B4-BE49-F238E27FC236}">
                    <a16:creationId xmlns:a16="http://schemas.microsoft.com/office/drawing/2014/main" id="{3A2775F7-9FEB-463C-4B03-FDFB682E76E8}"/>
                  </a:ext>
                </a:extLst>
              </p:cNvPr>
              <p:cNvSpPr/>
              <p:nvPr/>
            </p:nvSpPr>
            <p:spPr>
              <a:xfrm>
                <a:off x="3248215" y="4287680"/>
                <a:ext cx="1219" cy="1219"/>
              </a:xfrm>
              <a:custGeom>
                <a:avLst/>
                <a:gdLst>
                  <a:gd name="connsiteX0" fmla="*/ 0 w 1219"/>
                  <a:gd name="connsiteY0" fmla="*/ 610 h 1219"/>
                  <a:gd name="connsiteX1" fmla="*/ 610 w 1219"/>
                  <a:gd name="connsiteY1" fmla="*/ 0 h 1219"/>
                  <a:gd name="connsiteX2" fmla="*/ 1219 w 1219"/>
                  <a:gd name="connsiteY2" fmla="*/ 610 h 1219"/>
                  <a:gd name="connsiteX3" fmla="*/ 610 w 1219"/>
                  <a:gd name="connsiteY3" fmla="*/ 1220 h 1219"/>
                  <a:gd name="connsiteX4" fmla="*/ 0 w 1219"/>
                  <a:gd name="connsiteY4" fmla="*/ 610 h 1219"/>
                  <a:gd name="connsiteX5" fmla="*/ 203 w 1219"/>
                  <a:gd name="connsiteY5" fmla="*/ 610 h 1219"/>
                  <a:gd name="connsiteX6" fmla="*/ 610 w 1219"/>
                  <a:gd name="connsiteY6" fmla="*/ 1016 h 1219"/>
                  <a:gd name="connsiteX7" fmla="*/ 1016 w 1219"/>
                  <a:gd name="connsiteY7" fmla="*/ 610 h 1219"/>
                  <a:gd name="connsiteX8" fmla="*/ 610 w 1219"/>
                  <a:gd name="connsiteY8" fmla="*/ 203 h 1219"/>
                  <a:gd name="connsiteX9" fmla="*/ 203 w 1219"/>
                  <a:gd name="connsiteY9" fmla="*/ 610 h 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 h="1219">
                    <a:moveTo>
                      <a:pt x="0" y="610"/>
                    </a:moveTo>
                    <a:cubicBezTo>
                      <a:pt x="0" y="305"/>
                      <a:pt x="305" y="0"/>
                      <a:pt x="610" y="0"/>
                    </a:cubicBezTo>
                    <a:cubicBezTo>
                      <a:pt x="915" y="0"/>
                      <a:pt x="1219" y="305"/>
                      <a:pt x="1219" y="610"/>
                    </a:cubicBezTo>
                    <a:cubicBezTo>
                      <a:pt x="1219" y="915"/>
                      <a:pt x="915" y="1220"/>
                      <a:pt x="610" y="1220"/>
                    </a:cubicBezTo>
                    <a:cubicBezTo>
                      <a:pt x="305" y="1220"/>
                      <a:pt x="0" y="1016"/>
                      <a:pt x="0" y="610"/>
                    </a:cubicBezTo>
                    <a:moveTo>
                      <a:pt x="203" y="610"/>
                    </a:moveTo>
                    <a:cubicBezTo>
                      <a:pt x="203" y="813"/>
                      <a:pt x="407" y="1016"/>
                      <a:pt x="610" y="1016"/>
                    </a:cubicBezTo>
                    <a:cubicBezTo>
                      <a:pt x="813" y="1016"/>
                      <a:pt x="1016" y="813"/>
                      <a:pt x="1016" y="610"/>
                    </a:cubicBezTo>
                    <a:cubicBezTo>
                      <a:pt x="1016" y="407"/>
                      <a:pt x="813" y="203"/>
                      <a:pt x="610" y="203"/>
                    </a:cubicBezTo>
                    <a:cubicBezTo>
                      <a:pt x="407" y="203"/>
                      <a:pt x="203" y="407"/>
                      <a:pt x="203" y="610"/>
                    </a:cubicBezTo>
                  </a:path>
                </a:pathLst>
              </a:custGeom>
              <a:solidFill>
                <a:srgbClr val="010101"/>
              </a:solidFill>
              <a:ln w="10161" cap="flat">
                <a:noFill/>
                <a:prstDash val="solid"/>
                <a:miter/>
              </a:ln>
            </p:spPr>
            <p:txBody>
              <a:bodyPr rtlCol="0" anchor="ctr"/>
              <a:lstStyle/>
              <a:p>
                <a:endParaRPr lang="en-IN"/>
              </a:p>
            </p:txBody>
          </p:sp>
          <p:sp>
            <p:nvSpPr>
              <p:cNvPr id="176" name="Freeform: Shape 175">
                <a:extLst>
                  <a:ext uri="{FF2B5EF4-FFF2-40B4-BE49-F238E27FC236}">
                    <a16:creationId xmlns:a16="http://schemas.microsoft.com/office/drawing/2014/main" id="{4B815E87-C9C2-4BBB-B775-911D23F8303F}"/>
                  </a:ext>
                </a:extLst>
              </p:cNvPr>
              <p:cNvSpPr/>
              <p:nvPr/>
            </p:nvSpPr>
            <p:spPr>
              <a:xfrm>
                <a:off x="3246487" y="4287782"/>
                <a:ext cx="1016" cy="1016"/>
              </a:xfrm>
              <a:custGeom>
                <a:avLst/>
                <a:gdLst>
                  <a:gd name="connsiteX0" fmla="*/ 0 w 1016"/>
                  <a:gd name="connsiteY0" fmla="*/ 508 h 1016"/>
                  <a:gd name="connsiteX1" fmla="*/ 508 w 1016"/>
                  <a:gd name="connsiteY1" fmla="*/ 1016 h 1016"/>
                  <a:gd name="connsiteX2" fmla="*/ 1016 w 1016"/>
                  <a:gd name="connsiteY2" fmla="*/ 508 h 1016"/>
                  <a:gd name="connsiteX3" fmla="*/ 508 w 1016"/>
                  <a:gd name="connsiteY3" fmla="*/ 0 h 1016"/>
                  <a:gd name="connsiteX4" fmla="*/ 0 w 1016"/>
                  <a:gd name="connsiteY4" fmla="*/ 508 h 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 h="1016">
                    <a:moveTo>
                      <a:pt x="0" y="508"/>
                    </a:moveTo>
                    <a:cubicBezTo>
                      <a:pt x="0" y="813"/>
                      <a:pt x="203" y="1016"/>
                      <a:pt x="508" y="1016"/>
                    </a:cubicBezTo>
                    <a:cubicBezTo>
                      <a:pt x="813" y="1016"/>
                      <a:pt x="1016" y="813"/>
                      <a:pt x="1016" y="508"/>
                    </a:cubicBezTo>
                    <a:cubicBezTo>
                      <a:pt x="1016" y="203"/>
                      <a:pt x="813" y="0"/>
                      <a:pt x="508" y="0"/>
                    </a:cubicBezTo>
                    <a:cubicBezTo>
                      <a:pt x="203" y="0"/>
                      <a:pt x="0" y="305"/>
                      <a:pt x="0" y="508"/>
                    </a:cubicBezTo>
                  </a:path>
                </a:pathLst>
              </a:custGeom>
              <a:solidFill>
                <a:srgbClr val="FFFFFF"/>
              </a:solidFill>
              <a:ln w="10161" cap="flat">
                <a:noFill/>
                <a:prstDash val="solid"/>
                <a:miter/>
              </a:ln>
            </p:spPr>
            <p:txBody>
              <a:bodyPr rtlCol="0" anchor="ctr"/>
              <a:lstStyle/>
              <a:p>
                <a:endParaRPr lang="en-IN"/>
              </a:p>
            </p:txBody>
          </p:sp>
          <p:sp>
            <p:nvSpPr>
              <p:cNvPr id="177" name="Freeform: Shape 176">
                <a:extLst>
                  <a:ext uri="{FF2B5EF4-FFF2-40B4-BE49-F238E27FC236}">
                    <a16:creationId xmlns:a16="http://schemas.microsoft.com/office/drawing/2014/main" id="{A532F005-51F9-C1D4-8F73-08CB8ADE473B}"/>
                  </a:ext>
                </a:extLst>
              </p:cNvPr>
              <p:cNvSpPr/>
              <p:nvPr/>
            </p:nvSpPr>
            <p:spPr>
              <a:xfrm>
                <a:off x="3246385" y="4287680"/>
                <a:ext cx="1219" cy="1219"/>
              </a:xfrm>
              <a:custGeom>
                <a:avLst/>
                <a:gdLst>
                  <a:gd name="connsiteX0" fmla="*/ 0 w 1219"/>
                  <a:gd name="connsiteY0" fmla="*/ 610 h 1219"/>
                  <a:gd name="connsiteX1" fmla="*/ 610 w 1219"/>
                  <a:gd name="connsiteY1" fmla="*/ 0 h 1219"/>
                  <a:gd name="connsiteX2" fmla="*/ 1219 w 1219"/>
                  <a:gd name="connsiteY2" fmla="*/ 610 h 1219"/>
                  <a:gd name="connsiteX3" fmla="*/ 610 w 1219"/>
                  <a:gd name="connsiteY3" fmla="*/ 1220 h 1219"/>
                  <a:gd name="connsiteX4" fmla="*/ 0 w 1219"/>
                  <a:gd name="connsiteY4" fmla="*/ 610 h 1219"/>
                  <a:gd name="connsiteX5" fmla="*/ 305 w 1219"/>
                  <a:gd name="connsiteY5" fmla="*/ 610 h 1219"/>
                  <a:gd name="connsiteX6" fmla="*/ 711 w 1219"/>
                  <a:gd name="connsiteY6" fmla="*/ 1016 h 1219"/>
                  <a:gd name="connsiteX7" fmla="*/ 1118 w 1219"/>
                  <a:gd name="connsiteY7" fmla="*/ 610 h 1219"/>
                  <a:gd name="connsiteX8" fmla="*/ 711 w 1219"/>
                  <a:gd name="connsiteY8" fmla="*/ 203 h 1219"/>
                  <a:gd name="connsiteX9" fmla="*/ 305 w 1219"/>
                  <a:gd name="connsiteY9" fmla="*/ 610 h 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 h="1219">
                    <a:moveTo>
                      <a:pt x="0" y="610"/>
                    </a:moveTo>
                    <a:cubicBezTo>
                      <a:pt x="0" y="305"/>
                      <a:pt x="305" y="0"/>
                      <a:pt x="610" y="0"/>
                    </a:cubicBezTo>
                    <a:cubicBezTo>
                      <a:pt x="915" y="0"/>
                      <a:pt x="1219" y="305"/>
                      <a:pt x="1219" y="610"/>
                    </a:cubicBezTo>
                    <a:cubicBezTo>
                      <a:pt x="1219" y="915"/>
                      <a:pt x="915" y="1220"/>
                      <a:pt x="610" y="1220"/>
                    </a:cubicBezTo>
                    <a:cubicBezTo>
                      <a:pt x="305" y="1220"/>
                      <a:pt x="0" y="1016"/>
                      <a:pt x="0" y="610"/>
                    </a:cubicBezTo>
                    <a:moveTo>
                      <a:pt x="305" y="610"/>
                    </a:moveTo>
                    <a:cubicBezTo>
                      <a:pt x="305" y="813"/>
                      <a:pt x="508" y="1016"/>
                      <a:pt x="711" y="1016"/>
                    </a:cubicBezTo>
                    <a:cubicBezTo>
                      <a:pt x="915" y="1016"/>
                      <a:pt x="1118" y="813"/>
                      <a:pt x="1118" y="610"/>
                    </a:cubicBezTo>
                    <a:cubicBezTo>
                      <a:pt x="1118" y="407"/>
                      <a:pt x="915" y="203"/>
                      <a:pt x="711" y="203"/>
                    </a:cubicBezTo>
                    <a:cubicBezTo>
                      <a:pt x="508" y="203"/>
                      <a:pt x="305" y="407"/>
                      <a:pt x="305" y="610"/>
                    </a:cubicBezTo>
                  </a:path>
                </a:pathLst>
              </a:custGeom>
              <a:solidFill>
                <a:srgbClr val="010101"/>
              </a:solidFill>
              <a:ln w="10161" cap="flat">
                <a:noFill/>
                <a:prstDash val="solid"/>
                <a:miter/>
              </a:ln>
            </p:spPr>
            <p:txBody>
              <a:bodyPr rtlCol="0" anchor="ctr"/>
              <a:lstStyle/>
              <a:p>
                <a:endParaRPr lang="en-IN"/>
              </a:p>
            </p:txBody>
          </p:sp>
          <p:sp>
            <p:nvSpPr>
              <p:cNvPr id="178" name="Freeform: Shape 177">
                <a:extLst>
                  <a:ext uri="{FF2B5EF4-FFF2-40B4-BE49-F238E27FC236}">
                    <a16:creationId xmlns:a16="http://schemas.microsoft.com/office/drawing/2014/main" id="{F2FEB329-5C49-166E-F744-32F0954AD3B5}"/>
                  </a:ext>
                </a:extLst>
              </p:cNvPr>
              <p:cNvSpPr/>
              <p:nvPr/>
            </p:nvSpPr>
            <p:spPr>
              <a:xfrm>
                <a:off x="3248011" y="4295607"/>
                <a:ext cx="37295" cy="26218"/>
              </a:xfrm>
              <a:custGeom>
                <a:avLst/>
                <a:gdLst>
                  <a:gd name="connsiteX0" fmla="*/ 37296 w 37295"/>
                  <a:gd name="connsiteY0" fmla="*/ 0 h 26218"/>
                  <a:gd name="connsiteX1" fmla="*/ 37296 w 37295"/>
                  <a:gd name="connsiteY1" fmla="*/ 23272 h 26218"/>
                  <a:gd name="connsiteX2" fmla="*/ 34349 w 37295"/>
                  <a:gd name="connsiteY2" fmla="*/ 26219 h 26218"/>
                  <a:gd name="connsiteX3" fmla="*/ 2947 w 37295"/>
                  <a:gd name="connsiteY3" fmla="*/ 26219 h 26218"/>
                  <a:gd name="connsiteX4" fmla="*/ 0 w 37295"/>
                  <a:gd name="connsiteY4" fmla="*/ 23272 h 26218"/>
                  <a:gd name="connsiteX5" fmla="*/ 0 w 37295"/>
                  <a:gd name="connsiteY5" fmla="*/ 0 h 26218"/>
                  <a:gd name="connsiteX6" fmla="*/ 37296 w 37295"/>
                  <a:gd name="connsiteY6" fmla="*/ 0 h 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5" h="26218">
                    <a:moveTo>
                      <a:pt x="37296" y="0"/>
                    </a:moveTo>
                    <a:lnTo>
                      <a:pt x="37296" y="23272"/>
                    </a:lnTo>
                    <a:cubicBezTo>
                      <a:pt x="37296" y="24898"/>
                      <a:pt x="35974" y="26219"/>
                      <a:pt x="34349" y="26219"/>
                    </a:cubicBezTo>
                    <a:lnTo>
                      <a:pt x="2947" y="26219"/>
                    </a:lnTo>
                    <a:cubicBezTo>
                      <a:pt x="1321" y="26219"/>
                      <a:pt x="0" y="24898"/>
                      <a:pt x="0" y="23272"/>
                    </a:cubicBezTo>
                    <a:lnTo>
                      <a:pt x="0" y="0"/>
                    </a:lnTo>
                    <a:lnTo>
                      <a:pt x="37296" y="0"/>
                    </a:lnTo>
                    <a:close/>
                  </a:path>
                </a:pathLst>
              </a:custGeom>
              <a:solidFill>
                <a:srgbClr val="FFFFFF"/>
              </a:solidFill>
              <a:ln w="10161" cap="flat">
                <a:noFill/>
                <a:prstDash val="solid"/>
                <a:miter/>
              </a:ln>
            </p:spPr>
            <p:txBody>
              <a:bodyPr rtlCol="0" anchor="ctr"/>
              <a:lstStyle/>
              <a:p>
                <a:endParaRPr lang="en-IN"/>
              </a:p>
            </p:txBody>
          </p:sp>
          <p:sp>
            <p:nvSpPr>
              <p:cNvPr id="179" name="Freeform: Shape 178">
                <a:extLst>
                  <a:ext uri="{FF2B5EF4-FFF2-40B4-BE49-F238E27FC236}">
                    <a16:creationId xmlns:a16="http://schemas.microsoft.com/office/drawing/2014/main" id="{C70DD48B-5413-590D-A24D-118A7D72EE1C}"/>
                  </a:ext>
                </a:extLst>
              </p:cNvPr>
              <p:cNvSpPr/>
              <p:nvPr/>
            </p:nvSpPr>
            <p:spPr>
              <a:xfrm>
                <a:off x="3247706" y="4295403"/>
                <a:ext cx="37905" cy="26726"/>
              </a:xfrm>
              <a:custGeom>
                <a:avLst/>
                <a:gdLst>
                  <a:gd name="connsiteX0" fmla="*/ 0 w 37905"/>
                  <a:gd name="connsiteY0" fmla="*/ 23475 h 26726"/>
                  <a:gd name="connsiteX1" fmla="*/ 0 w 37905"/>
                  <a:gd name="connsiteY1" fmla="*/ 0 h 26726"/>
                  <a:gd name="connsiteX2" fmla="*/ 37905 w 37905"/>
                  <a:gd name="connsiteY2" fmla="*/ 0 h 26726"/>
                  <a:gd name="connsiteX3" fmla="*/ 37905 w 37905"/>
                  <a:gd name="connsiteY3" fmla="*/ 23475 h 26726"/>
                  <a:gd name="connsiteX4" fmla="*/ 34654 w 37905"/>
                  <a:gd name="connsiteY4" fmla="*/ 26727 h 26726"/>
                  <a:gd name="connsiteX5" fmla="*/ 3252 w 37905"/>
                  <a:gd name="connsiteY5" fmla="*/ 26727 h 26726"/>
                  <a:gd name="connsiteX6" fmla="*/ 0 w 37905"/>
                  <a:gd name="connsiteY6" fmla="*/ 23475 h 26726"/>
                  <a:gd name="connsiteX7" fmla="*/ 508 w 37905"/>
                  <a:gd name="connsiteY7" fmla="*/ 508 h 26726"/>
                  <a:gd name="connsiteX8" fmla="*/ 508 w 37905"/>
                  <a:gd name="connsiteY8" fmla="*/ 23475 h 26726"/>
                  <a:gd name="connsiteX9" fmla="*/ 3252 w 37905"/>
                  <a:gd name="connsiteY9" fmla="*/ 26219 h 26726"/>
                  <a:gd name="connsiteX10" fmla="*/ 34654 w 37905"/>
                  <a:gd name="connsiteY10" fmla="*/ 26219 h 26726"/>
                  <a:gd name="connsiteX11" fmla="*/ 37397 w 37905"/>
                  <a:gd name="connsiteY11" fmla="*/ 23475 h 26726"/>
                  <a:gd name="connsiteX12" fmla="*/ 37397 w 37905"/>
                  <a:gd name="connsiteY12" fmla="*/ 508 h 26726"/>
                  <a:gd name="connsiteX13" fmla="*/ 508 w 37905"/>
                  <a:gd name="connsiteY13" fmla="*/ 508 h 2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05" h="26726">
                    <a:moveTo>
                      <a:pt x="0" y="23475"/>
                    </a:moveTo>
                    <a:lnTo>
                      <a:pt x="0" y="0"/>
                    </a:lnTo>
                    <a:lnTo>
                      <a:pt x="37905" y="0"/>
                    </a:lnTo>
                    <a:lnTo>
                      <a:pt x="37905" y="23475"/>
                    </a:lnTo>
                    <a:cubicBezTo>
                      <a:pt x="37905" y="25202"/>
                      <a:pt x="36483" y="26727"/>
                      <a:pt x="34654" y="26727"/>
                    </a:cubicBezTo>
                    <a:lnTo>
                      <a:pt x="3252" y="26727"/>
                    </a:lnTo>
                    <a:cubicBezTo>
                      <a:pt x="1423" y="26727"/>
                      <a:pt x="0" y="25304"/>
                      <a:pt x="0" y="23475"/>
                    </a:cubicBezTo>
                    <a:moveTo>
                      <a:pt x="508" y="508"/>
                    </a:moveTo>
                    <a:lnTo>
                      <a:pt x="508" y="23475"/>
                    </a:lnTo>
                    <a:cubicBezTo>
                      <a:pt x="508" y="24999"/>
                      <a:pt x="1728" y="26219"/>
                      <a:pt x="3252" y="26219"/>
                    </a:cubicBezTo>
                    <a:lnTo>
                      <a:pt x="34654" y="26219"/>
                    </a:lnTo>
                    <a:cubicBezTo>
                      <a:pt x="36178" y="26219"/>
                      <a:pt x="37397" y="24999"/>
                      <a:pt x="37397" y="23475"/>
                    </a:cubicBezTo>
                    <a:lnTo>
                      <a:pt x="37397" y="508"/>
                    </a:lnTo>
                    <a:lnTo>
                      <a:pt x="508" y="508"/>
                    </a:lnTo>
                    <a:close/>
                  </a:path>
                </a:pathLst>
              </a:custGeom>
              <a:solidFill>
                <a:srgbClr val="010101"/>
              </a:solidFill>
              <a:ln w="10161" cap="flat">
                <a:noFill/>
                <a:prstDash val="solid"/>
                <a:miter/>
              </a:ln>
            </p:spPr>
            <p:txBody>
              <a:bodyPr rtlCol="0" anchor="ctr"/>
              <a:lstStyle/>
              <a:p>
                <a:endParaRPr lang="en-IN"/>
              </a:p>
            </p:txBody>
          </p:sp>
          <p:sp>
            <p:nvSpPr>
              <p:cNvPr id="180" name="Freeform: Shape 179">
                <a:extLst>
                  <a:ext uri="{FF2B5EF4-FFF2-40B4-BE49-F238E27FC236}">
                    <a16:creationId xmlns:a16="http://schemas.microsoft.com/office/drawing/2014/main" id="{17F025C5-CC5B-34E8-B692-75D37FC2E98B}"/>
                  </a:ext>
                </a:extLst>
              </p:cNvPr>
              <p:cNvSpPr/>
              <p:nvPr/>
            </p:nvSpPr>
            <p:spPr>
              <a:xfrm>
                <a:off x="3314152" y="4248031"/>
                <a:ext cx="36717" cy="35498"/>
              </a:xfrm>
              <a:custGeom>
                <a:avLst/>
                <a:gdLst>
                  <a:gd name="connsiteX0" fmla="*/ 35787 w 36717"/>
                  <a:gd name="connsiteY0" fmla="*/ 28674 h 35498"/>
                  <a:gd name="connsiteX1" fmla="*/ 35584 w 36717"/>
                  <a:gd name="connsiteY1" fmla="*/ 23694 h 35498"/>
                  <a:gd name="connsiteX2" fmla="*/ 11194 w 36717"/>
                  <a:gd name="connsiteY2" fmla="*/ 930 h 35498"/>
                  <a:gd name="connsiteX3" fmla="*/ 6215 w 36717"/>
                  <a:gd name="connsiteY3" fmla="*/ 1134 h 35498"/>
                  <a:gd name="connsiteX4" fmla="*/ 931 w 36717"/>
                  <a:gd name="connsiteY4" fmla="*/ 6825 h 35498"/>
                  <a:gd name="connsiteX5" fmla="*/ 1134 w 36717"/>
                  <a:gd name="connsiteY5" fmla="*/ 11804 h 35498"/>
                  <a:gd name="connsiteX6" fmla="*/ 25523 w 36717"/>
                  <a:gd name="connsiteY6" fmla="*/ 34568 h 35498"/>
                  <a:gd name="connsiteX7" fmla="*/ 30503 w 36717"/>
                  <a:gd name="connsiteY7" fmla="*/ 34365 h 35498"/>
                  <a:gd name="connsiteX8" fmla="*/ 35787 w 36717"/>
                  <a:gd name="connsiteY8" fmla="*/ 28674 h 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7" h="35498">
                    <a:moveTo>
                      <a:pt x="35787" y="28674"/>
                    </a:moveTo>
                    <a:cubicBezTo>
                      <a:pt x="37108" y="27251"/>
                      <a:pt x="37007" y="25015"/>
                      <a:pt x="35584" y="23694"/>
                    </a:cubicBezTo>
                    <a:lnTo>
                      <a:pt x="11194" y="930"/>
                    </a:lnTo>
                    <a:cubicBezTo>
                      <a:pt x="9772" y="-391"/>
                      <a:pt x="7536" y="-289"/>
                      <a:pt x="6215" y="1134"/>
                    </a:cubicBezTo>
                    <a:lnTo>
                      <a:pt x="931" y="6825"/>
                    </a:lnTo>
                    <a:cubicBezTo>
                      <a:pt x="-391" y="8247"/>
                      <a:pt x="-289" y="10483"/>
                      <a:pt x="1134" y="11804"/>
                    </a:cubicBezTo>
                    <a:lnTo>
                      <a:pt x="25523" y="34568"/>
                    </a:lnTo>
                    <a:cubicBezTo>
                      <a:pt x="26946" y="35889"/>
                      <a:pt x="29182" y="35787"/>
                      <a:pt x="30503" y="34365"/>
                    </a:cubicBezTo>
                    <a:lnTo>
                      <a:pt x="35787" y="28674"/>
                    </a:lnTo>
                    <a:close/>
                  </a:path>
                </a:pathLst>
              </a:custGeom>
              <a:solidFill>
                <a:srgbClr val="E4E5E5"/>
              </a:solidFill>
              <a:ln w="10161" cap="flat">
                <a:noFill/>
                <a:prstDash val="solid"/>
                <a:miter/>
              </a:ln>
            </p:spPr>
            <p:txBody>
              <a:bodyPr rtlCol="0" anchor="ctr"/>
              <a:lstStyle/>
              <a:p>
                <a:endParaRPr lang="en-IN"/>
              </a:p>
            </p:txBody>
          </p:sp>
          <p:sp>
            <p:nvSpPr>
              <p:cNvPr id="181" name="Freeform: Shape 180">
                <a:extLst>
                  <a:ext uri="{FF2B5EF4-FFF2-40B4-BE49-F238E27FC236}">
                    <a16:creationId xmlns:a16="http://schemas.microsoft.com/office/drawing/2014/main" id="{14C47348-89F8-6892-CBA6-6FC6998E73A8}"/>
                  </a:ext>
                </a:extLst>
              </p:cNvPr>
              <p:cNvSpPr/>
              <p:nvPr/>
            </p:nvSpPr>
            <p:spPr>
              <a:xfrm>
                <a:off x="3314152" y="4248031"/>
                <a:ext cx="36717" cy="35498"/>
              </a:xfrm>
              <a:custGeom>
                <a:avLst/>
                <a:gdLst>
                  <a:gd name="connsiteX0" fmla="*/ 35787 w 36717"/>
                  <a:gd name="connsiteY0" fmla="*/ 28674 h 35498"/>
                  <a:gd name="connsiteX1" fmla="*/ 35584 w 36717"/>
                  <a:gd name="connsiteY1" fmla="*/ 23694 h 35498"/>
                  <a:gd name="connsiteX2" fmla="*/ 11194 w 36717"/>
                  <a:gd name="connsiteY2" fmla="*/ 930 h 35498"/>
                  <a:gd name="connsiteX3" fmla="*/ 6215 w 36717"/>
                  <a:gd name="connsiteY3" fmla="*/ 1134 h 35498"/>
                  <a:gd name="connsiteX4" fmla="*/ 931 w 36717"/>
                  <a:gd name="connsiteY4" fmla="*/ 6825 h 35498"/>
                  <a:gd name="connsiteX5" fmla="*/ 1134 w 36717"/>
                  <a:gd name="connsiteY5" fmla="*/ 11804 h 35498"/>
                  <a:gd name="connsiteX6" fmla="*/ 25523 w 36717"/>
                  <a:gd name="connsiteY6" fmla="*/ 34568 h 35498"/>
                  <a:gd name="connsiteX7" fmla="*/ 30503 w 36717"/>
                  <a:gd name="connsiteY7" fmla="*/ 34365 h 35498"/>
                  <a:gd name="connsiteX8" fmla="*/ 35787 w 36717"/>
                  <a:gd name="connsiteY8" fmla="*/ 28674 h 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7" h="35498">
                    <a:moveTo>
                      <a:pt x="35787" y="28674"/>
                    </a:moveTo>
                    <a:cubicBezTo>
                      <a:pt x="37108" y="27251"/>
                      <a:pt x="37007" y="25015"/>
                      <a:pt x="35584" y="23694"/>
                    </a:cubicBezTo>
                    <a:lnTo>
                      <a:pt x="11194" y="930"/>
                    </a:lnTo>
                    <a:cubicBezTo>
                      <a:pt x="9772" y="-391"/>
                      <a:pt x="7536" y="-289"/>
                      <a:pt x="6215" y="1134"/>
                    </a:cubicBezTo>
                    <a:lnTo>
                      <a:pt x="931" y="6825"/>
                    </a:lnTo>
                    <a:cubicBezTo>
                      <a:pt x="-391" y="8247"/>
                      <a:pt x="-289" y="10483"/>
                      <a:pt x="1134" y="11804"/>
                    </a:cubicBezTo>
                    <a:lnTo>
                      <a:pt x="25523" y="34568"/>
                    </a:lnTo>
                    <a:cubicBezTo>
                      <a:pt x="26946" y="35889"/>
                      <a:pt x="29182" y="35787"/>
                      <a:pt x="30503" y="34365"/>
                    </a:cubicBezTo>
                    <a:lnTo>
                      <a:pt x="35787" y="28674"/>
                    </a:lnTo>
                    <a:close/>
                  </a:path>
                </a:pathLst>
              </a:custGeom>
              <a:noFill/>
              <a:ln w="2540" cap="flat">
                <a:solidFill>
                  <a:srgbClr val="221F1F"/>
                </a:solidFill>
                <a:prstDash val="solid"/>
                <a:miter/>
              </a:ln>
            </p:spPr>
            <p:txBody>
              <a:bodyPr rtlCol="0" anchor="ctr"/>
              <a:lstStyle/>
              <a:p>
                <a:endParaRPr lang="en-IN"/>
              </a:p>
            </p:txBody>
          </p:sp>
          <p:sp>
            <p:nvSpPr>
              <p:cNvPr id="182" name="Freeform: Shape 181">
                <a:extLst>
                  <a:ext uri="{FF2B5EF4-FFF2-40B4-BE49-F238E27FC236}">
                    <a16:creationId xmlns:a16="http://schemas.microsoft.com/office/drawing/2014/main" id="{7664D219-083C-B4F1-4E83-E8C16650A8A4}"/>
                  </a:ext>
                </a:extLst>
              </p:cNvPr>
              <p:cNvSpPr/>
              <p:nvPr/>
            </p:nvSpPr>
            <p:spPr>
              <a:xfrm>
                <a:off x="3313855" y="4247650"/>
                <a:ext cx="37311" cy="36158"/>
              </a:xfrm>
              <a:custGeom>
                <a:avLst/>
                <a:gdLst>
                  <a:gd name="connsiteX0" fmla="*/ 36287 w 37311"/>
                  <a:gd name="connsiteY0" fmla="*/ 29258 h 36158"/>
                  <a:gd name="connsiteX1" fmla="*/ 31003 w 37311"/>
                  <a:gd name="connsiteY1" fmla="*/ 34949 h 36158"/>
                  <a:gd name="connsiteX2" fmla="*/ 25617 w 37311"/>
                  <a:gd name="connsiteY2" fmla="*/ 35152 h 36158"/>
                  <a:gd name="connsiteX3" fmla="*/ 1228 w 37311"/>
                  <a:gd name="connsiteY3" fmla="*/ 12388 h 36158"/>
                  <a:gd name="connsiteX4" fmla="*/ 313 w 37311"/>
                  <a:gd name="connsiteY4" fmla="*/ 11067 h 36158"/>
                  <a:gd name="connsiteX5" fmla="*/ 1024 w 37311"/>
                  <a:gd name="connsiteY5" fmla="*/ 6901 h 36158"/>
                  <a:gd name="connsiteX6" fmla="*/ 6309 w 37311"/>
                  <a:gd name="connsiteY6" fmla="*/ 1210 h 36158"/>
                  <a:gd name="connsiteX7" fmla="*/ 11695 w 37311"/>
                  <a:gd name="connsiteY7" fmla="*/ 1006 h 36158"/>
                  <a:gd name="connsiteX8" fmla="*/ 36084 w 37311"/>
                  <a:gd name="connsiteY8" fmla="*/ 23770 h 36158"/>
                  <a:gd name="connsiteX9" fmla="*/ 36999 w 37311"/>
                  <a:gd name="connsiteY9" fmla="*/ 25091 h 36158"/>
                  <a:gd name="connsiteX10" fmla="*/ 36287 w 37311"/>
                  <a:gd name="connsiteY10" fmla="*/ 29258 h 36158"/>
                  <a:gd name="connsiteX11" fmla="*/ 1634 w 37311"/>
                  <a:gd name="connsiteY11" fmla="*/ 12083 h 36158"/>
                  <a:gd name="connsiteX12" fmla="*/ 26023 w 37311"/>
                  <a:gd name="connsiteY12" fmla="*/ 34847 h 36158"/>
                  <a:gd name="connsiteX13" fmla="*/ 30597 w 37311"/>
                  <a:gd name="connsiteY13" fmla="*/ 34644 h 36158"/>
                  <a:gd name="connsiteX14" fmla="*/ 35881 w 37311"/>
                  <a:gd name="connsiteY14" fmla="*/ 28953 h 36158"/>
                  <a:gd name="connsiteX15" fmla="*/ 36491 w 37311"/>
                  <a:gd name="connsiteY15" fmla="*/ 25498 h 36158"/>
                  <a:gd name="connsiteX16" fmla="*/ 35678 w 37311"/>
                  <a:gd name="connsiteY16" fmla="*/ 24380 h 36158"/>
                  <a:gd name="connsiteX17" fmla="*/ 11288 w 37311"/>
                  <a:gd name="connsiteY17" fmla="*/ 1616 h 36158"/>
                  <a:gd name="connsiteX18" fmla="*/ 6715 w 37311"/>
                  <a:gd name="connsiteY18" fmla="*/ 1819 h 36158"/>
                  <a:gd name="connsiteX19" fmla="*/ 1431 w 37311"/>
                  <a:gd name="connsiteY19" fmla="*/ 7510 h 36158"/>
                  <a:gd name="connsiteX20" fmla="*/ 821 w 37311"/>
                  <a:gd name="connsiteY20" fmla="*/ 10966 h 36158"/>
                  <a:gd name="connsiteX21" fmla="*/ 1634 w 37311"/>
                  <a:gd name="connsiteY21" fmla="*/ 12083 h 3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11" h="36158">
                    <a:moveTo>
                      <a:pt x="36287" y="29258"/>
                    </a:moveTo>
                    <a:lnTo>
                      <a:pt x="31003" y="34949"/>
                    </a:lnTo>
                    <a:cubicBezTo>
                      <a:pt x="29580" y="36473"/>
                      <a:pt x="27141" y="36575"/>
                      <a:pt x="25617" y="35152"/>
                    </a:cubicBezTo>
                    <a:lnTo>
                      <a:pt x="1228" y="12388"/>
                    </a:lnTo>
                    <a:cubicBezTo>
                      <a:pt x="821" y="11982"/>
                      <a:pt x="516" y="11575"/>
                      <a:pt x="313" y="11067"/>
                    </a:cubicBezTo>
                    <a:cubicBezTo>
                      <a:pt x="-297" y="9645"/>
                      <a:pt x="8" y="8019"/>
                      <a:pt x="1024" y="6901"/>
                    </a:cubicBezTo>
                    <a:lnTo>
                      <a:pt x="6309" y="1210"/>
                    </a:lnTo>
                    <a:cubicBezTo>
                      <a:pt x="7731" y="-315"/>
                      <a:pt x="10170" y="-416"/>
                      <a:pt x="11695" y="1006"/>
                    </a:cubicBezTo>
                    <a:lnTo>
                      <a:pt x="36084" y="23770"/>
                    </a:lnTo>
                    <a:cubicBezTo>
                      <a:pt x="36491" y="24177"/>
                      <a:pt x="36796" y="24583"/>
                      <a:pt x="36999" y="25091"/>
                    </a:cubicBezTo>
                    <a:cubicBezTo>
                      <a:pt x="37609" y="26514"/>
                      <a:pt x="37304" y="28140"/>
                      <a:pt x="36287" y="29258"/>
                    </a:cubicBezTo>
                    <a:moveTo>
                      <a:pt x="1634" y="12083"/>
                    </a:moveTo>
                    <a:lnTo>
                      <a:pt x="26023" y="34847"/>
                    </a:lnTo>
                    <a:cubicBezTo>
                      <a:pt x="27345" y="36066"/>
                      <a:pt x="29377" y="35965"/>
                      <a:pt x="30597" y="34644"/>
                    </a:cubicBezTo>
                    <a:lnTo>
                      <a:pt x="35881" y="28953"/>
                    </a:lnTo>
                    <a:cubicBezTo>
                      <a:pt x="36796" y="28038"/>
                      <a:pt x="36999" y="26616"/>
                      <a:pt x="36491" y="25498"/>
                    </a:cubicBezTo>
                    <a:cubicBezTo>
                      <a:pt x="36287" y="25091"/>
                      <a:pt x="36084" y="24685"/>
                      <a:pt x="35678" y="24380"/>
                    </a:cubicBezTo>
                    <a:lnTo>
                      <a:pt x="11288" y="1616"/>
                    </a:lnTo>
                    <a:cubicBezTo>
                      <a:pt x="9967" y="397"/>
                      <a:pt x="7935" y="498"/>
                      <a:pt x="6715" y="1819"/>
                    </a:cubicBezTo>
                    <a:lnTo>
                      <a:pt x="1431" y="7510"/>
                    </a:lnTo>
                    <a:cubicBezTo>
                      <a:pt x="516" y="8425"/>
                      <a:pt x="313" y="9848"/>
                      <a:pt x="821" y="10966"/>
                    </a:cubicBezTo>
                    <a:cubicBezTo>
                      <a:pt x="1024" y="11372"/>
                      <a:pt x="1329" y="11779"/>
                      <a:pt x="1634" y="12083"/>
                    </a:cubicBezTo>
                  </a:path>
                </a:pathLst>
              </a:custGeom>
              <a:solidFill>
                <a:srgbClr val="010101"/>
              </a:solidFill>
              <a:ln w="10161" cap="flat">
                <a:noFill/>
                <a:prstDash val="solid"/>
                <a:miter/>
              </a:ln>
            </p:spPr>
            <p:txBody>
              <a:bodyPr rtlCol="0" anchor="ctr"/>
              <a:lstStyle/>
              <a:p>
                <a:endParaRPr lang="en-IN"/>
              </a:p>
            </p:txBody>
          </p:sp>
          <p:sp>
            <p:nvSpPr>
              <p:cNvPr id="183" name="Freeform: Shape 182">
                <a:extLst>
                  <a:ext uri="{FF2B5EF4-FFF2-40B4-BE49-F238E27FC236}">
                    <a16:creationId xmlns:a16="http://schemas.microsoft.com/office/drawing/2014/main" id="{86092F70-1030-9481-1EFE-E11D8179E452}"/>
                  </a:ext>
                </a:extLst>
              </p:cNvPr>
              <p:cNvSpPr/>
              <p:nvPr/>
            </p:nvSpPr>
            <p:spPr>
              <a:xfrm>
                <a:off x="3205283" y="4289564"/>
                <a:ext cx="20519" cy="41352"/>
              </a:xfrm>
              <a:custGeom>
                <a:avLst/>
                <a:gdLst>
                  <a:gd name="connsiteX0" fmla="*/ 17627 w 20519"/>
                  <a:gd name="connsiteY0" fmla="*/ 39883 h 41352"/>
                  <a:gd name="connsiteX1" fmla="*/ 20473 w 20519"/>
                  <a:gd name="connsiteY1" fmla="*/ 35716 h 41352"/>
                  <a:gd name="connsiteX2" fmla="*/ 14579 w 20519"/>
                  <a:gd name="connsiteY2" fmla="*/ 2892 h 41352"/>
                  <a:gd name="connsiteX3" fmla="*/ 10514 w 20519"/>
                  <a:gd name="connsiteY3" fmla="*/ 47 h 41352"/>
                  <a:gd name="connsiteX4" fmla="*/ 2892 w 20519"/>
                  <a:gd name="connsiteY4" fmla="*/ 1469 h 41352"/>
                  <a:gd name="connsiteX5" fmla="*/ 47 w 20519"/>
                  <a:gd name="connsiteY5" fmla="*/ 5636 h 41352"/>
                  <a:gd name="connsiteX6" fmla="*/ 5941 w 20519"/>
                  <a:gd name="connsiteY6" fmla="*/ 38460 h 41352"/>
                  <a:gd name="connsiteX7" fmla="*/ 10006 w 20519"/>
                  <a:gd name="connsiteY7" fmla="*/ 41305 h 41352"/>
                  <a:gd name="connsiteX8" fmla="*/ 17627 w 20519"/>
                  <a:gd name="connsiteY8" fmla="*/ 39883 h 4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19" h="41352">
                    <a:moveTo>
                      <a:pt x="17627" y="39883"/>
                    </a:moveTo>
                    <a:cubicBezTo>
                      <a:pt x="19558" y="39476"/>
                      <a:pt x="20778" y="37647"/>
                      <a:pt x="20473" y="35716"/>
                    </a:cubicBezTo>
                    <a:lnTo>
                      <a:pt x="14579" y="2892"/>
                    </a:lnTo>
                    <a:cubicBezTo>
                      <a:pt x="14274" y="961"/>
                      <a:pt x="12445" y="-258"/>
                      <a:pt x="10514" y="47"/>
                    </a:cubicBezTo>
                    <a:lnTo>
                      <a:pt x="2892" y="1469"/>
                    </a:lnTo>
                    <a:cubicBezTo>
                      <a:pt x="961" y="1876"/>
                      <a:pt x="-258" y="3705"/>
                      <a:pt x="47" y="5636"/>
                    </a:cubicBezTo>
                    <a:lnTo>
                      <a:pt x="5941" y="38460"/>
                    </a:lnTo>
                    <a:cubicBezTo>
                      <a:pt x="6246" y="40391"/>
                      <a:pt x="8075" y="41610"/>
                      <a:pt x="10006" y="41305"/>
                    </a:cubicBezTo>
                    <a:lnTo>
                      <a:pt x="17627" y="39883"/>
                    </a:lnTo>
                    <a:close/>
                  </a:path>
                </a:pathLst>
              </a:custGeom>
              <a:solidFill>
                <a:srgbClr val="E4E5E5"/>
              </a:solidFill>
              <a:ln w="10161" cap="flat">
                <a:noFill/>
                <a:prstDash val="solid"/>
                <a:miter/>
              </a:ln>
            </p:spPr>
            <p:txBody>
              <a:bodyPr rtlCol="0" anchor="ctr"/>
              <a:lstStyle/>
              <a:p>
                <a:endParaRPr lang="en-IN"/>
              </a:p>
            </p:txBody>
          </p:sp>
          <p:sp>
            <p:nvSpPr>
              <p:cNvPr id="184" name="Freeform: Shape 183">
                <a:extLst>
                  <a:ext uri="{FF2B5EF4-FFF2-40B4-BE49-F238E27FC236}">
                    <a16:creationId xmlns:a16="http://schemas.microsoft.com/office/drawing/2014/main" id="{1AC2E6B2-E30C-FE8C-568B-8DF51FC2A1E3}"/>
                  </a:ext>
                </a:extLst>
              </p:cNvPr>
              <p:cNvSpPr/>
              <p:nvPr/>
            </p:nvSpPr>
            <p:spPr>
              <a:xfrm>
                <a:off x="3205283" y="4289564"/>
                <a:ext cx="20519" cy="41352"/>
              </a:xfrm>
              <a:custGeom>
                <a:avLst/>
                <a:gdLst>
                  <a:gd name="connsiteX0" fmla="*/ 17627 w 20519"/>
                  <a:gd name="connsiteY0" fmla="*/ 39883 h 41352"/>
                  <a:gd name="connsiteX1" fmla="*/ 20473 w 20519"/>
                  <a:gd name="connsiteY1" fmla="*/ 35716 h 41352"/>
                  <a:gd name="connsiteX2" fmla="*/ 14579 w 20519"/>
                  <a:gd name="connsiteY2" fmla="*/ 2892 h 41352"/>
                  <a:gd name="connsiteX3" fmla="*/ 10514 w 20519"/>
                  <a:gd name="connsiteY3" fmla="*/ 47 h 41352"/>
                  <a:gd name="connsiteX4" fmla="*/ 2892 w 20519"/>
                  <a:gd name="connsiteY4" fmla="*/ 1469 h 41352"/>
                  <a:gd name="connsiteX5" fmla="*/ 47 w 20519"/>
                  <a:gd name="connsiteY5" fmla="*/ 5636 h 41352"/>
                  <a:gd name="connsiteX6" fmla="*/ 5941 w 20519"/>
                  <a:gd name="connsiteY6" fmla="*/ 38460 h 41352"/>
                  <a:gd name="connsiteX7" fmla="*/ 10006 w 20519"/>
                  <a:gd name="connsiteY7" fmla="*/ 41305 h 41352"/>
                  <a:gd name="connsiteX8" fmla="*/ 17627 w 20519"/>
                  <a:gd name="connsiteY8" fmla="*/ 39883 h 4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19" h="41352">
                    <a:moveTo>
                      <a:pt x="17627" y="39883"/>
                    </a:moveTo>
                    <a:cubicBezTo>
                      <a:pt x="19558" y="39476"/>
                      <a:pt x="20778" y="37647"/>
                      <a:pt x="20473" y="35716"/>
                    </a:cubicBezTo>
                    <a:lnTo>
                      <a:pt x="14579" y="2892"/>
                    </a:lnTo>
                    <a:cubicBezTo>
                      <a:pt x="14274" y="961"/>
                      <a:pt x="12445" y="-258"/>
                      <a:pt x="10514" y="47"/>
                    </a:cubicBezTo>
                    <a:lnTo>
                      <a:pt x="2892" y="1469"/>
                    </a:lnTo>
                    <a:cubicBezTo>
                      <a:pt x="961" y="1876"/>
                      <a:pt x="-258" y="3705"/>
                      <a:pt x="47" y="5636"/>
                    </a:cubicBezTo>
                    <a:lnTo>
                      <a:pt x="5941" y="38460"/>
                    </a:lnTo>
                    <a:cubicBezTo>
                      <a:pt x="6246" y="40391"/>
                      <a:pt x="8075" y="41610"/>
                      <a:pt x="10006" y="41305"/>
                    </a:cubicBezTo>
                    <a:lnTo>
                      <a:pt x="17627" y="39883"/>
                    </a:lnTo>
                    <a:close/>
                  </a:path>
                </a:pathLst>
              </a:custGeom>
              <a:noFill/>
              <a:ln w="2540" cap="flat">
                <a:solidFill>
                  <a:srgbClr val="221F1F"/>
                </a:solidFill>
                <a:prstDash val="solid"/>
                <a:miter/>
              </a:ln>
            </p:spPr>
            <p:txBody>
              <a:bodyPr rtlCol="0" anchor="ctr"/>
              <a:lstStyle/>
              <a:p>
                <a:endParaRPr lang="en-IN"/>
              </a:p>
            </p:txBody>
          </p:sp>
          <p:sp>
            <p:nvSpPr>
              <p:cNvPr id="185" name="Freeform: Shape 184">
                <a:extLst>
                  <a:ext uri="{FF2B5EF4-FFF2-40B4-BE49-F238E27FC236}">
                    <a16:creationId xmlns:a16="http://schemas.microsoft.com/office/drawing/2014/main" id="{7ADDD1A7-6C83-33DD-4F68-974C6D76337E}"/>
                  </a:ext>
                </a:extLst>
              </p:cNvPr>
              <p:cNvSpPr/>
              <p:nvPr/>
            </p:nvSpPr>
            <p:spPr>
              <a:xfrm>
                <a:off x="3204949" y="4289440"/>
                <a:ext cx="21188" cy="41804"/>
              </a:xfrm>
              <a:custGeom>
                <a:avLst/>
                <a:gdLst>
                  <a:gd name="connsiteX0" fmla="*/ 18063 w 21188"/>
                  <a:gd name="connsiteY0" fmla="*/ 40312 h 41804"/>
                  <a:gd name="connsiteX1" fmla="*/ 10442 w 21188"/>
                  <a:gd name="connsiteY1" fmla="*/ 41735 h 41804"/>
                  <a:gd name="connsiteX2" fmla="*/ 5970 w 21188"/>
                  <a:gd name="connsiteY2" fmla="*/ 38686 h 41804"/>
                  <a:gd name="connsiteX3" fmla="*/ 76 w 21188"/>
                  <a:gd name="connsiteY3" fmla="*/ 5862 h 41804"/>
                  <a:gd name="connsiteX4" fmla="*/ 76 w 21188"/>
                  <a:gd name="connsiteY4" fmla="*/ 4338 h 41804"/>
                  <a:gd name="connsiteX5" fmla="*/ 3125 w 21188"/>
                  <a:gd name="connsiteY5" fmla="*/ 1492 h 41804"/>
                  <a:gd name="connsiteX6" fmla="*/ 10747 w 21188"/>
                  <a:gd name="connsiteY6" fmla="*/ 70 h 41804"/>
                  <a:gd name="connsiteX7" fmla="*/ 15218 w 21188"/>
                  <a:gd name="connsiteY7" fmla="*/ 3118 h 41804"/>
                  <a:gd name="connsiteX8" fmla="*/ 21112 w 21188"/>
                  <a:gd name="connsiteY8" fmla="*/ 35942 h 41804"/>
                  <a:gd name="connsiteX9" fmla="*/ 21112 w 21188"/>
                  <a:gd name="connsiteY9" fmla="*/ 37467 h 41804"/>
                  <a:gd name="connsiteX10" fmla="*/ 18063 w 21188"/>
                  <a:gd name="connsiteY10" fmla="*/ 40312 h 41804"/>
                  <a:gd name="connsiteX11" fmla="*/ 686 w 21188"/>
                  <a:gd name="connsiteY11" fmla="*/ 5760 h 41804"/>
                  <a:gd name="connsiteX12" fmla="*/ 6580 w 21188"/>
                  <a:gd name="connsiteY12" fmla="*/ 38585 h 41804"/>
                  <a:gd name="connsiteX13" fmla="*/ 10340 w 21188"/>
                  <a:gd name="connsiteY13" fmla="*/ 41227 h 41804"/>
                  <a:gd name="connsiteX14" fmla="*/ 17962 w 21188"/>
                  <a:gd name="connsiteY14" fmla="*/ 39804 h 41804"/>
                  <a:gd name="connsiteX15" fmla="*/ 20502 w 21188"/>
                  <a:gd name="connsiteY15" fmla="*/ 37365 h 41804"/>
                  <a:gd name="connsiteX16" fmla="*/ 20502 w 21188"/>
                  <a:gd name="connsiteY16" fmla="*/ 36044 h 41804"/>
                  <a:gd name="connsiteX17" fmla="*/ 14608 w 21188"/>
                  <a:gd name="connsiteY17" fmla="*/ 3220 h 41804"/>
                  <a:gd name="connsiteX18" fmla="*/ 10848 w 21188"/>
                  <a:gd name="connsiteY18" fmla="*/ 578 h 41804"/>
                  <a:gd name="connsiteX19" fmla="*/ 3226 w 21188"/>
                  <a:gd name="connsiteY19" fmla="*/ 2000 h 41804"/>
                  <a:gd name="connsiteX20" fmla="*/ 686 w 21188"/>
                  <a:gd name="connsiteY20" fmla="*/ 4439 h 41804"/>
                  <a:gd name="connsiteX21" fmla="*/ 686 w 21188"/>
                  <a:gd name="connsiteY21" fmla="*/ 5760 h 4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88" h="41804">
                    <a:moveTo>
                      <a:pt x="18063" y="40312"/>
                    </a:moveTo>
                    <a:lnTo>
                      <a:pt x="10442" y="41735"/>
                    </a:lnTo>
                    <a:cubicBezTo>
                      <a:pt x="8409" y="42141"/>
                      <a:pt x="6377" y="40719"/>
                      <a:pt x="5970" y="38686"/>
                    </a:cubicBezTo>
                    <a:lnTo>
                      <a:pt x="76" y="5862"/>
                    </a:lnTo>
                    <a:cubicBezTo>
                      <a:pt x="-25" y="5354"/>
                      <a:pt x="-25" y="4846"/>
                      <a:pt x="76" y="4338"/>
                    </a:cubicBezTo>
                    <a:cubicBezTo>
                      <a:pt x="483" y="2813"/>
                      <a:pt x="1601" y="1695"/>
                      <a:pt x="3125" y="1492"/>
                    </a:cubicBezTo>
                    <a:lnTo>
                      <a:pt x="10747" y="70"/>
                    </a:lnTo>
                    <a:cubicBezTo>
                      <a:pt x="12779" y="-337"/>
                      <a:pt x="14811" y="1086"/>
                      <a:pt x="15218" y="3118"/>
                    </a:cubicBezTo>
                    <a:lnTo>
                      <a:pt x="21112" y="35942"/>
                    </a:lnTo>
                    <a:cubicBezTo>
                      <a:pt x="21214" y="36451"/>
                      <a:pt x="21214" y="36959"/>
                      <a:pt x="21112" y="37467"/>
                    </a:cubicBezTo>
                    <a:cubicBezTo>
                      <a:pt x="20706" y="38889"/>
                      <a:pt x="19486" y="40007"/>
                      <a:pt x="18063" y="40312"/>
                    </a:cubicBezTo>
                    <a:moveTo>
                      <a:pt x="686" y="5760"/>
                    </a:moveTo>
                    <a:lnTo>
                      <a:pt x="6580" y="38585"/>
                    </a:lnTo>
                    <a:cubicBezTo>
                      <a:pt x="6885" y="40312"/>
                      <a:pt x="8612" y="41532"/>
                      <a:pt x="10340" y="41227"/>
                    </a:cubicBezTo>
                    <a:lnTo>
                      <a:pt x="17962" y="39804"/>
                    </a:lnTo>
                    <a:cubicBezTo>
                      <a:pt x="19181" y="39601"/>
                      <a:pt x="20197" y="38585"/>
                      <a:pt x="20502" y="37365"/>
                    </a:cubicBezTo>
                    <a:cubicBezTo>
                      <a:pt x="20604" y="36959"/>
                      <a:pt x="20604" y="36451"/>
                      <a:pt x="20502" y="36044"/>
                    </a:cubicBezTo>
                    <a:lnTo>
                      <a:pt x="14608" y="3220"/>
                    </a:lnTo>
                    <a:cubicBezTo>
                      <a:pt x="14303" y="1492"/>
                      <a:pt x="12576" y="273"/>
                      <a:pt x="10848" y="578"/>
                    </a:cubicBezTo>
                    <a:lnTo>
                      <a:pt x="3226" y="2000"/>
                    </a:lnTo>
                    <a:cubicBezTo>
                      <a:pt x="2007" y="2204"/>
                      <a:pt x="991" y="3220"/>
                      <a:pt x="686" y="4439"/>
                    </a:cubicBezTo>
                    <a:cubicBezTo>
                      <a:pt x="584" y="4846"/>
                      <a:pt x="584" y="5252"/>
                      <a:pt x="686" y="5760"/>
                    </a:cubicBezTo>
                  </a:path>
                </a:pathLst>
              </a:custGeom>
              <a:solidFill>
                <a:srgbClr val="010101"/>
              </a:solidFill>
              <a:ln w="10161" cap="flat">
                <a:noFill/>
                <a:prstDash val="solid"/>
                <a:miter/>
              </a:ln>
            </p:spPr>
            <p:txBody>
              <a:bodyPr rtlCol="0" anchor="ctr"/>
              <a:lstStyle/>
              <a:p>
                <a:endParaRPr lang="en-IN"/>
              </a:p>
            </p:txBody>
          </p:sp>
          <p:sp>
            <p:nvSpPr>
              <p:cNvPr id="186" name="Freeform: Shape 185">
                <a:extLst>
                  <a:ext uri="{FF2B5EF4-FFF2-40B4-BE49-F238E27FC236}">
                    <a16:creationId xmlns:a16="http://schemas.microsoft.com/office/drawing/2014/main" id="{48067389-06D5-96E8-8AAB-5258B176D8B4}"/>
                  </a:ext>
                </a:extLst>
              </p:cNvPr>
              <p:cNvSpPr/>
              <p:nvPr/>
            </p:nvSpPr>
            <p:spPr>
              <a:xfrm>
                <a:off x="3231752" y="4335240"/>
                <a:ext cx="72660" cy="7621"/>
              </a:xfrm>
              <a:custGeom>
                <a:avLst/>
                <a:gdLst>
                  <a:gd name="connsiteX0" fmla="*/ 0 w 72660"/>
                  <a:gd name="connsiteY0" fmla="*/ 7622 h 7621"/>
                  <a:gd name="connsiteX1" fmla="*/ 72660 w 72660"/>
                  <a:gd name="connsiteY1" fmla="*/ 7622 h 7621"/>
                  <a:gd name="connsiteX2" fmla="*/ 72660 w 72660"/>
                  <a:gd name="connsiteY2" fmla="*/ 0 h 7621"/>
                  <a:gd name="connsiteX3" fmla="*/ 2642 w 72660"/>
                  <a:gd name="connsiteY3" fmla="*/ 0 h 7621"/>
                </a:gdLst>
                <a:ahLst/>
                <a:cxnLst>
                  <a:cxn ang="0">
                    <a:pos x="connsiteX0" y="connsiteY0"/>
                  </a:cxn>
                  <a:cxn ang="0">
                    <a:pos x="connsiteX1" y="connsiteY1"/>
                  </a:cxn>
                  <a:cxn ang="0">
                    <a:pos x="connsiteX2" y="connsiteY2"/>
                  </a:cxn>
                  <a:cxn ang="0">
                    <a:pos x="connsiteX3" y="connsiteY3"/>
                  </a:cxn>
                </a:cxnLst>
                <a:rect l="l" t="t" r="r" b="b"/>
                <a:pathLst>
                  <a:path w="72660" h="7621">
                    <a:moveTo>
                      <a:pt x="0" y="7622"/>
                    </a:moveTo>
                    <a:lnTo>
                      <a:pt x="72660" y="7622"/>
                    </a:lnTo>
                    <a:lnTo>
                      <a:pt x="72660" y="0"/>
                    </a:lnTo>
                    <a:lnTo>
                      <a:pt x="2642" y="0"/>
                    </a:lnTo>
                    <a:close/>
                  </a:path>
                </a:pathLst>
              </a:custGeom>
              <a:solidFill>
                <a:srgbClr val="99D2AD"/>
              </a:solidFill>
              <a:ln w="10161" cap="flat">
                <a:noFill/>
                <a:prstDash val="solid"/>
                <a:miter/>
              </a:ln>
            </p:spPr>
            <p:txBody>
              <a:bodyPr rtlCol="0" anchor="ctr"/>
              <a:lstStyle/>
              <a:p>
                <a:endParaRPr lang="en-IN"/>
              </a:p>
            </p:txBody>
          </p:sp>
          <p:sp>
            <p:nvSpPr>
              <p:cNvPr id="187" name="Freeform: Shape 186">
                <a:extLst>
                  <a:ext uri="{FF2B5EF4-FFF2-40B4-BE49-F238E27FC236}">
                    <a16:creationId xmlns:a16="http://schemas.microsoft.com/office/drawing/2014/main" id="{FA383F60-6E71-20EF-D6F6-CBB047DD29EF}"/>
                  </a:ext>
                </a:extLst>
              </p:cNvPr>
              <p:cNvSpPr/>
              <p:nvPr/>
            </p:nvSpPr>
            <p:spPr>
              <a:xfrm>
                <a:off x="3231752" y="4335240"/>
                <a:ext cx="72660" cy="7621"/>
              </a:xfrm>
              <a:custGeom>
                <a:avLst/>
                <a:gdLst>
                  <a:gd name="connsiteX0" fmla="*/ 0 w 72660"/>
                  <a:gd name="connsiteY0" fmla="*/ 7622 h 7621"/>
                  <a:gd name="connsiteX1" fmla="*/ 72660 w 72660"/>
                  <a:gd name="connsiteY1" fmla="*/ 7622 h 7621"/>
                  <a:gd name="connsiteX2" fmla="*/ 72660 w 72660"/>
                  <a:gd name="connsiteY2" fmla="*/ 0 h 7621"/>
                  <a:gd name="connsiteX3" fmla="*/ 2642 w 72660"/>
                  <a:gd name="connsiteY3" fmla="*/ 0 h 7621"/>
                </a:gdLst>
                <a:ahLst/>
                <a:cxnLst>
                  <a:cxn ang="0">
                    <a:pos x="connsiteX0" y="connsiteY0"/>
                  </a:cxn>
                  <a:cxn ang="0">
                    <a:pos x="connsiteX1" y="connsiteY1"/>
                  </a:cxn>
                  <a:cxn ang="0">
                    <a:pos x="connsiteX2" y="connsiteY2"/>
                  </a:cxn>
                  <a:cxn ang="0">
                    <a:pos x="connsiteX3" y="connsiteY3"/>
                  </a:cxn>
                </a:cxnLst>
                <a:rect l="l" t="t" r="r" b="b"/>
                <a:pathLst>
                  <a:path w="72660" h="7621">
                    <a:moveTo>
                      <a:pt x="0" y="7622"/>
                    </a:moveTo>
                    <a:lnTo>
                      <a:pt x="72660" y="7622"/>
                    </a:lnTo>
                    <a:lnTo>
                      <a:pt x="72660" y="0"/>
                    </a:lnTo>
                    <a:lnTo>
                      <a:pt x="2642" y="0"/>
                    </a:lnTo>
                    <a:close/>
                  </a:path>
                </a:pathLst>
              </a:custGeom>
              <a:solidFill>
                <a:srgbClr val="E4E5E5"/>
              </a:solidFill>
              <a:ln w="10161" cap="flat">
                <a:noFill/>
                <a:prstDash val="solid"/>
                <a:miter/>
              </a:ln>
            </p:spPr>
            <p:txBody>
              <a:bodyPr rtlCol="0" anchor="ctr"/>
              <a:lstStyle/>
              <a:p>
                <a:endParaRPr lang="en-IN"/>
              </a:p>
            </p:txBody>
          </p:sp>
          <p:sp>
            <p:nvSpPr>
              <p:cNvPr id="188" name="Freeform: Shape 187">
                <a:extLst>
                  <a:ext uri="{FF2B5EF4-FFF2-40B4-BE49-F238E27FC236}">
                    <a16:creationId xmlns:a16="http://schemas.microsoft.com/office/drawing/2014/main" id="{1D056090-63C0-417D-7EAA-B5CB71A28703}"/>
                  </a:ext>
                </a:extLst>
              </p:cNvPr>
              <p:cNvSpPr/>
              <p:nvPr/>
            </p:nvSpPr>
            <p:spPr>
              <a:xfrm>
                <a:off x="3231752" y="4335240"/>
                <a:ext cx="72660" cy="7621"/>
              </a:xfrm>
              <a:custGeom>
                <a:avLst/>
                <a:gdLst>
                  <a:gd name="connsiteX0" fmla="*/ 0 w 72660"/>
                  <a:gd name="connsiteY0" fmla="*/ 7622 h 7621"/>
                  <a:gd name="connsiteX1" fmla="*/ 72660 w 72660"/>
                  <a:gd name="connsiteY1" fmla="*/ 7622 h 7621"/>
                  <a:gd name="connsiteX2" fmla="*/ 72660 w 72660"/>
                  <a:gd name="connsiteY2" fmla="*/ 0 h 7621"/>
                  <a:gd name="connsiteX3" fmla="*/ 2642 w 72660"/>
                  <a:gd name="connsiteY3" fmla="*/ 0 h 7621"/>
                </a:gdLst>
                <a:ahLst/>
                <a:cxnLst>
                  <a:cxn ang="0">
                    <a:pos x="connsiteX0" y="connsiteY0"/>
                  </a:cxn>
                  <a:cxn ang="0">
                    <a:pos x="connsiteX1" y="connsiteY1"/>
                  </a:cxn>
                  <a:cxn ang="0">
                    <a:pos x="connsiteX2" y="connsiteY2"/>
                  </a:cxn>
                  <a:cxn ang="0">
                    <a:pos x="connsiteX3" y="connsiteY3"/>
                  </a:cxn>
                </a:cxnLst>
                <a:rect l="l" t="t" r="r" b="b"/>
                <a:pathLst>
                  <a:path w="72660" h="7621">
                    <a:moveTo>
                      <a:pt x="0" y="7622"/>
                    </a:moveTo>
                    <a:lnTo>
                      <a:pt x="72660" y="7622"/>
                    </a:lnTo>
                    <a:lnTo>
                      <a:pt x="72660" y="0"/>
                    </a:lnTo>
                    <a:lnTo>
                      <a:pt x="2642" y="0"/>
                    </a:lnTo>
                    <a:close/>
                  </a:path>
                </a:pathLst>
              </a:custGeom>
              <a:noFill/>
              <a:ln w="2540" cap="flat">
                <a:solidFill>
                  <a:srgbClr val="221F1F"/>
                </a:solidFill>
                <a:prstDash val="solid"/>
                <a:miter/>
              </a:ln>
            </p:spPr>
            <p:txBody>
              <a:bodyPr rtlCol="0" anchor="ctr"/>
              <a:lstStyle/>
              <a:p>
                <a:endParaRPr lang="en-IN"/>
              </a:p>
            </p:txBody>
          </p:sp>
          <p:sp>
            <p:nvSpPr>
              <p:cNvPr id="189" name="Freeform: Shape 188">
                <a:extLst>
                  <a:ext uri="{FF2B5EF4-FFF2-40B4-BE49-F238E27FC236}">
                    <a16:creationId xmlns:a16="http://schemas.microsoft.com/office/drawing/2014/main" id="{FC82FF43-BDFA-5D18-FC78-2219F264179B}"/>
                  </a:ext>
                </a:extLst>
              </p:cNvPr>
              <p:cNvSpPr/>
              <p:nvPr/>
            </p:nvSpPr>
            <p:spPr>
              <a:xfrm>
                <a:off x="3288234" y="4374669"/>
                <a:ext cx="19734" cy="70526"/>
              </a:xfrm>
              <a:custGeom>
                <a:avLst/>
                <a:gdLst>
                  <a:gd name="connsiteX0" fmla="*/ 19735 w 19734"/>
                  <a:gd name="connsiteY0" fmla="*/ 70526 h 70526"/>
                  <a:gd name="connsiteX1" fmla="*/ 9370 w 19734"/>
                  <a:gd name="connsiteY1" fmla="*/ 70526 h 70526"/>
                  <a:gd name="connsiteX2" fmla="*/ 2459 w 19734"/>
                  <a:gd name="connsiteY2" fmla="*/ 67783 h 70526"/>
                  <a:gd name="connsiteX3" fmla="*/ 20 w 19734"/>
                  <a:gd name="connsiteY3" fmla="*/ 57722 h 70526"/>
                  <a:gd name="connsiteX4" fmla="*/ 20 w 19734"/>
                  <a:gd name="connsiteY4" fmla="*/ 508 h 70526"/>
                  <a:gd name="connsiteX5" fmla="*/ 16890 w 19734"/>
                  <a:gd name="connsiteY5" fmla="*/ 0 h 70526"/>
                  <a:gd name="connsiteX6" fmla="*/ 19735 w 19734"/>
                  <a:gd name="connsiteY6" fmla="*/ 70526 h 7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34" h="70526">
                    <a:moveTo>
                      <a:pt x="19735" y="70526"/>
                    </a:moveTo>
                    <a:lnTo>
                      <a:pt x="9370" y="70526"/>
                    </a:lnTo>
                    <a:cubicBezTo>
                      <a:pt x="9370" y="70526"/>
                      <a:pt x="4695" y="70628"/>
                      <a:pt x="2459" y="67783"/>
                    </a:cubicBezTo>
                    <a:cubicBezTo>
                      <a:pt x="-386" y="64023"/>
                      <a:pt x="20" y="57722"/>
                      <a:pt x="20" y="57722"/>
                    </a:cubicBezTo>
                    <a:lnTo>
                      <a:pt x="20" y="508"/>
                    </a:lnTo>
                    <a:lnTo>
                      <a:pt x="16890" y="0"/>
                    </a:lnTo>
                    <a:lnTo>
                      <a:pt x="19735" y="70526"/>
                    </a:lnTo>
                    <a:close/>
                  </a:path>
                </a:pathLst>
              </a:custGeom>
              <a:solidFill>
                <a:srgbClr val="FFFFFF"/>
              </a:solidFill>
              <a:ln w="10161" cap="flat">
                <a:noFill/>
                <a:prstDash val="solid"/>
                <a:miter/>
              </a:ln>
            </p:spPr>
            <p:txBody>
              <a:bodyPr rtlCol="0" anchor="ctr"/>
              <a:lstStyle/>
              <a:p>
                <a:endParaRPr lang="en-IN"/>
              </a:p>
            </p:txBody>
          </p:sp>
          <p:sp>
            <p:nvSpPr>
              <p:cNvPr id="190" name="Freeform: Shape 189">
                <a:extLst>
                  <a:ext uri="{FF2B5EF4-FFF2-40B4-BE49-F238E27FC236}">
                    <a16:creationId xmlns:a16="http://schemas.microsoft.com/office/drawing/2014/main" id="{9CFE224D-507A-25D4-981E-DE5DDB6E9A18}"/>
                  </a:ext>
                </a:extLst>
              </p:cNvPr>
              <p:cNvSpPr/>
              <p:nvPr/>
            </p:nvSpPr>
            <p:spPr>
              <a:xfrm>
                <a:off x="3287829" y="4374364"/>
                <a:ext cx="20445" cy="71237"/>
              </a:xfrm>
              <a:custGeom>
                <a:avLst/>
                <a:gdLst>
                  <a:gd name="connsiteX0" fmla="*/ 9673 w 20445"/>
                  <a:gd name="connsiteY0" fmla="*/ 71238 h 71237"/>
                  <a:gd name="connsiteX1" fmla="*/ 2560 w 20445"/>
                  <a:gd name="connsiteY1" fmla="*/ 68291 h 71237"/>
                  <a:gd name="connsiteX2" fmla="*/ 19 w 20445"/>
                  <a:gd name="connsiteY2" fmla="*/ 58027 h 71237"/>
                  <a:gd name="connsiteX3" fmla="*/ 19 w 20445"/>
                  <a:gd name="connsiteY3" fmla="*/ 508 h 71237"/>
                  <a:gd name="connsiteX4" fmla="*/ 17600 w 20445"/>
                  <a:gd name="connsiteY4" fmla="*/ 0 h 71237"/>
                  <a:gd name="connsiteX5" fmla="*/ 17600 w 20445"/>
                  <a:gd name="connsiteY5" fmla="*/ 305 h 71237"/>
                  <a:gd name="connsiteX6" fmla="*/ 20445 w 20445"/>
                  <a:gd name="connsiteY6" fmla="*/ 71238 h 71237"/>
                  <a:gd name="connsiteX7" fmla="*/ 9673 w 20445"/>
                  <a:gd name="connsiteY7" fmla="*/ 71238 h 71237"/>
                  <a:gd name="connsiteX8" fmla="*/ 730 w 20445"/>
                  <a:gd name="connsiteY8" fmla="*/ 1118 h 71237"/>
                  <a:gd name="connsiteX9" fmla="*/ 730 w 20445"/>
                  <a:gd name="connsiteY9" fmla="*/ 58027 h 71237"/>
                  <a:gd name="connsiteX10" fmla="*/ 3068 w 20445"/>
                  <a:gd name="connsiteY10" fmla="*/ 67884 h 71237"/>
                  <a:gd name="connsiteX11" fmla="*/ 9572 w 20445"/>
                  <a:gd name="connsiteY11" fmla="*/ 70526 h 71237"/>
                  <a:gd name="connsiteX12" fmla="*/ 9673 w 20445"/>
                  <a:gd name="connsiteY12" fmla="*/ 70526 h 71237"/>
                  <a:gd name="connsiteX13" fmla="*/ 19632 w 20445"/>
                  <a:gd name="connsiteY13" fmla="*/ 70526 h 71237"/>
                  <a:gd name="connsiteX14" fmla="*/ 16787 w 20445"/>
                  <a:gd name="connsiteY14" fmla="*/ 711 h 71237"/>
                  <a:gd name="connsiteX15" fmla="*/ 730 w 20445"/>
                  <a:gd name="connsiteY15" fmla="*/ 1118 h 7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445" h="71237">
                    <a:moveTo>
                      <a:pt x="9673" y="71238"/>
                    </a:moveTo>
                    <a:cubicBezTo>
                      <a:pt x="8860" y="71238"/>
                      <a:pt x="4694" y="71136"/>
                      <a:pt x="2560" y="68291"/>
                    </a:cubicBezTo>
                    <a:cubicBezTo>
                      <a:pt x="-387" y="64429"/>
                      <a:pt x="19" y="58230"/>
                      <a:pt x="19" y="58027"/>
                    </a:cubicBezTo>
                    <a:lnTo>
                      <a:pt x="19" y="508"/>
                    </a:lnTo>
                    <a:lnTo>
                      <a:pt x="17600" y="0"/>
                    </a:lnTo>
                    <a:lnTo>
                      <a:pt x="17600" y="305"/>
                    </a:lnTo>
                    <a:lnTo>
                      <a:pt x="20445" y="71238"/>
                    </a:lnTo>
                    <a:lnTo>
                      <a:pt x="9673" y="71238"/>
                    </a:lnTo>
                    <a:close/>
                    <a:moveTo>
                      <a:pt x="730" y="1118"/>
                    </a:moveTo>
                    <a:lnTo>
                      <a:pt x="730" y="58027"/>
                    </a:lnTo>
                    <a:cubicBezTo>
                      <a:pt x="730" y="58128"/>
                      <a:pt x="324" y="64226"/>
                      <a:pt x="3068" y="67884"/>
                    </a:cubicBezTo>
                    <a:cubicBezTo>
                      <a:pt x="4999" y="70425"/>
                      <a:pt x="8860" y="70526"/>
                      <a:pt x="9572" y="70526"/>
                    </a:cubicBezTo>
                    <a:lnTo>
                      <a:pt x="9673" y="70526"/>
                    </a:lnTo>
                    <a:lnTo>
                      <a:pt x="19632" y="70526"/>
                    </a:lnTo>
                    <a:lnTo>
                      <a:pt x="16787" y="711"/>
                    </a:lnTo>
                    <a:lnTo>
                      <a:pt x="730" y="1118"/>
                    </a:lnTo>
                    <a:close/>
                  </a:path>
                </a:pathLst>
              </a:custGeom>
              <a:solidFill>
                <a:srgbClr val="010101"/>
              </a:solidFill>
              <a:ln w="10161" cap="flat">
                <a:noFill/>
                <a:prstDash val="solid"/>
                <a:miter/>
              </a:ln>
            </p:spPr>
            <p:txBody>
              <a:bodyPr rtlCol="0" anchor="ctr"/>
              <a:lstStyle/>
              <a:p>
                <a:endParaRPr lang="en-IN"/>
              </a:p>
            </p:txBody>
          </p:sp>
          <p:sp>
            <p:nvSpPr>
              <p:cNvPr id="191" name="Freeform: Shape 190">
                <a:extLst>
                  <a:ext uri="{FF2B5EF4-FFF2-40B4-BE49-F238E27FC236}">
                    <a16:creationId xmlns:a16="http://schemas.microsoft.com/office/drawing/2014/main" id="{FC81533A-3496-565C-8E6A-F26DD141E87A}"/>
                  </a:ext>
                </a:extLst>
              </p:cNvPr>
              <p:cNvSpPr/>
              <p:nvPr/>
            </p:nvSpPr>
            <p:spPr>
              <a:xfrm>
                <a:off x="3254007" y="4219181"/>
                <a:ext cx="31026" cy="31203"/>
              </a:xfrm>
              <a:custGeom>
                <a:avLst/>
                <a:gdLst>
                  <a:gd name="connsiteX0" fmla="*/ 0 w 31026"/>
                  <a:gd name="connsiteY0" fmla="*/ 5696 h 31203"/>
                  <a:gd name="connsiteX1" fmla="*/ 24085 w 31026"/>
                  <a:gd name="connsiteY1" fmla="*/ 3359 h 31203"/>
                  <a:gd name="connsiteX2" fmla="*/ 26117 w 31026"/>
                  <a:gd name="connsiteY2" fmla="*/ 31204 h 31203"/>
                  <a:gd name="connsiteX3" fmla="*/ 0 w 31026"/>
                  <a:gd name="connsiteY3" fmla="*/ 5696 h 31203"/>
                </a:gdLst>
                <a:ahLst/>
                <a:cxnLst>
                  <a:cxn ang="0">
                    <a:pos x="connsiteX0" y="connsiteY0"/>
                  </a:cxn>
                  <a:cxn ang="0">
                    <a:pos x="connsiteX1" y="connsiteY1"/>
                  </a:cxn>
                  <a:cxn ang="0">
                    <a:pos x="connsiteX2" y="connsiteY2"/>
                  </a:cxn>
                  <a:cxn ang="0">
                    <a:pos x="connsiteX3" y="connsiteY3"/>
                  </a:cxn>
                </a:cxnLst>
                <a:rect l="l" t="t" r="r" b="b"/>
                <a:pathLst>
                  <a:path w="31026" h="31203">
                    <a:moveTo>
                      <a:pt x="0" y="5696"/>
                    </a:moveTo>
                    <a:cubicBezTo>
                      <a:pt x="0" y="5696"/>
                      <a:pt x="12601" y="-5381"/>
                      <a:pt x="24085" y="3359"/>
                    </a:cubicBezTo>
                    <a:cubicBezTo>
                      <a:pt x="38413" y="14334"/>
                      <a:pt x="26117" y="31204"/>
                      <a:pt x="26117" y="31204"/>
                    </a:cubicBezTo>
                    <a:cubicBezTo>
                      <a:pt x="26117" y="31204"/>
                      <a:pt x="4167" y="14639"/>
                      <a:pt x="0" y="5696"/>
                    </a:cubicBezTo>
                  </a:path>
                </a:pathLst>
              </a:custGeom>
              <a:solidFill>
                <a:srgbClr val="99D2AD"/>
              </a:solidFill>
              <a:ln w="10161" cap="flat">
                <a:noFill/>
                <a:prstDash val="solid"/>
                <a:miter/>
              </a:ln>
            </p:spPr>
            <p:txBody>
              <a:bodyPr rtlCol="0" anchor="ctr"/>
              <a:lstStyle/>
              <a:p>
                <a:endParaRPr lang="en-IN"/>
              </a:p>
            </p:txBody>
          </p:sp>
          <p:sp>
            <p:nvSpPr>
              <p:cNvPr id="192" name="Freeform: Shape 191">
                <a:extLst>
                  <a:ext uri="{FF2B5EF4-FFF2-40B4-BE49-F238E27FC236}">
                    <a16:creationId xmlns:a16="http://schemas.microsoft.com/office/drawing/2014/main" id="{8FE506FB-0315-DCC8-0958-C5E65C1EB518}"/>
                  </a:ext>
                </a:extLst>
              </p:cNvPr>
              <p:cNvSpPr/>
              <p:nvPr/>
            </p:nvSpPr>
            <p:spPr>
              <a:xfrm>
                <a:off x="3253804" y="4218983"/>
                <a:ext cx="31357" cy="31604"/>
              </a:xfrm>
              <a:custGeom>
                <a:avLst/>
                <a:gdLst>
                  <a:gd name="connsiteX0" fmla="*/ 26320 w 31357"/>
                  <a:gd name="connsiteY0" fmla="*/ 31605 h 31604"/>
                  <a:gd name="connsiteX1" fmla="*/ 26219 w 31357"/>
                  <a:gd name="connsiteY1" fmla="*/ 31503 h 31604"/>
                  <a:gd name="connsiteX2" fmla="*/ 102 w 31357"/>
                  <a:gd name="connsiteY2" fmla="*/ 5996 h 31604"/>
                  <a:gd name="connsiteX3" fmla="*/ 0 w 31357"/>
                  <a:gd name="connsiteY3" fmla="*/ 5894 h 31604"/>
                  <a:gd name="connsiteX4" fmla="*/ 102 w 31357"/>
                  <a:gd name="connsiteY4" fmla="*/ 5792 h 31604"/>
                  <a:gd name="connsiteX5" fmla="*/ 14634 w 31357"/>
                  <a:gd name="connsiteY5" fmla="*/ 0 h 31604"/>
                  <a:gd name="connsiteX6" fmla="*/ 24390 w 31357"/>
                  <a:gd name="connsiteY6" fmla="*/ 3354 h 31604"/>
                  <a:gd name="connsiteX7" fmla="*/ 26422 w 31357"/>
                  <a:gd name="connsiteY7" fmla="*/ 31401 h 31604"/>
                  <a:gd name="connsiteX8" fmla="*/ 26320 w 31357"/>
                  <a:gd name="connsiteY8" fmla="*/ 31605 h 31604"/>
                  <a:gd name="connsiteX9" fmla="*/ 406 w 31357"/>
                  <a:gd name="connsiteY9" fmla="*/ 5894 h 31604"/>
                  <a:gd name="connsiteX10" fmla="*/ 26219 w 31357"/>
                  <a:gd name="connsiteY10" fmla="*/ 31097 h 31604"/>
                  <a:gd name="connsiteX11" fmla="*/ 24186 w 31357"/>
                  <a:gd name="connsiteY11" fmla="*/ 3658 h 31604"/>
                  <a:gd name="connsiteX12" fmla="*/ 14634 w 31357"/>
                  <a:gd name="connsiteY12" fmla="*/ 305 h 31604"/>
                  <a:gd name="connsiteX13" fmla="*/ 406 w 31357"/>
                  <a:gd name="connsiteY13" fmla="*/ 5894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357" h="31604">
                    <a:moveTo>
                      <a:pt x="26320" y="31605"/>
                    </a:moveTo>
                    <a:lnTo>
                      <a:pt x="26219" y="31503"/>
                    </a:lnTo>
                    <a:cubicBezTo>
                      <a:pt x="26016" y="31300"/>
                      <a:pt x="4268" y="14837"/>
                      <a:pt x="102" y="5996"/>
                    </a:cubicBezTo>
                    <a:lnTo>
                      <a:pt x="0" y="5894"/>
                    </a:lnTo>
                    <a:lnTo>
                      <a:pt x="102" y="5792"/>
                    </a:lnTo>
                    <a:cubicBezTo>
                      <a:pt x="203" y="5691"/>
                      <a:pt x="6707" y="0"/>
                      <a:pt x="14634" y="0"/>
                    </a:cubicBezTo>
                    <a:cubicBezTo>
                      <a:pt x="18190" y="0"/>
                      <a:pt x="21442" y="1118"/>
                      <a:pt x="24390" y="3354"/>
                    </a:cubicBezTo>
                    <a:cubicBezTo>
                      <a:pt x="38718" y="14329"/>
                      <a:pt x="26524" y="31300"/>
                      <a:pt x="26422" y="31401"/>
                    </a:cubicBezTo>
                    <a:lnTo>
                      <a:pt x="26320" y="31605"/>
                    </a:lnTo>
                    <a:close/>
                    <a:moveTo>
                      <a:pt x="406" y="5894"/>
                    </a:moveTo>
                    <a:cubicBezTo>
                      <a:pt x="4471" y="14329"/>
                      <a:pt x="24288" y="29674"/>
                      <a:pt x="26219" y="31097"/>
                    </a:cubicBezTo>
                    <a:cubicBezTo>
                      <a:pt x="27336" y="29471"/>
                      <a:pt x="37499" y="13821"/>
                      <a:pt x="24186" y="3658"/>
                    </a:cubicBezTo>
                    <a:cubicBezTo>
                      <a:pt x="21239" y="1423"/>
                      <a:pt x="18089" y="305"/>
                      <a:pt x="14634" y="305"/>
                    </a:cubicBezTo>
                    <a:cubicBezTo>
                      <a:pt x="7317" y="305"/>
                      <a:pt x="1219" y="5284"/>
                      <a:pt x="406" y="5894"/>
                    </a:cubicBezTo>
                  </a:path>
                </a:pathLst>
              </a:custGeom>
              <a:solidFill>
                <a:srgbClr val="010101"/>
              </a:solidFill>
              <a:ln w="10161" cap="flat">
                <a:noFill/>
                <a:prstDash val="solid"/>
                <a:miter/>
              </a:ln>
            </p:spPr>
            <p:txBody>
              <a:bodyPr rtlCol="0" anchor="ctr"/>
              <a:lstStyle/>
              <a:p>
                <a:endParaRPr lang="en-IN"/>
              </a:p>
            </p:txBody>
          </p:sp>
          <p:sp>
            <p:nvSpPr>
              <p:cNvPr id="193" name="Freeform: Shape 192">
                <a:extLst>
                  <a:ext uri="{FF2B5EF4-FFF2-40B4-BE49-F238E27FC236}">
                    <a16:creationId xmlns:a16="http://schemas.microsoft.com/office/drawing/2014/main" id="{4BD5F48F-8D96-C03B-E905-3C4A785664F5}"/>
                  </a:ext>
                </a:extLst>
              </p:cNvPr>
              <p:cNvSpPr/>
              <p:nvPr/>
            </p:nvSpPr>
            <p:spPr>
              <a:xfrm>
                <a:off x="3257479" y="4220436"/>
                <a:ext cx="22658" cy="11148"/>
              </a:xfrm>
              <a:custGeom>
                <a:avLst/>
                <a:gdLst>
                  <a:gd name="connsiteX0" fmla="*/ 1406 w 22658"/>
                  <a:gd name="connsiteY0" fmla="*/ 11148 h 11148"/>
                  <a:gd name="connsiteX1" fmla="*/ 593 w 22658"/>
                  <a:gd name="connsiteY1" fmla="*/ 10843 h 11148"/>
                  <a:gd name="connsiteX2" fmla="*/ 288 w 22658"/>
                  <a:gd name="connsiteY2" fmla="*/ 8913 h 11148"/>
                  <a:gd name="connsiteX3" fmla="*/ 21527 w 22658"/>
                  <a:gd name="connsiteY3" fmla="*/ 478 h 11148"/>
                  <a:gd name="connsiteX4" fmla="*/ 22645 w 22658"/>
                  <a:gd name="connsiteY4" fmla="*/ 2104 h 11148"/>
                  <a:gd name="connsiteX5" fmla="*/ 21019 w 22658"/>
                  <a:gd name="connsiteY5" fmla="*/ 3221 h 11148"/>
                  <a:gd name="connsiteX6" fmla="*/ 2625 w 22658"/>
                  <a:gd name="connsiteY6" fmla="*/ 10538 h 11148"/>
                  <a:gd name="connsiteX7" fmla="*/ 1406 w 22658"/>
                  <a:gd name="connsiteY7" fmla="*/ 11148 h 1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8" h="11148">
                    <a:moveTo>
                      <a:pt x="1406" y="11148"/>
                    </a:moveTo>
                    <a:cubicBezTo>
                      <a:pt x="1101" y="11148"/>
                      <a:pt x="796" y="11047"/>
                      <a:pt x="593" y="10843"/>
                    </a:cubicBezTo>
                    <a:cubicBezTo>
                      <a:pt x="-17" y="10437"/>
                      <a:pt x="-220" y="9522"/>
                      <a:pt x="288" y="8913"/>
                    </a:cubicBezTo>
                    <a:cubicBezTo>
                      <a:pt x="593" y="8404"/>
                      <a:pt x="8519" y="-2368"/>
                      <a:pt x="21527" y="478"/>
                    </a:cubicBezTo>
                    <a:cubicBezTo>
                      <a:pt x="22239" y="681"/>
                      <a:pt x="22747" y="1392"/>
                      <a:pt x="22645" y="2104"/>
                    </a:cubicBezTo>
                    <a:cubicBezTo>
                      <a:pt x="22442" y="2917"/>
                      <a:pt x="21730" y="3323"/>
                      <a:pt x="21019" y="3221"/>
                    </a:cubicBezTo>
                    <a:cubicBezTo>
                      <a:pt x="9739" y="783"/>
                      <a:pt x="2930" y="10132"/>
                      <a:pt x="2625" y="10538"/>
                    </a:cubicBezTo>
                    <a:cubicBezTo>
                      <a:pt x="2321" y="10945"/>
                      <a:pt x="1914" y="11148"/>
                      <a:pt x="1406" y="11148"/>
                    </a:cubicBezTo>
                  </a:path>
                </a:pathLst>
              </a:custGeom>
              <a:solidFill>
                <a:srgbClr val="99D2AD"/>
              </a:solidFill>
              <a:ln w="10161" cap="flat">
                <a:noFill/>
                <a:prstDash val="solid"/>
                <a:miter/>
              </a:ln>
            </p:spPr>
            <p:txBody>
              <a:bodyPr rtlCol="0" anchor="ctr"/>
              <a:lstStyle/>
              <a:p>
                <a:endParaRPr lang="en-IN"/>
              </a:p>
            </p:txBody>
          </p:sp>
          <p:sp>
            <p:nvSpPr>
              <p:cNvPr id="194" name="Freeform: Shape 193">
                <a:extLst>
                  <a:ext uri="{FF2B5EF4-FFF2-40B4-BE49-F238E27FC236}">
                    <a16:creationId xmlns:a16="http://schemas.microsoft.com/office/drawing/2014/main" id="{D4FD85D7-D532-0443-67B1-159278A2890D}"/>
                  </a:ext>
                </a:extLst>
              </p:cNvPr>
              <p:cNvSpPr/>
              <p:nvPr/>
            </p:nvSpPr>
            <p:spPr>
              <a:xfrm>
                <a:off x="3257282" y="4220101"/>
                <a:ext cx="22984" cy="11585"/>
              </a:xfrm>
              <a:custGeom>
                <a:avLst/>
                <a:gdLst>
                  <a:gd name="connsiteX0" fmla="*/ 1603 w 22984"/>
                  <a:gd name="connsiteY0" fmla="*/ 11585 h 11585"/>
                  <a:gd name="connsiteX1" fmla="*/ 689 w 22984"/>
                  <a:gd name="connsiteY1" fmla="*/ 11280 h 11585"/>
                  <a:gd name="connsiteX2" fmla="*/ 282 w 22984"/>
                  <a:gd name="connsiteY2" fmla="*/ 9044 h 11585"/>
                  <a:gd name="connsiteX3" fmla="*/ 17457 w 22984"/>
                  <a:gd name="connsiteY3" fmla="*/ 0 h 11585"/>
                  <a:gd name="connsiteX4" fmla="*/ 21725 w 22984"/>
                  <a:gd name="connsiteY4" fmla="*/ 508 h 11585"/>
                  <a:gd name="connsiteX5" fmla="*/ 22741 w 22984"/>
                  <a:gd name="connsiteY5" fmla="*/ 1219 h 11585"/>
                  <a:gd name="connsiteX6" fmla="*/ 22944 w 22984"/>
                  <a:gd name="connsiteY6" fmla="*/ 2439 h 11585"/>
                  <a:gd name="connsiteX7" fmla="*/ 21420 w 22984"/>
                  <a:gd name="connsiteY7" fmla="*/ 3658 h 11585"/>
                  <a:gd name="connsiteX8" fmla="*/ 21115 w 22984"/>
                  <a:gd name="connsiteY8" fmla="*/ 3658 h 11585"/>
                  <a:gd name="connsiteX9" fmla="*/ 17457 w 22984"/>
                  <a:gd name="connsiteY9" fmla="*/ 3252 h 11585"/>
                  <a:gd name="connsiteX10" fmla="*/ 2823 w 22984"/>
                  <a:gd name="connsiteY10" fmla="*/ 10874 h 11585"/>
                  <a:gd name="connsiteX11" fmla="*/ 1603 w 22984"/>
                  <a:gd name="connsiteY11" fmla="*/ 11585 h 11585"/>
                  <a:gd name="connsiteX12" fmla="*/ 17457 w 22984"/>
                  <a:gd name="connsiteY12" fmla="*/ 508 h 11585"/>
                  <a:gd name="connsiteX13" fmla="*/ 587 w 22984"/>
                  <a:gd name="connsiteY13" fmla="*/ 9349 h 11585"/>
                  <a:gd name="connsiteX14" fmla="*/ 892 w 22984"/>
                  <a:gd name="connsiteY14" fmla="*/ 11077 h 11585"/>
                  <a:gd name="connsiteX15" fmla="*/ 2620 w 22984"/>
                  <a:gd name="connsiteY15" fmla="*/ 10772 h 11585"/>
                  <a:gd name="connsiteX16" fmla="*/ 17558 w 22984"/>
                  <a:gd name="connsiteY16" fmla="*/ 2947 h 11585"/>
                  <a:gd name="connsiteX17" fmla="*/ 21217 w 22984"/>
                  <a:gd name="connsiteY17" fmla="*/ 3354 h 11585"/>
                  <a:gd name="connsiteX18" fmla="*/ 22639 w 22984"/>
                  <a:gd name="connsiteY18" fmla="*/ 2439 h 11585"/>
                  <a:gd name="connsiteX19" fmla="*/ 22436 w 22984"/>
                  <a:gd name="connsiteY19" fmla="*/ 1524 h 11585"/>
                  <a:gd name="connsiteX20" fmla="*/ 21623 w 22984"/>
                  <a:gd name="connsiteY20" fmla="*/ 1016 h 11585"/>
                  <a:gd name="connsiteX21" fmla="*/ 17457 w 22984"/>
                  <a:gd name="connsiteY21" fmla="*/ 508 h 1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984" h="11585">
                    <a:moveTo>
                      <a:pt x="1603" y="11585"/>
                    </a:moveTo>
                    <a:cubicBezTo>
                      <a:pt x="1298" y="11585"/>
                      <a:pt x="994" y="11483"/>
                      <a:pt x="689" y="11280"/>
                    </a:cubicBezTo>
                    <a:cubicBezTo>
                      <a:pt x="-23" y="10772"/>
                      <a:pt x="-226" y="9756"/>
                      <a:pt x="282" y="9044"/>
                    </a:cubicBezTo>
                    <a:cubicBezTo>
                      <a:pt x="587" y="8638"/>
                      <a:pt x="6786" y="0"/>
                      <a:pt x="17457" y="0"/>
                    </a:cubicBezTo>
                    <a:cubicBezTo>
                      <a:pt x="18879" y="0"/>
                      <a:pt x="20302" y="203"/>
                      <a:pt x="21725" y="508"/>
                    </a:cubicBezTo>
                    <a:cubicBezTo>
                      <a:pt x="22131" y="610"/>
                      <a:pt x="22538" y="813"/>
                      <a:pt x="22741" y="1219"/>
                    </a:cubicBezTo>
                    <a:cubicBezTo>
                      <a:pt x="22944" y="1626"/>
                      <a:pt x="23046" y="2032"/>
                      <a:pt x="22944" y="2439"/>
                    </a:cubicBezTo>
                    <a:cubicBezTo>
                      <a:pt x="22741" y="3150"/>
                      <a:pt x="22131" y="3658"/>
                      <a:pt x="21420" y="3658"/>
                    </a:cubicBezTo>
                    <a:cubicBezTo>
                      <a:pt x="21318" y="3658"/>
                      <a:pt x="21217" y="3658"/>
                      <a:pt x="21115" y="3658"/>
                    </a:cubicBezTo>
                    <a:cubicBezTo>
                      <a:pt x="19896" y="3354"/>
                      <a:pt x="18676" y="3252"/>
                      <a:pt x="17457" y="3252"/>
                    </a:cubicBezTo>
                    <a:cubicBezTo>
                      <a:pt x="8412" y="3252"/>
                      <a:pt x="3026" y="10569"/>
                      <a:pt x="2823" y="10874"/>
                    </a:cubicBezTo>
                    <a:cubicBezTo>
                      <a:pt x="2620" y="11382"/>
                      <a:pt x="2112" y="11585"/>
                      <a:pt x="1603" y="11585"/>
                    </a:cubicBezTo>
                    <a:moveTo>
                      <a:pt x="17457" y="508"/>
                    </a:moveTo>
                    <a:cubicBezTo>
                      <a:pt x="6990" y="508"/>
                      <a:pt x="892" y="9044"/>
                      <a:pt x="587" y="9349"/>
                    </a:cubicBezTo>
                    <a:cubicBezTo>
                      <a:pt x="181" y="9857"/>
                      <a:pt x="282" y="10670"/>
                      <a:pt x="892" y="11077"/>
                    </a:cubicBezTo>
                    <a:cubicBezTo>
                      <a:pt x="1400" y="11483"/>
                      <a:pt x="2213" y="11280"/>
                      <a:pt x="2620" y="10772"/>
                    </a:cubicBezTo>
                    <a:cubicBezTo>
                      <a:pt x="2823" y="10467"/>
                      <a:pt x="8310" y="2947"/>
                      <a:pt x="17558" y="2947"/>
                    </a:cubicBezTo>
                    <a:cubicBezTo>
                      <a:pt x="18778" y="2947"/>
                      <a:pt x="19997" y="3049"/>
                      <a:pt x="21217" y="3354"/>
                    </a:cubicBezTo>
                    <a:cubicBezTo>
                      <a:pt x="21826" y="3455"/>
                      <a:pt x="22538" y="3049"/>
                      <a:pt x="22639" y="2439"/>
                    </a:cubicBezTo>
                    <a:cubicBezTo>
                      <a:pt x="22741" y="2134"/>
                      <a:pt x="22639" y="1829"/>
                      <a:pt x="22436" y="1524"/>
                    </a:cubicBezTo>
                    <a:cubicBezTo>
                      <a:pt x="22233" y="1219"/>
                      <a:pt x="22030" y="1016"/>
                      <a:pt x="21623" y="1016"/>
                    </a:cubicBezTo>
                    <a:cubicBezTo>
                      <a:pt x="20302" y="610"/>
                      <a:pt x="18879" y="508"/>
                      <a:pt x="17457" y="508"/>
                    </a:cubicBezTo>
                  </a:path>
                </a:pathLst>
              </a:custGeom>
              <a:solidFill>
                <a:srgbClr val="010101"/>
              </a:solidFill>
              <a:ln w="10161" cap="flat">
                <a:noFill/>
                <a:prstDash val="solid"/>
                <a:miter/>
              </a:ln>
            </p:spPr>
            <p:txBody>
              <a:bodyPr rtlCol="0" anchor="ctr"/>
              <a:lstStyle/>
              <a:p>
                <a:endParaRPr lang="en-IN"/>
              </a:p>
            </p:txBody>
          </p:sp>
          <p:sp>
            <p:nvSpPr>
              <p:cNvPr id="195" name="Freeform: Shape 194">
                <a:extLst>
                  <a:ext uri="{FF2B5EF4-FFF2-40B4-BE49-F238E27FC236}">
                    <a16:creationId xmlns:a16="http://schemas.microsoft.com/office/drawing/2014/main" id="{3C8BA5B8-FFF4-AE8E-1227-DD3E870FFF24}"/>
                  </a:ext>
                </a:extLst>
              </p:cNvPr>
              <p:cNvSpPr/>
              <p:nvPr/>
            </p:nvSpPr>
            <p:spPr>
              <a:xfrm>
                <a:off x="3248485" y="4220269"/>
                <a:ext cx="31749" cy="30962"/>
              </a:xfrm>
              <a:custGeom>
                <a:avLst/>
                <a:gdLst>
                  <a:gd name="connsiteX0" fmla="*/ 31538 w 31749"/>
                  <a:gd name="connsiteY0" fmla="*/ 30725 h 30962"/>
                  <a:gd name="connsiteX1" fmla="*/ 29505 w 31749"/>
                  <a:gd name="connsiteY1" fmla="*/ 30318 h 30962"/>
                  <a:gd name="connsiteX2" fmla="*/ 644 w 31749"/>
                  <a:gd name="connsiteY2" fmla="*/ 2270 h 30962"/>
                  <a:gd name="connsiteX3" fmla="*/ 238 w 31749"/>
                  <a:gd name="connsiteY3" fmla="*/ 238 h 30962"/>
                  <a:gd name="connsiteX4" fmla="*/ 2270 w 31749"/>
                  <a:gd name="connsiteY4" fmla="*/ 644 h 30962"/>
                  <a:gd name="connsiteX5" fmla="*/ 31131 w 31749"/>
                  <a:gd name="connsiteY5" fmla="*/ 28692 h 30962"/>
                  <a:gd name="connsiteX6" fmla="*/ 31538 w 31749"/>
                  <a:gd name="connsiteY6" fmla="*/ 30725 h 3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49" h="30962">
                    <a:moveTo>
                      <a:pt x="31538" y="30725"/>
                    </a:moveTo>
                    <a:cubicBezTo>
                      <a:pt x="31131" y="31131"/>
                      <a:pt x="30216" y="31029"/>
                      <a:pt x="29505" y="30318"/>
                    </a:cubicBezTo>
                    <a:lnTo>
                      <a:pt x="644" y="2270"/>
                    </a:lnTo>
                    <a:cubicBezTo>
                      <a:pt x="-67" y="1660"/>
                      <a:pt x="-169" y="746"/>
                      <a:pt x="238" y="238"/>
                    </a:cubicBezTo>
                    <a:cubicBezTo>
                      <a:pt x="644" y="-169"/>
                      <a:pt x="1559" y="-67"/>
                      <a:pt x="2270" y="644"/>
                    </a:cubicBezTo>
                    <a:lnTo>
                      <a:pt x="31131" y="28692"/>
                    </a:lnTo>
                    <a:cubicBezTo>
                      <a:pt x="31741" y="29404"/>
                      <a:pt x="31944" y="30318"/>
                      <a:pt x="31538" y="30725"/>
                    </a:cubicBezTo>
                  </a:path>
                </a:pathLst>
              </a:custGeom>
              <a:solidFill>
                <a:srgbClr val="99D2AD"/>
              </a:solidFill>
              <a:ln w="10161" cap="flat">
                <a:noFill/>
                <a:prstDash val="solid"/>
                <a:miter/>
              </a:ln>
            </p:spPr>
            <p:txBody>
              <a:bodyPr rtlCol="0" anchor="ctr"/>
              <a:lstStyle/>
              <a:p>
                <a:endParaRPr lang="en-IN"/>
              </a:p>
            </p:txBody>
          </p:sp>
          <p:sp>
            <p:nvSpPr>
              <p:cNvPr id="196" name="Freeform: Shape 195">
                <a:extLst>
                  <a:ext uri="{FF2B5EF4-FFF2-40B4-BE49-F238E27FC236}">
                    <a16:creationId xmlns:a16="http://schemas.microsoft.com/office/drawing/2014/main" id="{2FB1A48A-E67D-DAA3-B733-FCCDAF750857}"/>
                  </a:ext>
                </a:extLst>
              </p:cNvPr>
              <p:cNvSpPr/>
              <p:nvPr/>
            </p:nvSpPr>
            <p:spPr>
              <a:xfrm>
                <a:off x="3248339" y="4220123"/>
                <a:ext cx="32067" cy="31277"/>
              </a:xfrm>
              <a:custGeom>
                <a:avLst/>
                <a:gdLst>
                  <a:gd name="connsiteX0" fmla="*/ 30972 w 32067"/>
                  <a:gd name="connsiteY0" fmla="*/ 31277 h 31277"/>
                  <a:gd name="connsiteX1" fmla="*/ 29550 w 32067"/>
                  <a:gd name="connsiteY1" fmla="*/ 30566 h 31277"/>
                  <a:gd name="connsiteX2" fmla="*/ 689 w 32067"/>
                  <a:gd name="connsiteY2" fmla="*/ 2518 h 31277"/>
                  <a:gd name="connsiteX3" fmla="*/ 282 w 32067"/>
                  <a:gd name="connsiteY3" fmla="*/ 282 h 31277"/>
                  <a:gd name="connsiteX4" fmla="*/ 2518 w 32067"/>
                  <a:gd name="connsiteY4" fmla="*/ 689 h 31277"/>
                  <a:gd name="connsiteX5" fmla="*/ 31379 w 32067"/>
                  <a:gd name="connsiteY5" fmla="*/ 28737 h 31277"/>
                  <a:gd name="connsiteX6" fmla="*/ 31785 w 32067"/>
                  <a:gd name="connsiteY6" fmla="*/ 30972 h 31277"/>
                  <a:gd name="connsiteX7" fmla="*/ 30972 w 32067"/>
                  <a:gd name="connsiteY7" fmla="*/ 31277 h 31277"/>
                  <a:gd name="connsiteX8" fmla="*/ 994 w 32067"/>
                  <a:gd name="connsiteY8" fmla="*/ 384 h 31277"/>
                  <a:gd name="connsiteX9" fmla="*/ 485 w 32067"/>
                  <a:gd name="connsiteY9" fmla="*/ 587 h 31277"/>
                  <a:gd name="connsiteX10" fmla="*/ 892 w 32067"/>
                  <a:gd name="connsiteY10" fmla="*/ 2315 h 31277"/>
                  <a:gd name="connsiteX11" fmla="*/ 29753 w 32067"/>
                  <a:gd name="connsiteY11" fmla="*/ 30363 h 31277"/>
                  <a:gd name="connsiteX12" fmla="*/ 31481 w 32067"/>
                  <a:gd name="connsiteY12" fmla="*/ 30769 h 31277"/>
                  <a:gd name="connsiteX13" fmla="*/ 31074 w 32067"/>
                  <a:gd name="connsiteY13" fmla="*/ 29042 h 31277"/>
                  <a:gd name="connsiteX14" fmla="*/ 2213 w 32067"/>
                  <a:gd name="connsiteY14" fmla="*/ 994 h 31277"/>
                  <a:gd name="connsiteX15" fmla="*/ 994 w 32067"/>
                  <a:gd name="connsiteY15" fmla="*/ 384 h 3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067" h="31277">
                    <a:moveTo>
                      <a:pt x="30972" y="31277"/>
                    </a:moveTo>
                    <a:cubicBezTo>
                      <a:pt x="30464" y="31277"/>
                      <a:pt x="29956" y="31074"/>
                      <a:pt x="29550" y="30566"/>
                    </a:cubicBezTo>
                    <a:lnTo>
                      <a:pt x="689" y="2518"/>
                    </a:lnTo>
                    <a:cubicBezTo>
                      <a:pt x="-23" y="1807"/>
                      <a:pt x="-226" y="790"/>
                      <a:pt x="282" y="282"/>
                    </a:cubicBezTo>
                    <a:cubicBezTo>
                      <a:pt x="790" y="-226"/>
                      <a:pt x="1807" y="-23"/>
                      <a:pt x="2518" y="689"/>
                    </a:cubicBezTo>
                    <a:lnTo>
                      <a:pt x="31379" y="28737"/>
                    </a:lnTo>
                    <a:cubicBezTo>
                      <a:pt x="32090" y="29448"/>
                      <a:pt x="32293" y="30464"/>
                      <a:pt x="31785" y="30972"/>
                    </a:cubicBezTo>
                    <a:cubicBezTo>
                      <a:pt x="31582" y="31176"/>
                      <a:pt x="31277" y="31277"/>
                      <a:pt x="30972" y="31277"/>
                    </a:cubicBezTo>
                    <a:moveTo>
                      <a:pt x="994" y="384"/>
                    </a:moveTo>
                    <a:cubicBezTo>
                      <a:pt x="790" y="384"/>
                      <a:pt x="587" y="384"/>
                      <a:pt x="485" y="587"/>
                    </a:cubicBezTo>
                    <a:cubicBezTo>
                      <a:pt x="79" y="994"/>
                      <a:pt x="282" y="1807"/>
                      <a:pt x="892" y="2315"/>
                    </a:cubicBezTo>
                    <a:lnTo>
                      <a:pt x="29753" y="30363"/>
                    </a:lnTo>
                    <a:cubicBezTo>
                      <a:pt x="30363" y="30972"/>
                      <a:pt x="31176" y="31074"/>
                      <a:pt x="31481" y="30769"/>
                    </a:cubicBezTo>
                    <a:cubicBezTo>
                      <a:pt x="31887" y="30363"/>
                      <a:pt x="31684" y="29550"/>
                      <a:pt x="31074" y="29042"/>
                    </a:cubicBezTo>
                    <a:lnTo>
                      <a:pt x="2213" y="994"/>
                    </a:lnTo>
                    <a:cubicBezTo>
                      <a:pt x="1908" y="587"/>
                      <a:pt x="1400" y="384"/>
                      <a:pt x="994" y="384"/>
                    </a:cubicBezTo>
                  </a:path>
                </a:pathLst>
              </a:custGeom>
              <a:solidFill>
                <a:srgbClr val="010101"/>
              </a:solidFill>
              <a:ln w="10161" cap="flat">
                <a:noFill/>
                <a:prstDash val="solid"/>
                <a:miter/>
              </a:ln>
            </p:spPr>
            <p:txBody>
              <a:bodyPr rtlCol="0" anchor="ctr"/>
              <a:lstStyle/>
              <a:p>
                <a:endParaRPr lang="en-IN"/>
              </a:p>
            </p:txBody>
          </p:sp>
          <p:sp>
            <p:nvSpPr>
              <p:cNvPr id="197" name="Freeform: Shape 196">
                <a:extLst>
                  <a:ext uri="{FF2B5EF4-FFF2-40B4-BE49-F238E27FC236}">
                    <a16:creationId xmlns:a16="http://schemas.microsoft.com/office/drawing/2014/main" id="{0BEAA128-AFC6-3947-1B4B-CAB63687C3D2}"/>
                  </a:ext>
                </a:extLst>
              </p:cNvPr>
              <p:cNvSpPr/>
              <p:nvPr/>
            </p:nvSpPr>
            <p:spPr>
              <a:xfrm>
                <a:off x="2754901" y="3771943"/>
                <a:ext cx="93325" cy="431796"/>
              </a:xfrm>
              <a:custGeom>
                <a:avLst/>
                <a:gdLst>
                  <a:gd name="connsiteX0" fmla="*/ 75440 w 93325"/>
                  <a:gd name="connsiteY0" fmla="*/ 431796 h 431796"/>
                  <a:gd name="connsiteX1" fmla="*/ 848 w 93325"/>
                  <a:gd name="connsiteY1" fmla="*/ 248570 h 431796"/>
                  <a:gd name="connsiteX2" fmla="*/ 20360 w 93325"/>
                  <a:gd name="connsiteY2" fmla="*/ 113411 h 431796"/>
                  <a:gd name="connsiteX3" fmla="*/ 91801 w 93325"/>
                  <a:gd name="connsiteY3" fmla="*/ 0 h 431796"/>
                  <a:gd name="connsiteX4" fmla="*/ 93325 w 93325"/>
                  <a:gd name="connsiteY4" fmla="*/ 1423 h 431796"/>
                  <a:gd name="connsiteX5" fmla="*/ 2982 w 93325"/>
                  <a:gd name="connsiteY5" fmla="*/ 248367 h 431796"/>
                  <a:gd name="connsiteX6" fmla="*/ 77066 w 93325"/>
                  <a:gd name="connsiteY6" fmla="*/ 430373 h 431796"/>
                  <a:gd name="connsiteX7" fmla="*/ 75440 w 93325"/>
                  <a:gd name="connsiteY7" fmla="*/ 431796 h 43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25" h="431796">
                    <a:moveTo>
                      <a:pt x="75440" y="431796"/>
                    </a:moveTo>
                    <a:cubicBezTo>
                      <a:pt x="31538" y="379257"/>
                      <a:pt x="5726" y="315946"/>
                      <a:pt x="848" y="248570"/>
                    </a:cubicBezTo>
                    <a:cubicBezTo>
                      <a:pt x="-2505" y="202331"/>
                      <a:pt x="4100" y="156906"/>
                      <a:pt x="20360" y="113411"/>
                    </a:cubicBezTo>
                    <a:cubicBezTo>
                      <a:pt x="36112" y="71441"/>
                      <a:pt x="60094" y="33332"/>
                      <a:pt x="91801" y="0"/>
                    </a:cubicBezTo>
                    <a:lnTo>
                      <a:pt x="93325" y="1423"/>
                    </a:lnTo>
                    <a:cubicBezTo>
                      <a:pt x="28490" y="69612"/>
                      <a:pt x="-3623" y="157313"/>
                      <a:pt x="2982" y="248367"/>
                    </a:cubicBezTo>
                    <a:cubicBezTo>
                      <a:pt x="7860" y="315235"/>
                      <a:pt x="33469" y="378139"/>
                      <a:pt x="77066" y="430373"/>
                    </a:cubicBezTo>
                    <a:lnTo>
                      <a:pt x="75440" y="431796"/>
                    </a:lnTo>
                    <a:close/>
                  </a:path>
                </a:pathLst>
              </a:custGeom>
              <a:solidFill>
                <a:srgbClr val="5C8083"/>
              </a:solidFill>
              <a:ln w="10161" cap="flat">
                <a:noFill/>
                <a:prstDash val="solid"/>
                <a:miter/>
              </a:ln>
            </p:spPr>
            <p:txBody>
              <a:bodyPr rtlCol="0" anchor="ctr"/>
              <a:lstStyle/>
              <a:p>
                <a:endParaRPr lang="en-IN"/>
              </a:p>
            </p:txBody>
          </p:sp>
          <p:sp>
            <p:nvSpPr>
              <p:cNvPr id="198" name="Freeform: Shape 197">
                <a:extLst>
                  <a:ext uri="{FF2B5EF4-FFF2-40B4-BE49-F238E27FC236}">
                    <a16:creationId xmlns:a16="http://schemas.microsoft.com/office/drawing/2014/main" id="{818134BC-CC3A-E412-B460-D5FDE2323DF5}"/>
                  </a:ext>
                </a:extLst>
              </p:cNvPr>
              <p:cNvSpPr/>
              <p:nvPr/>
            </p:nvSpPr>
            <p:spPr>
              <a:xfrm>
                <a:off x="2797065" y="3825295"/>
                <a:ext cx="59901" cy="330681"/>
              </a:xfrm>
              <a:custGeom>
                <a:avLst/>
                <a:gdLst>
                  <a:gd name="connsiteX0" fmla="*/ 49231 w 59901"/>
                  <a:gd name="connsiteY0" fmla="*/ 330681 h 330681"/>
                  <a:gd name="connsiteX1" fmla="*/ 757 w 59901"/>
                  <a:gd name="connsiteY1" fmla="*/ 192169 h 330681"/>
                  <a:gd name="connsiteX2" fmla="*/ 12240 w 59901"/>
                  <a:gd name="connsiteY2" fmla="*/ 89733 h 330681"/>
                  <a:gd name="connsiteX3" fmla="*/ 58174 w 59901"/>
                  <a:gd name="connsiteY3" fmla="*/ 0 h 330681"/>
                  <a:gd name="connsiteX4" fmla="*/ 59901 w 59901"/>
                  <a:gd name="connsiteY4" fmla="*/ 1220 h 330681"/>
                  <a:gd name="connsiteX5" fmla="*/ 2891 w 59901"/>
                  <a:gd name="connsiteY5" fmla="*/ 191966 h 330681"/>
                  <a:gd name="connsiteX6" fmla="*/ 50959 w 59901"/>
                  <a:gd name="connsiteY6" fmla="*/ 329462 h 330681"/>
                  <a:gd name="connsiteX7" fmla="*/ 49231 w 59901"/>
                  <a:gd name="connsiteY7" fmla="*/ 330681 h 33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01" h="330681">
                    <a:moveTo>
                      <a:pt x="49231" y="330681"/>
                    </a:moveTo>
                    <a:cubicBezTo>
                      <a:pt x="21082" y="289422"/>
                      <a:pt x="4415" y="241558"/>
                      <a:pt x="757" y="192169"/>
                    </a:cubicBezTo>
                    <a:cubicBezTo>
                      <a:pt x="-1784" y="157414"/>
                      <a:pt x="2078" y="122964"/>
                      <a:pt x="12240" y="89733"/>
                    </a:cubicBezTo>
                    <a:cubicBezTo>
                      <a:pt x="22098" y="57620"/>
                      <a:pt x="37544" y="27438"/>
                      <a:pt x="58174" y="0"/>
                    </a:cubicBezTo>
                    <a:lnTo>
                      <a:pt x="59901" y="1220"/>
                    </a:lnTo>
                    <a:cubicBezTo>
                      <a:pt x="18236" y="56604"/>
                      <a:pt x="-2089" y="124285"/>
                      <a:pt x="2891" y="191966"/>
                    </a:cubicBezTo>
                    <a:cubicBezTo>
                      <a:pt x="6448" y="240948"/>
                      <a:pt x="23114" y="288508"/>
                      <a:pt x="50959" y="329462"/>
                    </a:cubicBezTo>
                    <a:lnTo>
                      <a:pt x="49231" y="330681"/>
                    </a:lnTo>
                    <a:close/>
                  </a:path>
                </a:pathLst>
              </a:custGeom>
              <a:solidFill>
                <a:srgbClr val="5C8083"/>
              </a:solidFill>
              <a:ln w="10161" cap="flat">
                <a:noFill/>
                <a:prstDash val="solid"/>
                <a:miter/>
              </a:ln>
            </p:spPr>
            <p:txBody>
              <a:bodyPr rtlCol="0" anchor="ctr"/>
              <a:lstStyle/>
              <a:p>
                <a:endParaRPr lang="en-IN"/>
              </a:p>
            </p:txBody>
          </p:sp>
          <p:sp>
            <p:nvSpPr>
              <p:cNvPr id="199" name="Freeform: Shape 198">
                <a:extLst>
                  <a:ext uri="{FF2B5EF4-FFF2-40B4-BE49-F238E27FC236}">
                    <a16:creationId xmlns:a16="http://schemas.microsoft.com/office/drawing/2014/main" id="{CAAE2C84-2CCE-1590-ECD5-C7E1D7904D36}"/>
                  </a:ext>
                </a:extLst>
              </p:cNvPr>
              <p:cNvSpPr/>
              <p:nvPr/>
            </p:nvSpPr>
            <p:spPr>
              <a:xfrm>
                <a:off x="2847107" y="3883322"/>
                <a:ext cx="31098" cy="227127"/>
              </a:xfrm>
              <a:custGeom>
                <a:avLst/>
                <a:gdLst>
                  <a:gd name="connsiteX0" fmla="*/ 29168 w 31098"/>
                  <a:gd name="connsiteY0" fmla="*/ 227127 h 227127"/>
                  <a:gd name="connsiteX1" fmla="*/ 612 w 31098"/>
                  <a:gd name="connsiteY1" fmla="*/ 130484 h 227127"/>
                  <a:gd name="connsiteX2" fmla="*/ 28964 w 31098"/>
                  <a:gd name="connsiteY2" fmla="*/ 0 h 227127"/>
                  <a:gd name="connsiteX3" fmla="*/ 30794 w 31098"/>
                  <a:gd name="connsiteY3" fmla="*/ 1016 h 227127"/>
                  <a:gd name="connsiteX4" fmla="*/ 2746 w 31098"/>
                  <a:gd name="connsiteY4" fmla="*/ 130281 h 227127"/>
                  <a:gd name="connsiteX5" fmla="*/ 31098 w 31098"/>
                  <a:gd name="connsiteY5" fmla="*/ 226009 h 227127"/>
                  <a:gd name="connsiteX6" fmla="*/ 29168 w 31098"/>
                  <a:gd name="connsiteY6" fmla="*/ 227127 h 22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98" h="227127">
                    <a:moveTo>
                      <a:pt x="29168" y="227127"/>
                    </a:moveTo>
                    <a:cubicBezTo>
                      <a:pt x="12705" y="197149"/>
                      <a:pt x="3051" y="164629"/>
                      <a:pt x="612" y="130484"/>
                    </a:cubicBezTo>
                    <a:cubicBezTo>
                      <a:pt x="-2640" y="85363"/>
                      <a:pt x="7115" y="40243"/>
                      <a:pt x="28964" y="0"/>
                    </a:cubicBezTo>
                    <a:lnTo>
                      <a:pt x="30794" y="1016"/>
                    </a:lnTo>
                    <a:cubicBezTo>
                      <a:pt x="9148" y="40852"/>
                      <a:pt x="-506" y="85567"/>
                      <a:pt x="2746" y="130281"/>
                    </a:cubicBezTo>
                    <a:cubicBezTo>
                      <a:pt x="5185" y="164121"/>
                      <a:pt x="14737" y="196336"/>
                      <a:pt x="31098" y="226009"/>
                    </a:cubicBezTo>
                    <a:lnTo>
                      <a:pt x="29168" y="227127"/>
                    </a:lnTo>
                    <a:close/>
                  </a:path>
                </a:pathLst>
              </a:custGeom>
              <a:solidFill>
                <a:srgbClr val="5C8083"/>
              </a:solidFill>
              <a:ln w="10161" cap="flat">
                <a:noFill/>
                <a:prstDash val="solid"/>
                <a:miter/>
              </a:ln>
            </p:spPr>
            <p:txBody>
              <a:bodyPr rtlCol="0" anchor="ctr"/>
              <a:lstStyle/>
              <a:p>
                <a:endParaRPr lang="en-IN"/>
              </a:p>
            </p:txBody>
          </p:sp>
          <p:sp>
            <p:nvSpPr>
              <p:cNvPr id="200" name="Freeform: Shape 199">
                <a:extLst>
                  <a:ext uri="{FF2B5EF4-FFF2-40B4-BE49-F238E27FC236}">
                    <a16:creationId xmlns:a16="http://schemas.microsoft.com/office/drawing/2014/main" id="{326B3316-B2C7-AF4A-902C-97BA10972322}"/>
                  </a:ext>
                </a:extLst>
              </p:cNvPr>
              <p:cNvSpPr/>
              <p:nvPr/>
            </p:nvSpPr>
            <p:spPr>
              <a:xfrm>
                <a:off x="3416502" y="3760765"/>
                <a:ext cx="93332" cy="431796"/>
              </a:xfrm>
              <a:custGeom>
                <a:avLst/>
                <a:gdLst>
                  <a:gd name="connsiteX0" fmla="*/ 17886 w 93332"/>
                  <a:gd name="connsiteY0" fmla="*/ 431796 h 431796"/>
                  <a:gd name="connsiteX1" fmla="*/ 92477 w 93332"/>
                  <a:gd name="connsiteY1" fmla="*/ 248570 h 431796"/>
                  <a:gd name="connsiteX2" fmla="*/ 72965 w 93332"/>
                  <a:gd name="connsiteY2" fmla="*/ 113411 h 431796"/>
                  <a:gd name="connsiteX3" fmla="*/ 1524 w 93332"/>
                  <a:gd name="connsiteY3" fmla="*/ 0 h 431796"/>
                  <a:gd name="connsiteX4" fmla="*/ 0 w 93332"/>
                  <a:gd name="connsiteY4" fmla="*/ 1423 h 431796"/>
                  <a:gd name="connsiteX5" fmla="*/ 90343 w 93332"/>
                  <a:gd name="connsiteY5" fmla="*/ 248366 h 431796"/>
                  <a:gd name="connsiteX6" fmla="*/ 16158 w 93332"/>
                  <a:gd name="connsiteY6" fmla="*/ 430373 h 431796"/>
                  <a:gd name="connsiteX7" fmla="*/ 17886 w 93332"/>
                  <a:gd name="connsiteY7" fmla="*/ 431796 h 43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32" h="431796">
                    <a:moveTo>
                      <a:pt x="17886" y="431796"/>
                    </a:moveTo>
                    <a:cubicBezTo>
                      <a:pt x="61787" y="379257"/>
                      <a:pt x="87599" y="315946"/>
                      <a:pt x="92477" y="248570"/>
                    </a:cubicBezTo>
                    <a:cubicBezTo>
                      <a:pt x="95830" y="202331"/>
                      <a:pt x="89327" y="156906"/>
                      <a:pt x="72965" y="113411"/>
                    </a:cubicBezTo>
                    <a:cubicBezTo>
                      <a:pt x="57214" y="71441"/>
                      <a:pt x="33231" y="33332"/>
                      <a:pt x="1524" y="0"/>
                    </a:cubicBezTo>
                    <a:lnTo>
                      <a:pt x="0" y="1423"/>
                    </a:lnTo>
                    <a:cubicBezTo>
                      <a:pt x="64836" y="69612"/>
                      <a:pt x="96948" y="157312"/>
                      <a:pt x="90343" y="248366"/>
                    </a:cubicBezTo>
                    <a:cubicBezTo>
                      <a:pt x="85465" y="315234"/>
                      <a:pt x="59856" y="378139"/>
                      <a:pt x="16158" y="430373"/>
                    </a:cubicBezTo>
                    <a:lnTo>
                      <a:pt x="17886" y="431796"/>
                    </a:lnTo>
                    <a:close/>
                  </a:path>
                </a:pathLst>
              </a:custGeom>
              <a:solidFill>
                <a:srgbClr val="5C8083"/>
              </a:solidFill>
              <a:ln w="10161" cap="flat">
                <a:noFill/>
                <a:prstDash val="solid"/>
                <a:miter/>
              </a:ln>
            </p:spPr>
            <p:txBody>
              <a:bodyPr rtlCol="0" anchor="ctr"/>
              <a:lstStyle/>
              <a:p>
                <a:endParaRPr lang="en-IN"/>
              </a:p>
            </p:txBody>
          </p:sp>
          <p:sp>
            <p:nvSpPr>
              <p:cNvPr id="201" name="Freeform: Shape 200">
                <a:extLst>
                  <a:ext uri="{FF2B5EF4-FFF2-40B4-BE49-F238E27FC236}">
                    <a16:creationId xmlns:a16="http://schemas.microsoft.com/office/drawing/2014/main" id="{C540630A-A4C8-8CB5-B576-47C91017D786}"/>
                  </a:ext>
                </a:extLst>
              </p:cNvPr>
              <p:cNvSpPr/>
              <p:nvPr/>
            </p:nvSpPr>
            <p:spPr>
              <a:xfrm>
                <a:off x="3407763" y="3814117"/>
                <a:ext cx="59901" cy="330681"/>
              </a:xfrm>
              <a:custGeom>
                <a:avLst/>
                <a:gdLst>
                  <a:gd name="connsiteX0" fmla="*/ 10670 w 59901"/>
                  <a:gd name="connsiteY0" fmla="*/ 330681 h 330681"/>
                  <a:gd name="connsiteX1" fmla="*/ 59144 w 59901"/>
                  <a:gd name="connsiteY1" fmla="*/ 192169 h 330681"/>
                  <a:gd name="connsiteX2" fmla="*/ 47661 w 59901"/>
                  <a:gd name="connsiteY2" fmla="*/ 89733 h 330681"/>
                  <a:gd name="connsiteX3" fmla="*/ 1727 w 59901"/>
                  <a:gd name="connsiteY3" fmla="*/ 0 h 330681"/>
                  <a:gd name="connsiteX4" fmla="*/ 0 w 59901"/>
                  <a:gd name="connsiteY4" fmla="*/ 1219 h 330681"/>
                  <a:gd name="connsiteX5" fmla="*/ 57010 w 59901"/>
                  <a:gd name="connsiteY5" fmla="*/ 191966 h 330681"/>
                  <a:gd name="connsiteX6" fmla="*/ 8943 w 59901"/>
                  <a:gd name="connsiteY6" fmla="*/ 329462 h 330681"/>
                  <a:gd name="connsiteX7" fmla="*/ 10670 w 59901"/>
                  <a:gd name="connsiteY7" fmla="*/ 330681 h 33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01" h="330681">
                    <a:moveTo>
                      <a:pt x="10670" y="330681"/>
                    </a:moveTo>
                    <a:cubicBezTo>
                      <a:pt x="38820" y="289524"/>
                      <a:pt x="55486" y="241558"/>
                      <a:pt x="59144" y="192169"/>
                    </a:cubicBezTo>
                    <a:cubicBezTo>
                      <a:pt x="61685" y="157414"/>
                      <a:pt x="57824" y="122964"/>
                      <a:pt x="47661" y="89733"/>
                    </a:cubicBezTo>
                    <a:cubicBezTo>
                      <a:pt x="37804" y="57620"/>
                      <a:pt x="22357" y="27438"/>
                      <a:pt x="1727" y="0"/>
                    </a:cubicBezTo>
                    <a:lnTo>
                      <a:pt x="0" y="1219"/>
                    </a:lnTo>
                    <a:cubicBezTo>
                      <a:pt x="41665" y="56604"/>
                      <a:pt x="61888" y="124386"/>
                      <a:pt x="57010" y="191966"/>
                    </a:cubicBezTo>
                    <a:cubicBezTo>
                      <a:pt x="53453" y="240948"/>
                      <a:pt x="36787" y="288508"/>
                      <a:pt x="8943" y="329462"/>
                    </a:cubicBezTo>
                    <a:lnTo>
                      <a:pt x="10670" y="330681"/>
                    </a:lnTo>
                    <a:close/>
                  </a:path>
                </a:pathLst>
              </a:custGeom>
              <a:solidFill>
                <a:srgbClr val="5C8083"/>
              </a:solidFill>
              <a:ln w="10161" cap="flat">
                <a:noFill/>
                <a:prstDash val="solid"/>
                <a:miter/>
              </a:ln>
            </p:spPr>
            <p:txBody>
              <a:bodyPr rtlCol="0" anchor="ctr"/>
              <a:lstStyle/>
              <a:p>
                <a:endParaRPr lang="en-IN"/>
              </a:p>
            </p:txBody>
          </p:sp>
          <p:sp>
            <p:nvSpPr>
              <p:cNvPr id="202" name="Freeform: Shape 201">
                <a:extLst>
                  <a:ext uri="{FF2B5EF4-FFF2-40B4-BE49-F238E27FC236}">
                    <a16:creationId xmlns:a16="http://schemas.microsoft.com/office/drawing/2014/main" id="{272C5668-A0B3-E328-1BE8-81232DA5DB7B}"/>
                  </a:ext>
                </a:extLst>
              </p:cNvPr>
              <p:cNvSpPr/>
              <p:nvPr/>
            </p:nvSpPr>
            <p:spPr>
              <a:xfrm>
                <a:off x="3386524" y="3872144"/>
                <a:ext cx="31098" cy="227127"/>
              </a:xfrm>
              <a:custGeom>
                <a:avLst/>
                <a:gdLst>
                  <a:gd name="connsiteX0" fmla="*/ 1931 w 31098"/>
                  <a:gd name="connsiteY0" fmla="*/ 227127 h 227127"/>
                  <a:gd name="connsiteX1" fmla="*/ 30487 w 31098"/>
                  <a:gd name="connsiteY1" fmla="*/ 130484 h 227127"/>
                  <a:gd name="connsiteX2" fmla="*/ 2134 w 31098"/>
                  <a:gd name="connsiteY2" fmla="*/ 0 h 227127"/>
                  <a:gd name="connsiteX3" fmla="*/ 305 w 31098"/>
                  <a:gd name="connsiteY3" fmla="*/ 1016 h 227127"/>
                  <a:gd name="connsiteX4" fmla="*/ 28353 w 31098"/>
                  <a:gd name="connsiteY4" fmla="*/ 130281 h 227127"/>
                  <a:gd name="connsiteX5" fmla="*/ 0 w 31098"/>
                  <a:gd name="connsiteY5" fmla="*/ 226010 h 227127"/>
                  <a:gd name="connsiteX6" fmla="*/ 1931 w 31098"/>
                  <a:gd name="connsiteY6" fmla="*/ 227127 h 22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98" h="227127">
                    <a:moveTo>
                      <a:pt x="1931" y="227127"/>
                    </a:moveTo>
                    <a:cubicBezTo>
                      <a:pt x="18394" y="197149"/>
                      <a:pt x="28048" y="164629"/>
                      <a:pt x="30487" y="130484"/>
                    </a:cubicBezTo>
                    <a:cubicBezTo>
                      <a:pt x="33739" y="85363"/>
                      <a:pt x="23983" y="40243"/>
                      <a:pt x="2134" y="0"/>
                    </a:cubicBezTo>
                    <a:lnTo>
                      <a:pt x="305" y="1016"/>
                    </a:lnTo>
                    <a:cubicBezTo>
                      <a:pt x="21950" y="40852"/>
                      <a:pt x="31605" y="85567"/>
                      <a:pt x="28353" y="130281"/>
                    </a:cubicBezTo>
                    <a:cubicBezTo>
                      <a:pt x="25914" y="164121"/>
                      <a:pt x="16361" y="196336"/>
                      <a:pt x="0" y="226010"/>
                    </a:cubicBezTo>
                    <a:lnTo>
                      <a:pt x="1931" y="227127"/>
                    </a:lnTo>
                    <a:close/>
                  </a:path>
                </a:pathLst>
              </a:custGeom>
              <a:solidFill>
                <a:srgbClr val="5C8083"/>
              </a:solidFill>
              <a:ln w="10161" cap="flat">
                <a:noFill/>
                <a:prstDash val="solid"/>
                <a:miter/>
              </a:ln>
            </p:spPr>
            <p:txBody>
              <a:bodyPr rtlCol="0" anchor="ctr"/>
              <a:lstStyle/>
              <a:p>
                <a:endParaRPr lang="en-IN"/>
              </a:p>
            </p:txBody>
          </p:sp>
          <p:sp>
            <p:nvSpPr>
              <p:cNvPr id="203" name="Freeform: Shape 202">
                <a:extLst>
                  <a:ext uri="{FF2B5EF4-FFF2-40B4-BE49-F238E27FC236}">
                    <a16:creationId xmlns:a16="http://schemas.microsoft.com/office/drawing/2014/main" id="{37A4048F-7CA0-6EA1-405B-405CDE46F499}"/>
                  </a:ext>
                </a:extLst>
              </p:cNvPr>
              <p:cNvSpPr/>
              <p:nvPr/>
            </p:nvSpPr>
            <p:spPr>
              <a:xfrm>
                <a:off x="2912960" y="4477105"/>
                <a:ext cx="58534" cy="57010"/>
              </a:xfrm>
              <a:custGeom>
                <a:avLst/>
                <a:gdLst>
                  <a:gd name="connsiteX0" fmla="*/ 52437 w 58534"/>
                  <a:gd name="connsiteY0" fmla="*/ 57010 h 57010"/>
                  <a:gd name="connsiteX1" fmla="*/ 0 w 58534"/>
                  <a:gd name="connsiteY1" fmla="*/ 27743 h 57010"/>
                  <a:gd name="connsiteX2" fmla="*/ 15447 w 58534"/>
                  <a:gd name="connsiteY2" fmla="*/ 0 h 57010"/>
                  <a:gd name="connsiteX3" fmla="*/ 43799 w 58534"/>
                  <a:gd name="connsiteY3" fmla="*/ 15751 h 57010"/>
                  <a:gd name="connsiteX4" fmla="*/ 54470 w 58534"/>
                  <a:gd name="connsiteY4" fmla="*/ 35060 h 57010"/>
                  <a:gd name="connsiteX5" fmla="*/ 58535 w 58534"/>
                  <a:gd name="connsiteY5" fmla="*/ 44307 h 57010"/>
                  <a:gd name="connsiteX6" fmla="*/ 55385 w 58534"/>
                  <a:gd name="connsiteY6" fmla="*/ 51523 h 57010"/>
                  <a:gd name="connsiteX7" fmla="*/ 52437 w 58534"/>
                  <a:gd name="connsiteY7" fmla="*/ 57010 h 5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34" h="57010">
                    <a:moveTo>
                      <a:pt x="52437" y="57010"/>
                    </a:moveTo>
                    <a:lnTo>
                      <a:pt x="0" y="27743"/>
                    </a:lnTo>
                    <a:lnTo>
                      <a:pt x="15447" y="0"/>
                    </a:lnTo>
                    <a:lnTo>
                      <a:pt x="43799" y="15751"/>
                    </a:lnTo>
                    <a:lnTo>
                      <a:pt x="54470" y="35060"/>
                    </a:lnTo>
                    <a:cubicBezTo>
                      <a:pt x="54470" y="35060"/>
                      <a:pt x="58535" y="41767"/>
                      <a:pt x="58535" y="44307"/>
                    </a:cubicBezTo>
                    <a:cubicBezTo>
                      <a:pt x="58535" y="46441"/>
                      <a:pt x="55385" y="51523"/>
                      <a:pt x="55385" y="51523"/>
                    </a:cubicBezTo>
                    <a:lnTo>
                      <a:pt x="52437" y="57010"/>
                    </a:lnTo>
                    <a:close/>
                  </a:path>
                </a:pathLst>
              </a:custGeom>
              <a:solidFill>
                <a:srgbClr val="99D2AD"/>
              </a:solidFill>
              <a:ln w="10161" cap="flat">
                <a:noFill/>
                <a:prstDash val="solid"/>
                <a:miter/>
              </a:ln>
            </p:spPr>
            <p:txBody>
              <a:bodyPr rtlCol="0" anchor="ctr"/>
              <a:lstStyle/>
              <a:p>
                <a:endParaRPr lang="en-IN"/>
              </a:p>
            </p:txBody>
          </p:sp>
          <p:sp>
            <p:nvSpPr>
              <p:cNvPr id="204" name="Freeform: Shape 203">
                <a:extLst>
                  <a:ext uri="{FF2B5EF4-FFF2-40B4-BE49-F238E27FC236}">
                    <a16:creationId xmlns:a16="http://schemas.microsoft.com/office/drawing/2014/main" id="{3883794E-3F29-DAC7-1F3E-E3ADD7512056}"/>
                  </a:ext>
                </a:extLst>
              </p:cNvPr>
              <p:cNvSpPr/>
              <p:nvPr/>
            </p:nvSpPr>
            <p:spPr>
              <a:xfrm>
                <a:off x="2912960" y="4477105"/>
                <a:ext cx="58534" cy="57010"/>
              </a:xfrm>
              <a:custGeom>
                <a:avLst/>
                <a:gdLst>
                  <a:gd name="connsiteX0" fmla="*/ 52437 w 58534"/>
                  <a:gd name="connsiteY0" fmla="*/ 57010 h 57010"/>
                  <a:gd name="connsiteX1" fmla="*/ 0 w 58534"/>
                  <a:gd name="connsiteY1" fmla="*/ 27743 h 57010"/>
                  <a:gd name="connsiteX2" fmla="*/ 15447 w 58534"/>
                  <a:gd name="connsiteY2" fmla="*/ 0 h 57010"/>
                  <a:gd name="connsiteX3" fmla="*/ 43799 w 58534"/>
                  <a:gd name="connsiteY3" fmla="*/ 15751 h 57010"/>
                  <a:gd name="connsiteX4" fmla="*/ 54470 w 58534"/>
                  <a:gd name="connsiteY4" fmla="*/ 35060 h 57010"/>
                  <a:gd name="connsiteX5" fmla="*/ 58535 w 58534"/>
                  <a:gd name="connsiteY5" fmla="*/ 44307 h 57010"/>
                  <a:gd name="connsiteX6" fmla="*/ 55385 w 58534"/>
                  <a:gd name="connsiteY6" fmla="*/ 51523 h 57010"/>
                  <a:gd name="connsiteX7" fmla="*/ 52437 w 58534"/>
                  <a:gd name="connsiteY7" fmla="*/ 57010 h 5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34" h="57010">
                    <a:moveTo>
                      <a:pt x="52437" y="57010"/>
                    </a:moveTo>
                    <a:lnTo>
                      <a:pt x="0" y="27743"/>
                    </a:lnTo>
                    <a:lnTo>
                      <a:pt x="15447" y="0"/>
                    </a:lnTo>
                    <a:lnTo>
                      <a:pt x="43799" y="15751"/>
                    </a:lnTo>
                    <a:lnTo>
                      <a:pt x="54470" y="35060"/>
                    </a:lnTo>
                    <a:cubicBezTo>
                      <a:pt x="54470" y="35060"/>
                      <a:pt x="58535" y="41767"/>
                      <a:pt x="58535" y="44307"/>
                    </a:cubicBezTo>
                    <a:cubicBezTo>
                      <a:pt x="58535" y="46441"/>
                      <a:pt x="55385" y="51523"/>
                      <a:pt x="55385" y="51523"/>
                    </a:cubicBezTo>
                    <a:lnTo>
                      <a:pt x="52437" y="57010"/>
                    </a:lnTo>
                    <a:close/>
                  </a:path>
                </a:pathLst>
              </a:custGeom>
              <a:noFill/>
              <a:ln w="5081" cap="flat">
                <a:solidFill>
                  <a:srgbClr val="221F1F"/>
                </a:solidFill>
                <a:prstDash val="solid"/>
                <a:miter/>
              </a:ln>
            </p:spPr>
            <p:txBody>
              <a:bodyPr rtlCol="0" anchor="ctr"/>
              <a:lstStyle/>
              <a:p>
                <a:endParaRPr lang="en-IN"/>
              </a:p>
            </p:txBody>
          </p:sp>
          <p:sp>
            <p:nvSpPr>
              <p:cNvPr id="205" name="Freeform: Shape 204">
                <a:extLst>
                  <a:ext uri="{FF2B5EF4-FFF2-40B4-BE49-F238E27FC236}">
                    <a16:creationId xmlns:a16="http://schemas.microsoft.com/office/drawing/2014/main" id="{6A3FC275-C1AC-DEA9-615E-B2E5F7312EBB}"/>
                  </a:ext>
                </a:extLst>
              </p:cNvPr>
              <p:cNvSpPr/>
              <p:nvPr/>
            </p:nvSpPr>
            <p:spPr>
              <a:xfrm>
                <a:off x="2912452" y="4476496"/>
                <a:ext cx="59551" cy="58128"/>
              </a:xfrm>
              <a:custGeom>
                <a:avLst/>
                <a:gdLst>
                  <a:gd name="connsiteX0" fmla="*/ 53047 w 59551"/>
                  <a:gd name="connsiteY0" fmla="*/ 58128 h 58128"/>
                  <a:gd name="connsiteX1" fmla="*/ 52742 w 59551"/>
                  <a:gd name="connsiteY1" fmla="*/ 57925 h 58128"/>
                  <a:gd name="connsiteX2" fmla="*/ 0 w 59551"/>
                  <a:gd name="connsiteY2" fmla="*/ 28454 h 58128"/>
                  <a:gd name="connsiteX3" fmla="*/ 15853 w 59551"/>
                  <a:gd name="connsiteY3" fmla="*/ 0 h 58128"/>
                  <a:gd name="connsiteX4" fmla="*/ 16158 w 59551"/>
                  <a:gd name="connsiteY4" fmla="*/ 203 h 58128"/>
                  <a:gd name="connsiteX5" fmla="*/ 44612 w 59551"/>
                  <a:gd name="connsiteY5" fmla="*/ 16056 h 58128"/>
                  <a:gd name="connsiteX6" fmla="*/ 55385 w 59551"/>
                  <a:gd name="connsiteY6" fmla="*/ 35466 h 58128"/>
                  <a:gd name="connsiteX7" fmla="*/ 59551 w 59551"/>
                  <a:gd name="connsiteY7" fmla="*/ 44917 h 58128"/>
                  <a:gd name="connsiteX8" fmla="*/ 56299 w 59551"/>
                  <a:gd name="connsiteY8" fmla="*/ 52336 h 58128"/>
                  <a:gd name="connsiteX9" fmla="*/ 53047 w 59551"/>
                  <a:gd name="connsiteY9" fmla="*/ 58128 h 58128"/>
                  <a:gd name="connsiteX10" fmla="*/ 1016 w 59551"/>
                  <a:gd name="connsiteY10" fmla="*/ 28251 h 58128"/>
                  <a:gd name="connsiteX11" fmla="*/ 52742 w 59551"/>
                  <a:gd name="connsiteY11" fmla="*/ 57112 h 58128"/>
                  <a:gd name="connsiteX12" fmla="*/ 55588 w 59551"/>
                  <a:gd name="connsiteY12" fmla="*/ 52031 h 58128"/>
                  <a:gd name="connsiteX13" fmla="*/ 58738 w 59551"/>
                  <a:gd name="connsiteY13" fmla="*/ 45019 h 58128"/>
                  <a:gd name="connsiteX14" fmla="*/ 54673 w 59551"/>
                  <a:gd name="connsiteY14" fmla="*/ 35974 h 58128"/>
                  <a:gd name="connsiteX15" fmla="*/ 44003 w 59551"/>
                  <a:gd name="connsiteY15" fmla="*/ 16666 h 58128"/>
                  <a:gd name="connsiteX16" fmla="*/ 16056 w 59551"/>
                  <a:gd name="connsiteY16" fmla="*/ 1118 h 58128"/>
                  <a:gd name="connsiteX17" fmla="*/ 1016 w 59551"/>
                  <a:gd name="connsiteY17" fmla="*/ 28251 h 5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51" h="58128">
                    <a:moveTo>
                      <a:pt x="53047" y="58128"/>
                    </a:moveTo>
                    <a:lnTo>
                      <a:pt x="52742" y="57925"/>
                    </a:lnTo>
                    <a:lnTo>
                      <a:pt x="0" y="28454"/>
                    </a:lnTo>
                    <a:lnTo>
                      <a:pt x="15853" y="0"/>
                    </a:lnTo>
                    <a:lnTo>
                      <a:pt x="16158" y="203"/>
                    </a:lnTo>
                    <a:lnTo>
                      <a:pt x="44612" y="16056"/>
                    </a:lnTo>
                    <a:lnTo>
                      <a:pt x="55385" y="35466"/>
                    </a:lnTo>
                    <a:cubicBezTo>
                      <a:pt x="55588" y="35771"/>
                      <a:pt x="59551" y="42275"/>
                      <a:pt x="59551" y="44917"/>
                    </a:cubicBezTo>
                    <a:cubicBezTo>
                      <a:pt x="59551" y="47153"/>
                      <a:pt x="56401" y="52132"/>
                      <a:pt x="56299" y="52336"/>
                    </a:cubicBezTo>
                    <a:lnTo>
                      <a:pt x="53047" y="58128"/>
                    </a:lnTo>
                    <a:close/>
                    <a:moveTo>
                      <a:pt x="1016" y="28251"/>
                    </a:moveTo>
                    <a:lnTo>
                      <a:pt x="52742" y="57112"/>
                    </a:lnTo>
                    <a:lnTo>
                      <a:pt x="55588" y="52031"/>
                    </a:lnTo>
                    <a:cubicBezTo>
                      <a:pt x="56502" y="50608"/>
                      <a:pt x="58738" y="46746"/>
                      <a:pt x="58738" y="45019"/>
                    </a:cubicBezTo>
                    <a:cubicBezTo>
                      <a:pt x="58738" y="42580"/>
                      <a:pt x="54775" y="35974"/>
                      <a:pt x="54673" y="35974"/>
                    </a:cubicBezTo>
                    <a:lnTo>
                      <a:pt x="44003" y="16666"/>
                    </a:lnTo>
                    <a:lnTo>
                      <a:pt x="16056" y="1118"/>
                    </a:lnTo>
                    <a:lnTo>
                      <a:pt x="1016" y="28251"/>
                    </a:lnTo>
                    <a:close/>
                  </a:path>
                </a:pathLst>
              </a:custGeom>
              <a:solidFill>
                <a:srgbClr val="211E1F"/>
              </a:solidFill>
              <a:ln w="10161" cap="flat">
                <a:noFill/>
                <a:prstDash val="solid"/>
                <a:miter/>
              </a:ln>
            </p:spPr>
            <p:txBody>
              <a:bodyPr rtlCol="0" anchor="ctr"/>
              <a:lstStyle/>
              <a:p>
                <a:endParaRPr lang="en-IN"/>
              </a:p>
            </p:txBody>
          </p:sp>
          <p:sp>
            <p:nvSpPr>
              <p:cNvPr id="206" name="Freeform: Shape 205">
                <a:extLst>
                  <a:ext uri="{FF2B5EF4-FFF2-40B4-BE49-F238E27FC236}">
                    <a16:creationId xmlns:a16="http://schemas.microsoft.com/office/drawing/2014/main" id="{2E062221-1D18-F255-E7CB-751461AF65B5}"/>
                  </a:ext>
                </a:extLst>
              </p:cNvPr>
              <p:cNvSpPr/>
              <p:nvPr/>
            </p:nvSpPr>
            <p:spPr>
              <a:xfrm rot="-3650914">
                <a:off x="2937432" y="4486771"/>
                <a:ext cx="6097" cy="60056"/>
              </a:xfrm>
              <a:custGeom>
                <a:avLst/>
                <a:gdLst>
                  <a:gd name="connsiteX0" fmla="*/ 0 w 6097"/>
                  <a:gd name="connsiteY0" fmla="*/ 0 h 60056"/>
                  <a:gd name="connsiteX1" fmla="*/ 6097 w 6097"/>
                  <a:gd name="connsiteY1" fmla="*/ 0 h 60056"/>
                  <a:gd name="connsiteX2" fmla="*/ 6097 w 6097"/>
                  <a:gd name="connsiteY2" fmla="*/ 60057 h 60056"/>
                  <a:gd name="connsiteX3" fmla="*/ 0 w 6097"/>
                  <a:gd name="connsiteY3" fmla="*/ 60057 h 60056"/>
                </a:gdLst>
                <a:ahLst/>
                <a:cxnLst>
                  <a:cxn ang="0">
                    <a:pos x="connsiteX0" y="connsiteY0"/>
                  </a:cxn>
                  <a:cxn ang="0">
                    <a:pos x="connsiteX1" y="connsiteY1"/>
                  </a:cxn>
                  <a:cxn ang="0">
                    <a:pos x="connsiteX2" y="connsiteY2"/>
                  </a:cxn>
                  <a:cxn ang="0">
                    <a:pos x="connsiteX3" y="connsiteY3"/>
                  </a:cxn>
                </a:cxnLst>
                <a:rect l="l" t="t" r="r" b="b"/>
                <a:pathLst>
                  <a:path w="6097" h="60056">
                    <a:moveTo>
                      <a:pt x="0" y="0"/>
                    </a:moveTo>
                    <a:lnTo>
                      <a:pt x="6097" y="0"/>
                    </a:lnTo>
                    <a:lnTo>
                      <a:pt x="6097" y="60057"/>
                    </a:lnTo>
                    <a:lnTo>
                      <a:pt x="0" y="60057"/>
                    </a:lnTo>
                    <a:close/>
                  </a:path>
                </a:pathLst>
              </a:custGeom>
              <a:solidFill>
                <a:srgbClr val="FFFFFF"/>
              </a:solidFill>
              <a:ln w="10161" cap="flat">
                <a:noFill/>
                <a:prstDash val="solid"/>
                <a:miter/>
              </a:ln>
            </p:spPr>
            <p:txBody>
              <a:bodyPr rtlCol="0" anchor="ctr"/>
              <a:lstStyle/>
              <a:p>
                <a:endParaRPr lang="en-IN"/>
              </a:p>
            </p:txBody>
          </p:sp>
          <p:sp>
            <p:nvSpPr>
              <p:cNvPr id="207" name="Freeform: Shape 206">
                <a:extLst>
                  <a:ext uri="{FF2B5EF4-FFF2-40B4-BE49-F238E27FC236}">
                    <a16:creationId xmlns:a16="http://schemas.microsoft.com/office/drawing/2014/main" id="{832BC68D-B497-955A-7369-BA0A771593FC}"/>
                  </a:ext>
                </a:extLst>
              </p:cNvPr>
              <p:cNvSpPr/>
              <p:nvPr/>
            </p:nvSpPr>
            <p:spPr>
              <a:xfrm>
                <a:off x="2912452" y="4498954"/>
                <a:ext cx="56400" cy="35669"/>
              </a:xfrm>
              <a:custGeom>
                <a:avLst/>
                <a:gdLst>
                  <a:gd name="connsiteX0" fmla="*/ 53047 w 56400"/>
                  <a:gd name="connsiteY0" fmla="*/ 35670 h 35669"/>
                  <a:gd name="connsiteX1" fmla="*/ 52742 w 56400"/>
                  <a:gd name="connsiteY1" fmla="*/ 35466 h 35669"/>
                  <a:gd name="connsiteX2" fmla="*/ 0 w 56400"/>
                  <a:gd name="connsiteY2" fmla="*/ 5996 h 35669"/>
                  <a:gd name="connsiteX3" fmla="*/ 3354 w 56400"/>
                  <a:gd name="connsiteY3" fmla="*/ 0 h 35669"/>
                  <a:gd name="connsiteX4" fmla="*/ 3658 w 56400"/>
                  <a:gd name="connsiteY4" fmla="*/ 203 h 35669"/>
                  <a:gd name="connsiteX5" fmla="*/ 56401 w 56400"/>
                  <a:gd name="connsiteY5" fmla="*/ 29674 h 35669"/>
                  <a:gd name="connsiteX6" fmla="*/ 53047 w 56400"/>
                  <a:gd name="connsiteY6" fmla="*/ 35670 h 35669"/>
                  <a:gd name="connsiteX7" fmla="*/ 1016 w 56400"/>
                  <a:gd name="connsiteY7" fmla="*/ 5793 h 35669"/>
                  <a:gd name="connsiteX8" fmla="*/ 52742 w 56400"/>
                  <a:gd name="connsiteY8" fmla="*/ 34653 h 35669"/>
                  <a:gd name="connsiteX9" fmla="*/ 55385 w 56400"/>
                  <a:gd name="connsiteY9" fmla="*/ 29979 h 35669"/>
                  <a:gd name="connsiteX10" fmla="*/ 3658 w 56400"/>
                  <a:gd name="connsiteY10" fmla="*/ 1118 h 35669"/>
                  <a:gd name="connsiteX11" fmla="*/ 1016 w 56400"/>
                  <a:gd name="connsiteY11" fmla="*/ 5793 h 3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0" h="35669">
                    <a:moveTo>
                      <a:pt x="53047" y="35670"/>
                    </a:moveTo>
                    <a:lnTo>
                      <a:pt x="52742" y="35466"/>
                    </a:lnTo>
                    <a:lnTo>
                      <a:pt x="0" y="5996"/>
                    </a:lnTo>
                    <a:lnTo>
                      <a:pt x="3354" y="0"/>
                    </a:lnTo>
                    <a:lnTo>
                      <a:pt x="3658" y="203"/>
                    </a:lnTo>
                    <a:lnTo>
                      <a:pt x="56401" y="29674"/>
                    </a:lnTo>
                    <a:lnTo>
                      <a:pt x="53047" y="35670"/>
                    </a:lnTo>
                    <a:close/>
                    <a:moveTo>
                      <a:pt x="1016" y="5793"/>
                    </a:moveTo>
                    <a:lnTo>
                      <a:pt x="52742" y="34653"/>
                    </a:lnTo>
                    <a:lnTo>
                      <a:pt x="55385" y="29979"/>
                    </a:lnTo>
                    <a:lnTo>
                      <a:pt x="3658" y="1118"/>
                    </a:lnTo>
                    <a:lnTo>
                      <a:pt x="1016" y="5793"/>
                    </a:lnTo>
                    <a:close/>
                  </a:path>
                </a:pathLst>
              </a:custGeom>
              <a:solidFill>
                <a:srgbClr val="010101"/>
              </a:solidFill>
              <a:ln w="10161" cap="flat">
                <a:noFill/>
                <a:prstDash val="solid"/>
                <a:miter/>
              </a:ln>
            </p:spPr>
            <p:txBody>
              <a:bodyPr rtlCol="0" anchor="ctr"/>
              <a:lstStyle/>
              <a:p>
                <a:endParaRPr lang="en-IN"/>
              </a:p>
            </p:txBody>
          </p:sp>
          <p:sp>
            <p:nvSpPr>
              <p:cNvPr id="208" name="Freeform: Shape 207">
                <a:extLst>
                  <a:ext uri="{FF2B5EF4-FFF2-40B4-BE49-F238E27FC236}">
                    <a16:creationId xmlns:a16="http://schemas.microsoft.com/office/drawing/2014/main" id="{AEE2B7B9-78D8-537D-E187-F9DECE115682}"/>
                  </a:ext>
                </a:extLst>
              </p:cNvPr>
              <p:cNvSpPr/>
              <p:nvPr/>
            </p:nvSpPr>
            <p:spPr>
              <a:xfrm>
                <a:off x="2924208" y="4489051"/>
                <a:ext cx="14046" cy="14102"/>
              </a:xfrm>
              <a:custGeom>
                <a:avLst/>
                <a:gdLst>
                  <a:gd name="connsiteX0" fmla="*/ 13548 w 14046"/>
                  <a:gd name="connsiteY0" fmla="*/ 9700 h 14102"/>
                  <a:gd name="connsiteX1" fmla="*/ 4402 w 14046"/>
                  <a:gd name="connsiteY1" fmla="*/ 13562 h 14102"/>
                  <a:gd name="connsiteX2" fmla="*/ 541 w 14046"/>
                  <a:gd name="connsiteY2" fmla="*/ 4416 h 14102"/>
                  <a:gd name="connsiteX3" fmla="*/ 9687 w 14046"/>
                  <a:gd name="connsiteY3" fmla="*/ 554 h 14102"/>
                  <a:gd name="connsiteX4" fmla="*/ 13548 w 14046"/>
                  <a:gd name="connsiteY4" fmla="*/ 9700 h 14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6" h="14102">
                    <a:moveTo>
                      <a:pt x="13548" y="9700"/>
                    </a:moveTo>
                    <a:cubicBezTo>
                      <a:pt x="12126" y="13257"/>
                      <a:pt x="7959" y="15087"/>
                      <a:pt x="4402" y="13562"/>
                    </a:cubicBezTo>
                    <a:cubicBezTo>
                      <a:pt x="845" y="12139"/>
                      <a:pt x="-984" y="7973"/>
                      <a:pt x="541" y="4416"/>
                    </a:cubicBezTo>
                    <a:cubicBezTo>
                      <a:pt x="1963" y="758"/>
                      <a:pt x="6130" y="-970"/>
                      <a:pt x="9687" y="554"/>
                    </a:cubicBezTo>
                    <a:cubicBezTo>
                      <a:pt x="13243" y="1977"/>
                      <a:pt x="14971" y="6042"/>
                      <a:pt x="13548" y="9700"/>
                    </a:cubicBezTo>
                  </a:path>
                </a:pathLst>
              </a:custGeom>
              <a:solidFill>
                <a:srgbClr val="FFFFFF"/>
              </a:solidFill>
              <a:ln w="10161" cap="flat">
                <a:noFill/>
                <a:prstDash val="solid"/>
                <a:miter/>
              </a:ln>
            </p:spPr>
            <p:txBody>
              <a:bodyPr rtlCol="0" anchor="ctr"/>
              <a:lstStyle/>
              <a:p>
                <a:endParaRPr lang="en-IN"/>
              </a:p>
            </p:txBody>
          </p:sp>
          <p:sp>
            <p:nvSpPr>
              <p:cNvPr id="209" name="Freeform: Shape 208">
                <a:extLst>
                  <a:ext uri="{FF2B5EF4-FFF2-40B4-BE49-F238E27FC236}">
                    <a16:creationId xmlns:a16="http://schemas.microsoft.com/office/drawing/2014/main" id="{8BD052C4-10B6-5BC2-1281-183475B6C06E}"/>
                  </a:ext>
                </a:extLst>
              </p:cNvPr>
              <p:cNvSpPr/>
              <p:nvPr/>
            </p:nvSpPr>
            <p:spPr>
              <a:xfrm>
                <a:off x="2923906" y="4488690"/>
                <a:ext cx="14866" cy="14836"/>
              </a:xfrm>
              <a:custGeom>
                <a:avLst/>
                <a:gdLst>
                  <a:gd name="connsiteX0" fmla="*/ 7346 w 14866"/>
                  <a:gd name="connsiteY0" fmla="*/ 14837 h 14836"/>
                  <a:gd name="connsiteX1" fmla="*/ 4603 w 14866"/>
                  <a:gd name="connsiteY1" fmla="*/ 14329 h 14836"/>
                  <a:gd name="connsiteX2" fmla="*/ 538 w 14866"/>
                  <a:gd name="connsiteY2" fmla="*/ 4675 h 14836"/>
                  <a:gd name="connsiteX3" fmla="*/ 7448 w 14866"/>
                  <a:gd name="connsiteY3" fmla="*/ 0 h 14836"/>
                  <a:gd name="connsiteX4" fmla="*/ 10192 w 14866"/>
                  <a:gd name="connsiteY4" fmla="*/ 508 h 14836"/>
                  <a:gd name="connsiteX5" fmla="*/ 14257 w 14866"/>
                  <a:gd name="connsiteY5" fmla="*/ 4471 h 14836"/>
                  <a:gd name="connsiteX6" fmla="*/ 14257 w 14866"/>
                  <a:gd name="connsiteY6" fmla="*/ 10162 h 14836"/>
                  <a:gd name="connsiteX7" fmla="*/ 7346 w 14866"/>
                  <a:gd name="connsiteY7" fmla="*/ 14837 h 14836"/>
                  <a:gd name="connsiteX8" fmla="*/ 7346 w 14866"/>
                  <a:gd name="connsiteY8" fmla="*/ 711 h 14836"/>
                  <a:gd name="connsiteX9" fmla="*/ 1147 w 14866"/>
                  <a:gd name="connsiteY9" fmla="*/ 4878 h 14836"/>
                  <a:gd name="connsiteX10" fmla="*/ 4806 w 14866"/>
                  <a:gd name="connsiteY10" fmla="*/ 13516 h 14836"/>
                  <a:gd name="connsiteX11" fmla="*/ 7346 w 14866"/>
                  <a:gd name="connsiteY11" fmla="*/ 14024 h 14836"/>
                  <a:gd name="connsiteX12" fmla="*/ 13545 w 14866"/>
                  <a:gd name="connsiteY12" fmla="*/ 9857 h 14836"/>
                  <a:gd name="connsiteX13" fmla="*/ 13545 w 14866"/>
                  <a:gd name="connsiteY13" fmla="*/ 4776 h 14836"/>
                  <a:gd name="connsiteX14" fmla="*/ 9887 w 14866"/>
                  <a:gd name="connsiteY14" fmla="*/ 1219 h 14836"/>
                  <a:gd name="connsiteX15" fmla="*/ 7346 w 14866"/>
                  <a:gd name="connsiteY15" fmla="*/ 711 h 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66" h="14836">
                    <a:moveTo>
                      <a:pt x="7346" y="14837"/>
                    </a:moveTo>
                    <a:cubicBezTo>
                      <a:pt x="6432" y="14837"/>
                      <a:pt x="5416" y="14634"/>
                      <a:pt x="4603" y="14329"/>
                    </a:cubicBezTo>
                    <a:cubicBezTo>
                      <a:pt x="843" y="12805"/>
                      <a:pt x="-987" y="8435"/>
                      <a:pt x="538" y="4675"/>
                    </a:cubicBezTo>
                    <a:cubicBezTo>
                      <a:pt x="1656" y="1829"/>
                      <a:pt x="4399" y="0"/>
                      <a:pt x="7448" y="0"/>
                    </a:cubicBezTo>
                    <a:cubicBezTo>
                      <a:pt x="8363" y="0"/>
                      <a:pt x="9379" y="203"/>
                      <a:pt x="10192" y="508"/>
                    </a:cubicBezTo>
                    <a:cubicBezTo>
                      <a:pt x="12021" y="1219"/>
                      <a:pt x="13444" y="2642"/>
                      <a:pt x="14257" y="4471"/>
                    </a:cubicBezTo>
                    <a:cubicBezTo>
                      <a:pt x="15070" y="6301"/>
                      <a:pt x="15070" y="8333"/>
                      <a:pt x="14257" y="10162"/>
                    </a:cubicBezTo>
                    <a:cubicBezTo>
                      <a:pt x="13037" y="13008"/>
                      <a:pt x="10395" y="14837"/>
                      <a:pt x="7346" y="14837"/>
                    </a:cubicBezTo>
                    <a:moveTo>
                      <a:pt x="7346" y="711"/>
                    </a:moveTo>
                    <a:cubicBezTo>
                      <a:pt x="4603" y="711"/>
                      <a:pt x="2164" y="2337"/>
                      <a:pt x="1147" y="4878"/>
                    </a:cubicBezTo>
                    <a:cubicBezTo>
                      <a:pt x="-174" y="8231"/>
                      <a:pt x="1452" y="12195"/>
                      <a:pt x="4806" y="13516"/>
                    </a:cubicBezTo>
                    <a:cubicBezTo>
                      <a:pt x="5619" y="13821"/>
                      <a:pt x="6432" y="14024"/>
                      <a:pt x="7346" y="14024"/>
                    </a:cubicBezTo>
                    <a:cubicBezTo>
                      <a:pt x="10090" y="14024"/>
                      <a:pt x="12529" y="12398"/>
                      <a:pt x="13545" y="9857"/>
                    </a:cubicBezTo>
                    <a:cubicBezTo>
                      <a:pt x="14257" y="8231"/>
                      <a:pt x="14155" y="6402"/>
                      <a:pt x="13545" y="4776"/>
                    </a:cubicBezTo>
                    <a:cubicBezTo>
                      <a:pt x="12834" y="3150"/>
                      <a:pt x="11513" y="1829"/>
                      <a:pt x="9887" y="1219"/>
                    </a:cubicBezTo>
                    <a:cubicBezTo>
                      <a:pt x="8972" y="915"/>
                      <a:pt x="8159" y="711"/>
                      <a:pt x="7346" y="711"/>
                    </a:cubicBezTo>
                  </a:path>
                </a:pathLst>
              </a:custGeom>
              <a:solidFill>
                <a:srgbClr val="010101"/>
              </a:solidFill>
              <a:ln w="10161" cap="flat">
                <a:noFill/>
                <a:prstDash val="solid"/>
                <a:miter/>
              </a:ln>
            </p:spPr>
            <p:txBody>
              <a:bodyPr rtlCol="0" anchor="ctr"/>
              <a:lstStyle/>
              <a:p>
                <a:endParaRPr lang="en-IN"/>
              </a:p>
            </p:txBody>
          </p:sp>
          <p:sp>
            <p:nvSpPr>
              <p:cNvPr id="210" name="Freeform: Shape 209">
                <a:extLst>
                  <a:ext uri="{FF2B5EF4-FFF2-40B4-BE49-F238E27FC236}">
                    <a16:creationId xmlns:a16="http://schemas.microsoft.com/office/drawing/2014/main" id="{87F7610F-8D4D-CC97-F9D4-4B2B20607DA6}"/>
                  </a:ext>
                </a:extLst>
              </p:cNvPr>
              <p:cNvSpPr/>
              <p:nvPr/>
            </p:nvSpPr>
            <p:spPr>
              <a:xfrm>
                <a:off x="2919769" y="4291237"/>
                <a:ext cx="112330" cy="214830"/>
              </a:xfrm>
              <a:custGeom>
                <a:avLst/>
                <a:gdLst>
                  <a:gd name="connsiteX0" fmla="*/ 112192 w 112330"/>
                  <a:gd name="connsiteY0" fmla="*/ 103351 h 214830"/>
                  <a:gd name="connsiteX1" fmla="*/ 102741 w 112330"/>
                  <a:gd name="connsiteY1" fmla="*/ 0 h 214830"/>
                  <a:gd name="connsiteX2" fmla="*/ 49897 w 112330"/>
                  <a:gd name="connsiteY2" fmla="*/ 3963 h 214830"/>
                  <a:gd name="connsiteX3" fmla="*/ 55283 w 112330"/>
                  <a:gd name="connsiteY3" fmla="*/ 97863 h 214830"/>
                  <a:gd name="connsiteX4" fmla="*/ 0 w 112330"/>
                  <a:gd name="connsiteY4" fmla="*/ 182718 h 214830"/>
                  <a:gd name="connsiteX5" fmla="*/ 51218 w 112330"/>
                  <a:gd name="connsiteY5" fmla="*/ 214831 h 214830"/>
                  <a:gd name="connsiteX6" fmla="*/ 107924 w 112330"/>
                  <a:gd name="connsiteY6" fmla="*/ 120525 h 214830"/>
                  <a:gd name="connsiteX7" fmla="*/ 108432 w 112330"/>
                  <a:gd name="connsiteY7" fmla="*/ 119712 h 214830"/>
                  <a:gd name="connsiteX8" fmla="*/ 112192 w 112330"/>
                  <a:gd name="connsiteY8" fmla="*/ 103351 h 21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0" h="214830">
                    <a:moveTo>
                      <a:pt x="112192" y="103351"/>
                    </a:moveTo>
                    <a:lnTo>
                      <a:pt x="102741" y="0"/>
                    </a:lnTo>
                    <a:lnTo>
                      <a:pt x="49897" y="3963"/>
                    </a:lnTo>
                    <a:lnTo>
                      <a:pt x="55283" y="97863"/>
                    </a:lnTo>
                    <a:lnTo>
                      <a:pt x="0" y="182718"/>
                    </a:lnTo>
                    <a:lnTo>
                      <a:pt x="51218" y="214831"/>
                    </a:lnTo>
                    <a:lnTo>
                      <a:pt x="107924" y="120525"/>
                    </a:lnTo>
                    <a:lnTo>
                      <a:pt x="108432" y="119712"/>
                    </a:lnTo>
                    <a:cubicBezTo>
                      <a:pt x="111379" y="114936"/>
                      <a:pt x="112801" y="109346"/>
                      <a:pt x="112192" y="103351"/>
                    </a:cubicBezTo>
                  </a:path>
                </a:pathLst>
              </a:custGeom>
              <a:solidFill>
                <a:srgbClr val="CED1D2"/>
              </a:solidFill>
              <a:ln w="10161" cap="flat">
                <a:noFill/>
                <a:prstDash val="solid"/>
                <a:miter/>
              </a:ln>
            </p:spPr>
            <p:txBody>
              <a:bodyPr rtlCol="0" anchor="ctr"/>
              <a:lstStyle/>
              <a:p>
                <a:endParaRPr lang="en-IN"/>
              </a:p>
            </p:txBody>
          </p:sp>
          <p:sp>
            <p:nvSpPr>
              <p:cNvPr id="211" name="Freeform: Shape 210">
                <a:extLst>
                  <a:ext uri="{FF2B5EF4-FFF2-40B4-BE49-F238E27FC236}">
                    <a16:creationId xmlns:a16="http://schemas.microsoft.com/office/drawing/2014/main" id="{394F5924-4455-4767-B94A-054EB7A4A86E}"/>
                  </a:ext>
                </a:extLst>
              </p:cNvPr>
              <p:cNvSpPr/>
              <p:nvPr/>
            </p:nvSpPr>
            <p:spPr>
              <a:xfrm>
                <a:off x="2919769" y="4291237"/>
                <a:ext cx="112330" cy="214830"/>
              </a:xfrm>
              <a:custGeom>
                <a:avLst/>
                <a:gdLst>
                  <a:gd name="connsiteX0" fmla="*/ 112192 w 112330"/>
                  <a:gd name="connsiteY0" fmla="*/ 103351 h 214830"/>
                  <a:gd name="connsiteX1" fmla="*/ 102741 w 112330"/>
                  <a:gd name="connsiteY1" fmla="*/ 0 h 214830"/>
                  <a:gd name="connsiteX2" fmla="*/ 49897 w 112330"/>
                  <a:gd name="connsiteY2" fmla="*/ 3963 h 214830"/>
                  <a:gd name="connsiteX3" fmla="*/ 55283 w 112330"/>
                  <a:gd name="connsiteY3" fmla="*/ 97863 h 214830"/>
                  <a:gd name="connsiteX4" fmla="*/ 0 w 112330"/>
                  <a:gd name="connsiteY4" fmla="*/ 182718 h 214830"/>
                  <a:gd name="connsiteX5" fmla="*/ 51218 w 112330"/>
                  <a:gd name="connsiteY5" fmla="*/ 214831 h 214830"/>
                  <a:gd name="connsiteX6" fmla="*/ 107924 w 112330"/>
                  <a:gd name="connsiteY6" fmla="*/ 120525 h 214830"/>
                  <a:gd name="connsiteX7" fmla="*/ 108432 w 112330"/>
                  <a:gd name="connsiteY7" fmla="*/ 119712 h 214830"/>
                  <a:gd name="connsiteX8" fmla="*/ 112192 w 112330"/>
                  <a:gd name="connsiteY8" fmla="*/ 103351 h 21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0" h="214830">
                    <a:moveTo>
                      <a:pt x="112192" y="103351"/>
                    </a:moveTo>
                    <a:lnTo>
                      <a:pt x="102741" y="0"/>
                    </a:lnTo>
                    <a:lnTo>
                      <a:pt x="49897" y="3963"/>
                    </a:lnTo>
                    <a:lnTo>
                      <a:pt x="55283" y="97863"/>
                    </a:lnTo>
                    <a:lnTo>
                      <a:pt x="0" y="182718"/>
                    </a:lnTo>
                    <a:lnTo>
                      <a:pt x="51218" y="214831"/>
                    </a:lnTo>
                    <a:lnTo>
                      <a:pt x="107924" y="120525"/>
                    </a:lnTo>
                    <a:lnTo>
                      <a:pt x="108432" y="119712"/>
                    </a:lnTo>
                    <a:cubicBezTo>
                      <a:pt x="111379" y="114936"/>
                      <a:pt x="112801" y="109346"/>
                      <a:pt x="112192" y="103351"/>
                    </a:cubicBezTo>
                    <a:close/>
                  </a:path>
                </a:pathLst>
              </a:custGeom>
              <a:noFill/>
              <a:ln w="2540" cap="flat">
                <a:solidFill>
                  <a:srgbClr val="221F1F"/>
                </a:solidFill>
                <a:prstDash val="solid"/>
                <a:miter/>
              </a:ln>
            </p:spPr>
            <p:txBody>
              <a:bodyPr rtlCol="0" anchor="ctr"/>
              <a:lstStyle/>
              <a:p>
                <a:endParaRPr lang="en-IN"/>
              </a:p>
            </p:txBody>
          </p:sp>
          <p:sp>
            <p:nvSpPr>
              <p:cNvPr id="212" name="Freeform: Shape 211">
                <a:extLst>
                  <a:ext uri="{FF2B5EF4-FFF2-40B4-BE49-F238E27FC236}">
                    <a16:creationId xmlns:a16="http://schemas.microsoft.com/office/drawing/2014/main" id="{474AF6B6-1676-29E6-E34C-12D880EFFC3D}"/>
                  </a:ext>
                </a:extLst>
              </p:cNvPr>
              <p:cNvSpPr/>
              <p:nvPr/>
            </p:nvSpPr>
            <p:spPr>
              <a:xfrm>
                <a:off x="2919261" y="4290932"/>
                <a:ext cx="113212" cy="215644"/>
              </a:xfrm>
              <a:custGeom>
                <a:avLst/>
                <a:gdLst>
                  <a:gd name="connsiteX0" fmla="*/ 51929 w 113212"/>
                  <a:gd name="connsiteY0" fmla="*/ 215644 h 215644"/>
                  <a:gd name="connsiteX1" fmla="*/ 0 w 113212"/>
                  <a:gd name="connsiteY1" fmla="*/ 183125 h 215644"/>
                  <a:gd name="connsiteX2" fmla="*/ 55385 w 113212"/>
                  <a:gd name="connsiteY2" fmla="*/ 98066 h 215644"/>
                  <a:gd name="connsiteX3" fmla="*/ 49998 w 113212"/>
                  <a:gd name="connsiteY3" fmla="*/ 3963 h 215644"/>
                  <a:gd name="connsiteX4" fmla="*/ 50405 w 113212"/>
                  <a:gd name="connsiteY4" fmla="*/ 3963 h 215644"/>
                  <a:gd name="connsiteX5" fmla="*/ 103655 w 113212"/>
                  <a:gd name="connsiteY5" fmla="*/ 0 h 215644"/>
                  <a:gd name="connsiteX6" fmla="*/ 113106 w 113212"/>
                  <a:gd name="connsiteY6" fmla="*/ 103757 h 215644"/>
                  <a:gd name="connsiteX7" fmla="*/ 109346 w 113212"/>
                  <a:gd name="connsiteY7" fmla="*/ 120220 h 215644"/>
                  <a:gd name="connsiteX8" fmla="*/ 108838 w 113212"/>
                  <a:gd name="connsiteY8" fmla="*/ 121033 h 215644"/>
                  <a:gd name="connsiteX9" fmla="*/ 51929 w 113212"/>
                  <a:gd name="connsiteY9" fmla="*/ 215644 h 215644"/>
                  <a:gd name="connsiteX10" fmla="*/ 1016 w 113212"/>
                  <a:gd name="connsiteY10" fmla="*/ 182921 h 215644"/>
                  <a:gd name="connsiteX11" fmla="*/ 51625 w 113212"/>
                  <a:gd name="connsiteY11" fmla="*/ 214628 h 215644"/>
                  <a:gd name="connsiteX12" fmla="*/ 108635 w 113212"/>
                  <a:gd name="connsiteY12" fmla="*/ 119813 h 215644"/>
                  <a:gd name="connsiteX13" fmla="*/ 112293 w 113212"/>
                  <a:gd name="connsiteY13" fmla="*/ 103757 h 215644"/>
                  <a:gd name="connsiteX14" fmla="*/ 102842 w 113212"/>
                  <a:gd name="connsiteY14" fmla="*/ 813 h 215644"/>
                  <a:gd name="connsiteX15" fmla="*/ 50710 w 113212"/>
                  <a:gd name="connsiteY15" fmla="*/ 4675 h 215644"/>
                  <a:gd name="connsiteX16" fmla="*/ 55994 w 113212"/>
                  <a:gd name="connsiteY16" fmla="*/ 98269 h 215644"/>
                  <a:gd name="connsiteX17" fmla="*/ 55893 w 113212"/>
                  <a:gd name="connsiteY17" fmla="*/ 98371 h 215644"/>
                  <a:gd name="connsiteX18" fmla="*/ 1016 w 113212"/>
                  <a:gd name="connsiteY18" fmla="*/ 182921 h 215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12" h="215644">
                    <a:moveTo>
                      <a:pt x="51929" y="215644"/>
                    </a:moveTo>
                    <a:lnTo>
                      <a:pt x="0" y="183125"/>
                    </a:lnTo>
                    <a:lnTo>
                      <a:pt x="55385" y="98066"/>
                    </a:lnTo>
                    <a:lnTo>
                      <a:pt x="49998" y="3963"/>
                    </a:lnTo>
                    <a:lnTo>
                      <a:pt x="50405" y="3963"/>
                    </a:lnTo>
                    <a:lnTo>
                      <a:pt x="103655" y="0"/>
                    </a:lnTo>
                    <a:lnTo>
                      <a:pt x="113106" y="103757"/>
                    </a:lnTo>
                    <a:cubicBezTo>
                      <a:pt x="113614" y="109550"/>
                      <a:pt x="112293" y="115240"/>
                      <a:pt x="109346" y="120220"/>
                    </a:cubicBezTo>
                    <a:lnTo>
                      <a:pt x="108838" y="121033"/>
                    </a:lnTo>
                    <a:lnTo>
                      <a:pt x="51929" y="215644"/>
                    </a:lnTo>
                    <a:close/>
                    <a:moveTo>
                      <a:pt x="1016" y="182921"/>
                    </a:moveTo>
                    <a:lnTo>
                      <a:pt x="51625" y="214628"/>
                    </a:lnTo>
                    <a:lnTo>
                      <a:pt x="108635" y="119813"/>
                    </a:lnTo>
                    <a:cubicBezTo>
                      <a:pt x="111582" y="114936"/>
                      <a:pt x="112801" y="109448"/>
                      <a:pt x="112293" y="103757"/>
                    </a:cubicBezTo>
                    <a:lnTo>
                      <a:pt x="102842" y="813"/>
                    </a:lnTo>
                    <a:lnTo>
                      <a:pt x="50710" y="4675"/>
                    </a:lnTo>
                    <a:lnTo>
                      <a:pt x="55994" y="98269"/>
                    </a:lnTo>
                    <a:lnTo>
                      <a:pt x="55893" y="98371"/>
                    </a:lnTo>
                    <a:lnTo>
                      <a:pt x="1016" y="182921"/>
                    </a:lnTo>
                    <a:close/>
                  </a:path>
                </a:pathLst>
              </a:custGeom>
              <a:solidFill>
                <a:srgbClr val="010101"/>
              </a:solidFill>
              <a:ln w="10161" cap="flat">
                <a:noFill/>
                <a:prstDash val="solid"/>
                <a:miter/>
              </a:ln>
            </p:spPr>
            <p:txBody>
              <a:bodyPr rtlCol="0" anchor="ctr"/>
              <a:lstStyle/>
              <a:p>
                <a:endParaRPr lang="en-IN"/>
              </a:p>
            </p:txBody>
          </p:sp>
          <p:sp>
            <p:nvSpPr>
              <p:cNvPr id="213" name="Freeform: Shape 212">
                <a:extLst>
                  <a:ext uri="{FF2B5EF4-FFF2-40B4-BE49-F238E27FC236}">
                    <a16:creationId xmlns:a16="http://schemas.microsoft.com/office/drawing/2014/main" id="{C0763126-8D46-3E2F-0DAA-0373E83EDF44}"/>
                  </a:ext>
                </a:extLst>
              </p:cNvPr>
              <p:cNvSpPr/>
              <p:nvPr/>
            </p:nvSpPr>
            <p:spPr>
              <a:xfrm>
                <a:off x="3018852" y="4502308"/>
                <a:ext cx="60101" cy="31808"/>
              </a:xfrm>
              <a:custGeom>
                <a:avLst/>
                <a:gdLst>
                  <a:gd name="connsiteX0" fmla="*/ 60059 w 60101"/>
                  <a:gd name="connsiteY0" fmla="*/ 31808 h 31808"/>
                  <a:gd name="connsiteX1" fmla="*/ 0 w 60101"/>
                  <a:gd name="connsiteY1" fmla="*/ 31808 h 31808"/>
                  <a:gd name="connsiteX2" fmla="*/ 0 w 60101"/>
                  <a:gd name="connsiteY2" fmla="*/ 0 h 31808"/>
                  <a:gd name="connsiteX3" fmla="*/ 32418 w 60101"/>
                  <a:gd name="connsiteY3" fmla="*/ 0 h 31808"/>
                  <a:gd name="connsiteX4" fmla="*/ 51218 w 60101"/>
                  <a:gd name="connsiteY4" fmla="*/ 11687 h 31808"/>
                  <a:gd name="connsiteX5" fmla="*/ 59348 w 60101"/>
                  <a:gd name="connsiteY5" fmla="*/ 17784 h 31808"/>
                  <a:gd name="connsiteX6" fmla="*/ 60059 w 60101"/>
                  <a:gd name="connsiteY6" fmla="*/ 25609 h 31808"/>
                  <a:gd name="connsiteX7" fmla="*/ 60059 w 60101"/>
                  <a:gd name="connsiteY7" fmla="*/ 31808 h 3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01" h="31808">
                    <a:moveTo>
                      <a:pt x="60059" y="31808"/>
                    </a:moveTo>
                    <a:lnTo>
                      <a:pt x="0" y="31808"/>
                    </a:lnTo>
                    <a:lnTo>
                      <a:pt x="0" y="0"/>
                    </a:lnTo>
                    <a:lnTo>
                      <a:pt x="32418" y="0"/>
                    </a:lnTo>
                    <a:lnTo>
                      <a:pt x="51218" y="11687"/>
                    </a:lnTo>
                    <a:cubicBezTo>
                      <a:pt x="51218" y="11687"/>
                      <a:pt x="58027" y="15548"/>
                      <a:pt x="59348" y="17784"/>
                    </a:cubicBezTo>
                    <a:cubicBezTo>
                      <a:pt x="60364" y="19613"/>
                      <a:pt x="60059" y="25609"/>
                      <a:pt x="60059" y="25609"/>
                    </a:cubicBezTo>
                    <a:lnTo>
                      <a:pt x="60059" y="31808"/>
                    </a:lnTo>
                    <a:close/>
                  </a:path>
                </a:pathLst>
              </a:custGeom>
              <a:solidFill>
                <a:srgbClr val="99D2AD"/>
              </a:solidFill>
              <a:ln w="10161" cap="flat">
                <a:noFill/>
                <a:prstDash val="solid"/>
                <a:miter/>
              </a:ln>
            </p:spPr>
            <p:txBody>
              <a:bodyPr rtlCol="0" anchor="ctr"/>
              <a:lstStyle/>
              <a:p>
                <a:endParaRPr lang="en-IN"/>
              </a:p>
            </p:txBody>
          </p:sp>
          <p:sp>
            <p:nvSpPr>
              <p:cNvPr id="214" name="Freeform: Shape 213">
                <a:extLst>
                  <a:ext uri="{FF2B5EF4-FFF2-40B4-BE49-F238E27FC236}">
                    <a16:creationId xmlns:a16="http://schemas.microsoft.com/office/drawing/2014/main" id="{B351E128-44C9-8B0E-FD42-C6638E05BB39}"/>
                  </a:ext>
                </a:extLst>
              </p:cNvPr>
              <p:cNvSpPr/>
              <p:nvPr/>
            </p:nvSpPr>
            <p:spPr>
              <a:xfrm>
                <a:off x="3018852" y="4502308"/>
                <a:ext cx="60101" cy="31808"/>
              </a:xfrm>
              <a:custGeom>
                <a:avLst/>
                <a:gdLst>
                  <a:gd name="connsiteX0" fmla="*/ 60059 w 60101"/>
                  <a:gd name="connsiteY0" fmla="*/ 31808 h 31808"/>
                  <a:gd name="connsiteX1" fmla="*/ 0 w 60101"/>
                  <a:gd name="connsiteY1" fmla="*/ 31808 h 31808"/>
                  <a:gd name="connsiteX2" fmla="*/ 0 w 60101"/>
                  <a:gd name="connsiteY2" fmla="*/ 0 h 31808"/>
                  <a:gd name="connsiteX3" fmla="*/ 32418 w 60101"/>
                  <a:gd name="connsiteY3" fmla="*/ 0 h 31808"/>
                  <a:gd name="connsiteX4" fmla="*/ 51218 w 60101"/>
                  <a:gd name="connsiteY4" fmla="*/ 11687 h 31808"/>
                  <a:gd name="connsiteX5" fmla="*/ 59348 w 60101"/>
                  <a:gd name="connsiteY5" fmla="*/ 17784 h 31808"/>
                  <a:gd name="connsiteX6" fmla="*/ 60059 w 60101"/>
                  <a:gd name="connsiteY6" fmla="*/ 25609 h 31808"/>
                  <a:gd name="connsiteX7" fmla="*/ 60059 w 60101"/>
                  <a:gd name="connsiteY7" fmla="*/ 31808 h 3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01" h="31808">
                    <a:moveTo>
                      <a:pt x="60059" y="31808"/>
                    </a:moveTo>
                    <a:lnTo>
                      <a:pt x="0" y="31808"/>
                    </a:lnTo>
                    <a:lnTo>
                      <a:pt x="0" y="0"/>
                    </a:lnTo>
                    <a:lnTo>
                      <a:pt x="32418" y="0"/>
                    </a:lnTo>
                    <a:lnTo>
                      <a:pt x="51218" y="11687"/>
                    </a:lnTo>
                    <a:cubicBezTo>
                      <a:pt x="51218" y="11687"/>
                      <a:pt x="58027" y="15548"/>
                      <a:pt x="59348" y="17784"/>
                    </a:cubicBezTo>
                    <a:cubicBezTo>
                      <a:pt x="60364" y="19613"/>
                      <a:pt x="60059" y="25609"/>
                      <a:pt x="60059" y="25609"/>
                    </a:cubicBezTo>
                    <a:lnTo>
                      <a:pt x="60059" y="31808"/>
                    </a:lnTo>
                    <a:close/>
                  </a:path>
                </a:pathLst>
              </a:custGeom>
              <a:noFill/>
              <a:ln w="5081" cap="flat">
                <a:solidFill>
                  <a:srgbClr val="221F1F"/>
                </a:solidFill>
                <a:prstDash val="solid"/>
                <a:miter/>
              </a:ln>
            </p:spPr>
            <p:txBody>
              <a:bodyPr rtlCol="0" anchor="ctr"/>
              <a:lstStyle/>
              <a:p>
                <a:endParaRPr lang="en-IN"/>
              </a:p>
            </p:txBody>
          </p:sp>
          <p:sp>
            <p:nvSpPr>
              <p:cNvPr id="215" name="Freeform: Shape 214">
                <a:extLst>
                  <a:ext uri="{FF2B5EF4-FFF2-40B4-BE49-F238E27FC236}">
                    <a16:creationId xmlns:a16="http://schemas.microsoft.com/office/drawing/2014/main" id="{347D62CC-945D-9896-53C7-8E0B0903A701}"/>
                  </a:ext>
                </a:extLst>
              </p:cNvPr>
              <p:cNvSpPr/>
              <p:nvPr/>
            </p:nvSpPr>
            <p:spPr>
              <a:xfrm>
                <a:off x="3018547" y="4502003"/>
                <a:ext cx="60858" cy="32519"/>
              </a:xfrm>
              <a:custGeom>
                <a:avLst/>
                <a:gdLst>
                  <a:gd name="connsiteX0" fmla="*/ 60771 w 60858"/>
                  <a:gd name="connsiteY0" fmla="*/ 32519 h 32519"/>
                  <a:gd name="connsiteX1" fmla="*/ 0 w 60858"/>
                  <a:gd name="connsiteY1" fmla="*/ 32519 h 32519"/>
                  <a:gd name="connsiteX2" fmla="*/ 0 w 60858"/>
                  <a:gd name="connsiteY2" fmla="*/ 0 h 32519"/>
                  <a:gd name="connsiteX3" fmla="*/ 32926 w 60858"/>
                  <a:gd name="connsiteY3" fmla="*/ 0 h 32519"/>
                  <a:gd name="connsiteX4" fmla="*/ 33027 w 60858"/>
                  <a:gd name="connsiteY4" fmla="*/ 102 h 32519"/>
                  <a:gd name="connsiteX5" fmla="*/ 51828 w 60858"/>
                  <a:gd name="connsiteY5" fmla="*/ 11788 h 32519"/>
                  <a:gd name="connsiteX6" fmla="*/ 60059 w 60858"/>
                  <a:gd name="connsiteY6" fmla="*/ 18089 h 32519"/>
                  <a:gd name="connsiteX7" fmla="*/ 60771 w 60858"/>
                  <a:gd name="connsiteY7" fmla="*/ 26117 h 32519"/>
                  <a:gd name="connsiteX8" fmla="*/ 60771 w 60858"/>
                  <a:gd name="connsiteY8" fmla="*/ 32519 h 32519"/>
                  <a:gd name="connsiteX9" fmla="*/ 711 w 60858"/>
                  <a:gd name="connsiteY9" fmla="*/ 31706 h 32519"/>
                  <a:gd name="connsiteX10" fmla="*/ 59958 w 60858"/>
                  <a:gd name="connsiteY10" fmla="*/ 31706 h 32519"/>
                  <a:gd name="connsiteX11" fmla="*/ 59958 w 60858"/>
                  <a:gd name="connsiteY11" fmla="*/ 25914 h 32519"/>
                  <a:gd name="connsiteX12" fmla="*/ 59246 w 60858"/>
                  <a:gd name="connsiteY12" fmla="*/ 18292 h 32519"/>
                  <a:gd name="connsiteX13" fmla="*/ 51319 w 60858"/>
                  <a:gd name="connsiteY13" fmla="*/ 12297 h 32519"/>
                  <a:gd name="connsiteX14" fmla="*/ 32621 w 60858"/>
                  <a:gd name="connsiteY14" fmla="*/ 711 h 32519"/>
                  <a:gd name="connsiteX15" fmla="*/ 711 w 60858"/>
                  <a:gd name="connsiteY15" fmla="*/ 711 h 32519"/>
                  <a:gd name="connsiteX16" fmla="*/ 711 w 60858"/>
                  <a:gd name="connsiteY16" fmla="*/ 31706 h 3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858" h="32519">
                    <a:moveTo>
                      <a:pt x="60771" y="32519"/>
                    </a:moveTo>
                    <a:lnTo>
                      <a:pt x="0" y="32519"/>
                    </a:lnTo>
                    <a:lnTo>
                      <a:pt x="0" y="0"/>
                    </a:lnTo>
                    <a:lnTo>
                      <a:pt x="32926" y="0"/>
                    </a:lnTo>
                    <a:lnTo>
                      <a:pt x="33027" y="102"/>
                    </a:lnTo>
                    <a:lnTo>
                      <a:pt x="51828" y="11788"/>
                    </a:lnTo>
                    <a:cubicBezTo>
                      <a:pt x="52132" y="11890"/>
                      <a:pt x="58738" y="15752"/>
                      <a:pt x="60059" y="18089"/>
                    </a:cubicBezTo>
                    <a:cubicBezTo>
                      <a:pt x="61075" y="20020"/>
                      <a:pt x="60872" y="25812"/>
                      <a:pt x="60771" y="26117"/>
                    </a:cubicBezTo>
                    <a:lnTo>
                      <a:pt x="60771" y="32519"/>
                    </a:lnTo>
                    <a:close/>
                    <a:moveTo>
                      <a:pt x="711" y="31706"/>
                    </a:moveTo>
                    <a:lnTo>
                      <a:pt x="59958" y="31706"/>
                    </a:lnTo>
                    <a:lnTo>
                      <a:pt x="59958" y="25914"/>
                    </a:lnTo>
                    <a:cubicBezTo>
                      <a:pt x="60059" y="24288"/>
                      <a:pt x="60059" y="19715"/>
                      <a:pt x="59246" y="18292"/>
                    </a:cubicBezTo>
                    <a:cubicBezTo>
                      <a:pt x="58027" y="16158"/>
                      <a:pt x="51319" y="12398"/>
                      <a:pt x="51319" y="12297"/>
                    </a:cubicBezTo>
                    <a:lnTo>
                      <a:pt x="32621" y="711"/>
                    </a:lnTo>
                    <a:lnTo>
                      <a:pt x="711" y="711"/>
                    </a:lnTo>
                    <a:lnTo>
                      <a:pt x="711" y="31706"/>
                    </a:lnTo>
                    <a:close/>
                  </a:path>
                </a:pathLst>
              </a:custGeom>
              <a:solidFill>
                <a:srgbClr val="211E1F"/>
              </a:solidFill>
              <a:ln w="10161" cap="flat">
                <a:noFill/>
                <a:prstDash val="solid"/>
                <a:miter/>
              </a:ln>
            </p:spPr>
            <p:txBody>
              <a:bodyPr rtlCol="0" anchor="ctr"/>
              <a:lstStyle/>
              <a:p>
                <a:endParaRPr lang="en-IN"/>
              </a:p>
            </p:txBody>
          </p:sp>
          <p:sp>
            <p:nvSpPr>
              <p:cNvPr id="216" name="Freeform: Shape 215">
                <a:extLst>
                  <a:ext uri="{FF2B5EF4-FFF2-40B4-BE49-F238E27FC236}">
                    <a16:creationId xmlns:a16="http://schemas.microsoft.com/office/drawing/2014/main" id="{A1CD8436-E3B7-379E-346A-17B47B8CA232}"/>
                  </a:ext>
                </a:extLst>
              </p:cNvPr>
              <p:cNvSpPr/>
              <p:nvPr/>
            </p:nvSpPr>
            <p:spPr>
              <a:xfrm>
                <a:off x="3018953" y="4527917"/>
                <a:ext cx="60059" cy="6199"/>
              </a:xfrm>
              <a:custGeom>
                <a:avLst/>
                <a:gdLst>
                  <a:gd name="connsiteX0" fmla="*/ 0 w 60059"/>
                  <a:gd name="connsiteY0" fmla="*/ 0 h 6199"/>
                  <a:gd name="connsiteX1" fmla="*/ 60059 w 60059"/>
                  <a:gd name="connsiteY1" fmla="*/ 0 h 6199"/>
                  <a:gd name="connsiteX2" fmla="*/ 60059 w 60059"/>
                  <a:gd name="connsiteY2" fmla="*/ 6199 h 6199"/>
                  <a:gd name="connsiteX3" fmla="*/ 0 w 60059"/>
                  <a:gd name="connsiteY3" fmla="*/ 6199 h 6199"/>
                </a:gdLst>
                <a:ahLst/>
                <a:cxnLst>
                  <a:cxn ang="0">
                    <a:pos x="connsiteX0" y="connsiteY0"/>
                  </a:cxn>
                  <a:cxn ang="0">
                    <a:pos x="connsiteX1" y="connsiteY1"/>
                  </a:cxn>
                  <a:cxn ang="0">
                    <a:pos x="connsiteX2" y="connsiteY2"/>
                  </a:cxn>
                  <a:cxn ang="0">
                    <a:pos x="connsiteX3" y="connsiteY3"/>
                  </a:cxn>
                </a:cxnLst>
                <a:rect l="l" t="t" r="r" b="b"/>
                <a:pathLst>
                  <a:path w="60059" h="6199">
                    <a:moveTo>
                      <a:pt x="0" y="0"/>
                    </a:moveTo>
                    <a:lnTo>
                      <a:pt x="60059" y="0"/>
                    </a:lnTo>
                    <a:lnTo>
                      <a:pt x="60059" y="6199"/>
                    </a:lnTo>
                    <a:lnTo>
                      <a:pt x="0" y="6199"/>
                    </a:lnTo>
                    <a:close/>
                  </a:path>
                </a:pathLst>
              </a:custGeom>
              <a:solidFill>
                <a:srgbClr val="FFFFFF"/>
              </a:solidFill>
              <a:ln w="10161" cap="flat">
                <a:noFill/>
                <a:prstDash val="solid"/>
                <a:miter/>
              </a:ln>
            </p:spPr>
            <p:txBody>
              <a:bodyPr rtlCol="0" anchor="ctr"/>
              <a:lstStyle/>
              <a:p>
                <a:endParaRPr lang="en-IN"/>
              </a:p>
            </p:txBody>
          </p:sp>
          <p:sp>
            <p:nvSpPr>
              <p:cNvPr id="217" name="Freeform: Shape 216">
                <a:extLst>
                  <a:ext uri="{FF2B5EF4-FFF2-40B4-BE49-F238E27FC236}">
                    <a16:creationId xmlns:a16="http://schemas.microsoft.com/office/drawing/2014/main" id="{9325D351-42A4-2C15-7513-B2B6858C8092}"/>
                  </a:ext>
                </a:extLst>
              </p:cNvPr>
              <p:cNvSpPr/>
              <p:nvPr/>
            </p:nvSpPr>
            <p:spPr>
              <a:xfrm>
                <a:off x="3018547" y="4527612"/>
                <a:ext cx="60770" cy="6910"/>
              </a:xfrm>
              <a:custGeom>
                <a:avLst/>
                <a:gdLst>
                  <a:gd name="connsiteX0" fmla="*/ 60771 w 60770"/>
                  <a:gd name="connsiteY0" fmla="*/ 6910 h 6910"/>
                  <a:gd name="connsiteX1" fmla="*/ 0 w 60770"/>
                  <a:gd name="connsiteY1" fmla="*/ 6910 h 6910"/>
                  <a:gd name="connsiteX2" fmla="*/ 0 w 60770"/>
                  <a:gd name="connsiteY2" fmla="*/ 0 h 6910"/>
                  <a:gd name="connsiteX3" fmla="*/ 60771 w 60770"/>
                  <a:gd name="connsiteY3" fmla="*/ 0 h 6910"/>
                  <a:gd name="connsiteX4" fmla="*/ 60771 w 60770"/>
                  <a:gd name="connsiteY4" fmla="*/ 6910 h 6910"/>
                  <a:gd name="connsiteX5" fmla="*/ 711 w 60770"/>
                  <a:gd name="connsiteY5" fmla="*/ 6097 h 6910"/>
                  <a:gd name="connsiteX6" fmla="*/ 59958 w 60770"/>
                  <a:gd name="connsiteY6" fmla="*/ 6097 h 6910"/>
                  <a:gd name="connsiteX7" fmla="*/ 59958 w 60770"/>
                  <a:gd name="connsiteY7" fmla="*/ 711 h 6910"/>
                  <a:gd name="connsiteX8" fmla="*/ 711 w 60770"/>
                  <a:gd name="connsiteY8" fmla="*/ 711 h 6910"/>
                  <a:gd name="connsiteX9" fmla="*/ 711 w 60770"/>
                  <a:gd name="connsiteY9" fmla="*/ 6097 h 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70" h="6910">
                    <a:moveTo>
                      <a:pt x="60771" y="6910"/>
                    </a:moveTo>
                    <a:lnTo>
                      <a:pt x="0" y="6910"/>
                    </a:lnTo>
                    <a:lnTo>
                      <a:pt x="0" y="0"/>
                    </a:lnTo>
                    <a:lnTo>
                      <a:pt x="60771" y="0"/>
                    </a:lnTo>
                    <a:lnTo>
                      <a:pt x="60771" y="6910"/>
                    </a:lnTo>
                    <a:close/>
                    <a:moveTo>
                      <a:pt x="711" y="6097"/>
                    </a:moveTo>
                    <a:lnTo>
                      <a:pt x="59958" y="6097"/>
                    </a:lnTo>
                    <a:lnTo>
                      <a:pt x="59958" y="711"/>
                    </a:lnTo>
                    <a:lnTo>
                      <a:pt x="711" y="711"/>
                    </a:lnTo>
                    <a:lnTo>
                      <a:pt x="711" y="6097"/>
                    </a:lnTo>
                    <a:close/>
                  </a:path>
                </a:pathLst>
              </a:custGeom>
              <a:solidFill>
                <a:srgbClr val="010101"/>
              </a:solidFill>
              <a:ln w="10161" cap="flat">
                <a:noFill/>
                <a:prstDash val="solid"/>
                <a:miter/>
              </a:ln>
            </p:spPr>
            <p:txBody>
              <a:bodyPr rtlCol="0" anchor="ctr"/>
              <a:lstStyle/>
              <a:p>
                <a:endParaRPr lang="en-IN"/>
              </a:p>
            </p:txBody>
          </p:sp>
          <p:sp>
            <p:nvSpPr>
              <p:cNvPr id="218" name="Freeform: Shape 217">
                <a:extLst>
                  <a:ext uri="{FF2B5EF4-FFF2-40B4-BE49-F238E27FC236}">
                    <a16:creationId xmlns:a16="http://schemas.microsoft.com/office/drawing/2014/main" id="{5F82C14B-E6C4-1E2B-81FF-D5D7ADF19FF4}"/>
                  </a:ext>
                </a:extLst>
              </p:cNvPr>
              <p:cNvSpPr/>
              <p:nvPr/>
            </p:nvSpPr>
            <p:spPr>
              <a:xfrm>
                <a:off x="3023831" y="4508202"/>
                <a:ext cx="14024" cy="14024"/>
              </a:xfrm>
              <a:custGeom>
                <a:avLst/>
                <a:gdLst>
                  <a:gd name="connsiteX0" fmla="*/ 14024 w 14024"/>
                  <a:gd name="connsiteY0" fmla="*/ 7012 h 14024"/>
                  <a:gd name="connsiteX1" fmla="*/ 7012 w 14024"/>
                  <a:gd name="connsiteY1" fmla="*/ 14024 h 14024"/>
                  <a:gd name="connsiteX2" fmla="*/ 0 w 14024"/>
                  <a:gd name="connsiteY2" fmla="*/ 7012 h 14024"/>
                  <a:gd name="connsiteX3" fmla="*/ 7012 w 14024"/>
                  <a:gd name="connsiteY3" fmla="*/ 0 h 14024"/>
                  <a:gd name="connsiteX4" fmla="*/ 14024 w 14024"/>
                  <a:gd name="connsiteY4" fmla="*/ 7012 h 1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4" h="14024">
                    <a:moveTo>
                      <a:pt x="14024" y="7012"/>
                    </a:moveTo>
                    <a:cubicBezTo>
                      <a:pt x="14024" y="10873"/>
                      <a:pt x="10874" y="14024"/>
                      <a:pt x="7012" y="14024"/>
                    </a:cubicBezTo>
                    <a:cubicBezTo>
                      <a:pt x="3150" y="14024"/>
                      <a:pt x="0" y="10873"/>
                      <a:pt x="0" y="7012"/>
                    </a:cubicBezTo>
                    <a:cubicBezTo>
                      <a:pt x="0" y="3150"/>
                      <a:pt x="3150" y="0"/>
                      <a:pt x="7012" y="0"/>
                    </a:cubicBezTo>
                    <a:cubicBezTo>
                      <a:pt x="10874" y="0"/>
                      <a:pt x="14024" y="3150"/>
                      <a:pt x="14024" y="7012"/>
                    </a:cubicBezTo>
                  </a:path>
                </a:pathLst>
              </a:custGeom>
              <a:solidFill>
                <a:srgbClr val="FFFFFF"/>
              </a:solidFill>
              <a:ln w="10161" cap="flat">
                <a:noFill/>
                <a:prstDash val="solid"/>
                <a:miter/>
              </a:ln>
            </p:spPr>
            <p:txBody>
              <a:bodyPr rtlCol="0" anchor="ctr"/>
              <a:lstStyle/>
              <a:p>
                <a:endParaRPr lang="en-IN"/>
              </a:p>
            </p:txBody>
          </p:sp>
          <p:sp>
            <p:nvSpPr>
              <p:cNvPr id="219" name="Freeform: Shape 218">
                <a:extLst>
                  <a:ext uri="{FF2B5EF4-FFF2-40B4-BE49-F238E27FC236}">
                    <a16:creationId xmlns:a16="http://schemas.microsoft.com/office/drawing/2014/main" id="{93CA6472-1285-FE53-D217-0FC4A21F84CE}"/>
                  </a:ext>
                </a:extLst>
              </p:cNvPr>
              <p:cNvSpPr/>
              <p:nvPr/>
            </p:nvSpPr>
            <p:spPr>
              <a:xfrm>
                <a:off x="3023425" y="4507897"/>
                <a:ext cx="14836" cy="14836"/>
              </a:xfrm>
              <a:custGeom>
                <a:avLst/>
                <a:gdLst>
                  <a:gd name="connsiteX0" fmla="*/ 7418 w 14836"/>
                  <a:gd name="connsiteY0" fmla="*/ 14837 h 14836"/>
                  <a:gd name="connsiteX1" fmla="*/ 0 w 14836"/>
                  <a:gd name="connsiteY1" fmla="*/ 7418 h 14836"/>
                  <a:gd name="connsiteX2" fmla="*/ 7418 w 14836"/>
                  <a:gd name="connsiteY2" fmla="*/ 0 h 14836"/>
                  <a:gd name="connsiteX3" fmla="*/ 14837 w 14836"/>
                  <a:gd name="connsiteY3" fmla="*/ 7418 h 14836"/>
                  <a:gd name="connsiteX4" fmla="*/ 7418 w 14836"/>
                  <a:gd name="connsiteY4" fmla="*/ 14837 h 14836"/>
                  <a:gd name="connsiteX5" fmla="*/ 7418 w 14836"/>
                  <a:gd name="connsiteY5" fmla="*/ 711 h 14836"/>
                  <a:gd name="connsiteX6" fmla="*/ 711 w 14836"/>
                  <a:gd name="connsiteY6" fmla="*/ 7418 h 14836"/>
                  <a:gd name="connsiteX7" fmla="*/ 7418 w 14836"/>
                  <a:gd name="connsiteY7" fmla="*/ 14125 h 14836"/>
                  <a:gd name="connsiteX8" fmla="*/ 14126 w 14836"/>
                  <a:gd name="connsiteY8" fmla="*/ 7418 h 14836"/>
                  <a:gd name="connsiteX9" fmla="*/ 7418 w 14836"/>
                  <a:gd name="connsiteY9" fmla="*/ 711 h 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36" h="14836">
                    <a:moveTo>
                      <a:pt x="7418" y="14837"/>
                    </a:moveTo>
                    <a:cubicBezTo>
                      <a:pt x="3354" y="14837"/>
                      <a:pt x="0" y="11483"/>
                      <a:pt x="0" y="7418"/>
                    </a:cubicBezTo>
                    <a:cubicBezTo>
                      <a:pt x="0" y="3353"/>
                      <a:pt x="3354" y="0"/>
                      <a:pt x="7418" y="0"/>
                    </a:cubicBezTo>
                    <a:cubicBezTo>
                      <a:pt x="11483" y="0"/>
                      <a:pt x="14837" y="3353"/>
                      <a:pt x="14837" y="7418"/>
                    </a:cubicBezTo>
                    <a:cubicBezTo>
                      <a:pt x="14837" y="11483"/>
                      <a:pt x="11483" y="14837"/>
                      <a:pt x="7418" y="14837"/>
                    </a:cubicBezTo>
                    <a:moveTo>
                      <a:pt x="7418" y="711"/>
                    </a:moveTo>
                    <a:cubicBezTo>
                      <a:pt x="3760" y="711"/>
                      <a:pt x="711" y="3658"/>
                      <a:pt x="711" y="7418"/>
                    </a:cubicBezTo>
                    <a:cubicBezTo>
                      <a:pt x="711" y="11077"/>
                      <a:pt x="3658" y="14125"/>
                      <a:pt x="7418" y="14125"/>
                    </a:cubicBezTo>
                    <a:cubicBezTo>
                      <a:pt x="11077" y="14125"/>
                      <a:pt x="14126" y="11178"/>
                      <a:pt x="14126" y="7418"/>
                    </a:cubicBezTo>
                    <a:cubicBezTo>
                      <a:pt x="14024" y="3658"/>
                      <a:pt x="11077" y="711"/>
                      <a:pt x="7418" y="711"/>
                    </a:cubicBezTo>
                  </a:path>
                </a:pathLst>
              </a:custGeom>
              <a:solidFill>
                <a:srgbClr val="010101"/>
              </a:solidFill>
              <a:ln w="10161" cap="flat">
                <a:noFill/>
                <a:prstDash val="solid"/>
                <a:miter/>
              </a:ln>
            </p:spPr>
            <p:txBody>
              <a:bodyPr rtlCol="0" anchor="ctr"/>
              <a:lstStyle/>
              <a:p>
                <a:endParaRPr lang="en-IN"/>
              </a:p>
            </p:txBody>
          </p:sp>
          <p:sp>
            <p:nvSpPr>
              <p:cNvPr id="220" name="Freeform: Shape 219">
                <a:extLst>
                  <a:ext uri="{FF2B5EF4-FFF2-40B4-BE49-F238E27FC236}">
                    <a16:creationId xmlns:a16="http://schemas.microsoft.com/office/drawing/2014/main" id="{680409D0-9D6E-2A13-2E7D-616914DAD15C}"/>
                  </a:ext>
                </a:extLst>
              </p:cNvPr>
              <p:cNvSpPr/>
              <p:nvPr/>
            </p:nvSpPr>
            <p:spPr>
              <a:xfrm>
                <a:off x="2979015" y="4287680"/>
                <a:ext cx="90850" cy="216355"/>
              </a:xfrm>
              <a:custGeom>
                <a:avLst/>
                <a:gdLst>
                  <a:gd name="connsiteX0" fmla="*/ 90851 w 90850"/>
                  <a:gd name="connsiteY0" fmla="*/ 216355 h 216355"/>
                  <a:gd name="connsiteX1" fmla="*/ 90648 w 90850"/>
                  <a:gd name="connsiteY1" fmla="*/ 111582 h 216355"/>
                  <a:gd name="connsiteX2" fmla="*/ 90546 w 90850"/>
                  <a:gd name="connsiteY2" fmla="*/ 106501 h 216355"/>
                  <a:gd name="connsiteX3" fmla="*/ 89327 w 90850"/>
                  <a:gd name="connsiteY3" fmla="*/ 102741 h 216355"/>
                  <a:gd name="connsiteX4" fmla="*/ 55588 w 90850"/>
                  <a:gd name="connsiteY4" fmla="*/ 0 h 216355"/>
                  <a:gd name="connsiteX5" fmla="*/ 0 w 90850"/>
                  <a:gd name="connsiteY5" fmla="*/ 5589 h 216355"/>
                  <a:gd name="connsiteX6" fmla="*/ 33739 w 90850"/>
                  <a:gd name="connsiteY6" fmla="*/ 114732 h 216355"/>
                  <a:gd name="connsiteX7" fmla="*/ 30385 w 90850"/>
                  <a:gd name="connsiteY7" fmla="*/ 215441 h 21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50" h="216355">
                    <a:moveTo>
                      <a:pt x="90851" y="216355"/>
                    </a:moveTo>
                    <a:lnTo>
                      <a:pt x="90648" y="111582"/>
                    </a:lnTo>
                    <a:lnTo>
                      <a:pt x="90546" y="106501"/>
                    </a:lnTo>
                    <a:lnTo>
                      <a:pt x="89327" y="102741"/>
                    </a:lnTo>
                    <a:lnTo>
                      <a:pt x="55588" y="0"/>
                    </a:lnTo>
                    <a:lnTo>
                      <a:pt x="0" y="5589"/>
                    </a:lnTo>
                    <a:lnTo>
                      <a:pt x="33739" y="114732"/>
                    </a:lnTo>
                    <a:lnTo>
                      <a:pt x="30385" y="215441"/>
                    </a:lnTo>
                    <a:close/>
                  </a:path>
                </a:pathLst>
              </a:custGeom>
              <a:solidFill>
                <a:srgbClr val="E4E5E5"/>
              </a:solidFill>
              <a:ln w="10161" cap="flat">
                <a:noFill/>
                <a:prstDash val="solid"/>
                <a:miter/>
              </a:ln>
            </p:spPr>
            <p:txBody>
              <a:bodyPr rtlCol="0" anchor="ctr"/>
              <a:lstStyle/>
              <a:p>
                <a:endParaRPr lang="en-IN"/>
              </a:p>
            </p:txBody>
          </p:sp>
          <p:sp>
            <p:nvSpPr>
              <p:cNvPr id="221" name="Freeform: Shape 220">
                <a:extLst>
                  <a:ext uri="{FF2B5EF4-FFF2-40B4-BE49-F238E27FC236}">
                    <a16:creationId xmlns:a16="http://schemas.microsoft.com/office/drawing/2014/main" id="{C0550E02-4A99-D154-6308-279BA7EC69F1}"/>
                  </a:ext>
                </a:extLst>
              </p:cNvPr>
              <p:cNvSpPr/>
              <p:nvPr/>
            </p:nvSpPr>
            <p:spPr>
              <a:xfrm>
                <a:off x="2979015" y="4287680"/>
                <a:ext cx="90850" cy="216355"/>
              </a:xfrm>
              <a:custGeom>
                <a:avLst/>
                <a:gdLst>
                  <a:gd name="connsiteX0" fmla="*/ 90851 w 90850"/>
                  <a:gd name="connsiteY0" fmla="*/ 216355 h 216355"/>
                  <a:gd name="connsiteX1" fmla="*/ 90648 w 90850"/>
                  <a:gd name="connsiteY1" fmla="*/ 111582 h 216355"/>
                  <a:gd name="connsiteX2" fmla="*/ 90546 w 90850"/>
                  <a:gd name="connsiteY2" fmla="*/ 106501 h 216355"/>
                  <a:gd name="connsiteX3" fmla="*/ 89327 w 90850"/>
                  <a:gd name="connsiteY3" fmla="*/ 102741 h 216355"/>
                  <a:gd name="connsiteX4" fmla="*/ 55588 w 90850"/>
                  <a:gd name="connsiteY4" fmla="*/ 0 h 216355"/>
                  <a:gd name="connsiteX5" fmla="*/ 0 w 90850"/>
                  <a:gd name="connsiteY5" fmla="*/ 5589 h 216355"/>
                  <a:gd name="connsiteX6" fmla="*/ 33739 w 90850"/>
                  <a:gd name="connsiteY6" fmla="*/ 114732 h 216355"/>
                  <a:gd name="connsiteX7" fmla="*/ 30385 w 90850"/>
                  <a:gd name="connsiteY7" fmla="*/ 215441 h 21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50" h="216355">
                    <a:moveTo>
                      <a:pt x="90851" y="216355"/>
                    </a:moveTo>
                    <a:lnTo>
                      <a:pt x="90648" y="111582"/>
                    </a:lnTo>
                    <a:lnTo>
                      <a:pt x="90546" y="106501"/>
                    </a:lnTo>
                    <a:lnTo>
                      <a:pt x="89327" y="102741"/>
                    </a:lnTo>
                    <a:lnTo>
                      <a:pt x="55588" y="0"/>
                    </a:lnTo>
                    <a:lnTo>
                      <a:pt x="0" y="5589"/>
                    </a:lnTo>
                    <a:lnTo>
                      <a:pt x="33739" y="114732"/>
                    </a:lnTo>
                    <a:lnTo>
                      <a:pt x="30385" y="215441"/>
                    </a:lnTo>
                    <a:close/>
                  </a:path>
                </a:pathLst>
              </a:custGeom>
              <a:noFill/>
              <a:ln w="2540" cap="flat">
                <a:solidFill>
                  <a:srgbClr val="221F1F"/>
                </a:solidFill>
                <a:prstDash val="solid"/>
                <a:miter/>
              </a:ln>
            </p:spPr>
            <p:txBody>
              <a:bodyPr rtlCol="0" anchor="ctr"/>
              <a:lstStyle/>
              <a:p>
                <a:endParaRPr lang="en-IN"/>
              </a:p>
            </p:txBody>
          </p:sp>
          <p:sp>
            <p:nvSpPr>
              <p:cNvPr id="222" name="Freeform: Shape 221">
                <a:extLst>
                  <a:ext uri="{FF2B5EF4-FFF2-40B4-BE49-F238E27FC236}">
                    <a16:creationId xmlns:a16="http://schemas.microsoft.com/office/drawing/2014/main" id="{B5FC1CE8-4A93-3973-DE21-B0809BB7873F}"/>
                  </a:ext>
                </a:extLst>
              </p:cNvPr>
              <p:cNvSpPr/>
              <p:nvPr/>
            </p:nvSpPr>
            <p:spPr>
              <a:xfrm>
                <a:off x="2978507" y="4287274"/>
                <a:ext cx="91765" cy="217168"/>
              </a:xfrm>
              <a:custGeom>
                <a:avLst/>
                <a:gdLst>
                  <a:gd name="connsiteX0" fmla="*/ 91766 w 91765"/>
                  <a:gd name="connsiteY0" fmla="*/ 217168 h 217168"/>
                  <a:gd name="connsiteX1" fmla="*/ 30487 w 91765"/>
                  <a:gd name="connsiteY1" fmla="*/ 216254 h 217168"/>
                  <a:gd name="connsiteX2" fmla="*/ 30487 w 91765"/>
                  <a:gd name="connsiteY2" fmla="*/ 215847 h 217168"/>
                  <a:gd name="connsiteX3" fmla="*/ 33840 w 91765"/>
                  <a:gd name="connsiteY3" fmla="*/ 115139 h 217168"/>
                  <a:gd name="connsiteX4" fmla="*/ 0 w 91765"/>
                  <a:gd name="connsiteY4" fmla="*/ 5589 h 217168"/>
                  <a:gd name="connsiteX5" fmla="*/ 56299 w 91765"/>
                  <a:gd name="connsiteY5" fmla="*/ 0 h 217168"/>
                  <a:gd name="connsiteX6" fmla="*/ 56401 w 91765"/>
                  <a:gd name="connsiteY6" fmla="*/ 305 h 217168"/>
                  <a:gd name="connsiteX7" fmla="*/ 91461 w 91765"/>
                  <a:gd name="connsiteY7" fmla="*/ 106806 h 217168"/>
                  <a:gd name="connsiteX8" fmla="*/ 91461 w 91765"/>
                  <a:gd name="connsiteY8" fmla="*/ 111887 h 217168"/>
                  <a:gd name="connsiteX9" fmla="*/ 91766 w 91765"/>
                  <a:gd name="connsiteY9" fmla="*/ 217168 h 217168"/>
                  <a:gd name="connsiteX10" fmla="*/ 31300 w 91765"/>
                  <a:gd name="connsiteY10" fmla="*/ 215441 h 217168"/>
                  <a:gd name="connsiteX11" fmla="*/ 90953 w 91765"/>
                  <a:gd name="connsiteY11" fmla="*/ 216355 h 217168"/>
                  <a:gd name="connsiteX12" fmla="*/ 90648 w 91765"/>
                  <a:gd name="connsiteY12" fmla="*/ 107009 h 217168"/>
                  <a:gd name="connsiteX13" fmla="*/ 55791 w 91765"/>
                  <a:gd name="connsiteY13" fmla="*/ 915 h 217168"/>
                  <a:gd name="connsiteX14" fmla="*/ 1016 w 91765"/>
                  <a:gd name="connsiteY14" fmla="*/ 6301 h 217168"/>
                  <a:gd name="connsiteX15" fmla="*/ 34653 w 91765"/>
                  <a:gd name="connsiteY15" fmla="*/ 115037 h 217168"/>
                  <a:gd name="connsiteX16" fmla="*/ 34653 w 91765"/>
                  <a:gd name="connsiteY16" fmla="*/ 115139 h 217168"/>
                  <a:gd name="connsiteX17" fmla="*/ 31300 w 91765"/>
                  <a:gd name="connsiteY17" fmla="*/ 215441 h 21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765" h="217168">
                    <a:moveTo>
                      <a:pt x="91766" y="217168"/>
                    </a:moveTo>
                    <a:lnTo>
                      <a:pt x="30487" y="216254"/>
                    </a:lnTo>
                    <a:lnTo>
                      <a:pt x="30487" y="215847"/>
                    </a:lnTo>
                    <a:lnTo>
                      <a:pt x="33840" y="115139"/>
                    </a:lnTo>
                    <a:lnTo>
                      <a:pt x="0" y="5589"/>
                    </a:lnTo>
                    <a:lnTo>
                      <a:pt x="56299" y="0"/>
                    </a:lnTo>
                    <a:lnTo>
                      <a:pt x="56401" y="305"/>
                    </a:lnTo>
                    <a:lnTo>
                      <a:pt x="91461" y="106806"/>
                    </a:lnTo>
                    <a:lnTo>
                      <a:pt x="91461" y="111887"/>
                    </a:lnTo>
                    <a:lnTo>
                      <a:pt x="91766" y="217168"/>
                    </a:lnTo>
                    <a:close/>
                    <a:moveTo>
                      <a:pt x="31300" y="215441"/>
                    </a:moveTo>
                    <a:lnTo>
                      <a:pt x="90953" y="216355"/>
                    </a:lnTo>
                    <a:lnTo>
                      <a:pt x="90648" y="107009"/>
                    </a:lnTo>
                    <a:lnTo>
                      <a:pt x="55791" y="915"/>
                    </a:lnTo>
                    <a:lnTo>
                      <a:pt x="1016" y="6301"/>
                    </a:lnTo>
                    <a:lnTo>
                      <a:pt x="34653" y="115037"/>
                    </a:lnTo>
                    <a:lnTo>
                      <a:pt x="34653" y="115139"/>
                    </a:lnTo>
                    <a:lnTo>
                      <a:pt x="31300" y="215441"/>
                    </a:lnTo>
                    <a:close/>
                  </a:path>
                </a:pathLst>
              </a:custGeom>
              <a:solidFill>
                <a:srgbClr val="010101"/>
              </a:solidFill>
              <a:ln w="10161" cap="flat">
                <a:noFill/>
                <a:prstDash val="solid"/>
                <a:miter/>
              </a:ln>
            </p:spPr>
            <p:txBody>
              <a:bodyPr rtlCol="0" anchor="ctr"/>
              <a:lstStyle/>
              <a:p>
                <a:endParaRPr lang="en-IN"/>
              </a:p>
            </p:txBody>
          </p:sp>
          <p:sp>
            <p:nvSpPr>
              <p:cNvPr id="223" name="Freeform: Shape 222">
                <a:extLst>
                  <a:ext uri="{FF2B5EF4-FFF2-40B4-BE49-F238E27FC236}">
                    <a16:creationId xmlns:a16="http://schemas.microsoft.com/office/drawing/2014/main" id="{E7554224-0B68-41D3-D95E-D98E439910B5}"/>
                  </a:ext>
                </a:extLst>
              </p:cNvPr>
              <p:cNvSpPr/>
              <p:nvPr/>
            </p:nvSpPr>
            <p:spPr>
              <a:xfrm>
                <a:off x="2998222" y="4209837"/>
                <a:ext cx="14633" cy="21036"/>
              </a:xfrm>
              <a:custGeom>
                <a:avLst/>
                <a:gdLst>
                  <a:gd name="connsiteX0" fmla="*/ 14532 w 14633"/>
                  <a:gd name="connsiteY0" fmla="*/ 0 h 21036"/>
                  <a:gd name="connsiteX1" fmla="*/ 0 w 14633"/>
                  <a:gd name="connsiteY1" fmla="*/ 0 h 21036"/>
                  <a:gd name="connsiteX2" fmla="*/ 0 w 14633"/>
                  <a:gd name="connsiteY2" fmla="*/ 13211 h 21036"/>
                  <a:gd name="connsiteX3" fmla="*/ 0 w 14633"/>
                  <a:gd name="connsiteY3" fmla="*/ 13211 h 21036"/>
                  <a:gd name="connsiteX4" fmla="*/ 0 w 14633"/>
                  <a:gd name="connsiteY4" fmla="*/ 13313 h 21036"/>
                  <a:gd name="connsiteX5" fmla="*/ 7317 w 14633"/>
                  <a:gd name="connsiteY5" fmla="*/ 21036 h 21036"/>
                  <a:gd name="connsiteX6" fmla="*/ 14634 w 14633"/>
                  <a:gd name="connsiteY6" fmla="*/ 13313 h 21036"/>
                  <a:gd name="connsiteX7" fmla="*/ 14634 w 14633"/>
                  <a:gd name="connsiteY7" fmla="*/ 13211 h 21036"/>
                  <a:gd name="connsiteX8" fmla="*/ 14634 w 14633"/>
                  <a:gd name="connsiteY8" fmla="*/ 13211 h 21036"/>
                  <a:gd name="connsiteX9" fmla="*/ 14634 w 14633"/>
                  <a:gd name="connsiteY9" fmla="*/ 0 h 2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3" h="21036">
                    <a:moveTo>
                      <a:pt x="14532" y="0"/>
                    </a:moveTo>
                    <a:lnTo>
                      <a:pt x="0" y="0"/>
                    </a:lnTo>
                    <a:lnTo>
                      <a:pt x="0" y="13211"/>
                    </a:lnTo>
                    <a:lnTo>
                      <a:pt x="0" y="13211"/>
                    </a:lnTo>
                    <a:cubicBezTo>
                      <a:pt x="0" y="13211"/>
                      <a:pt x="0" y="13313"/>
                      <a:pt x="0" y="13313"/>
                    </a:cubicBezTo>
                    <a:cubicBezTo>
                      <a:pt x="0" y="17581"/>
                      <a:pt x="3252" y="21036"/>
                      <a:pt x="7317" y="21036"/>
                    </a:cubicBezTo>
                    <a:cubicBezTo>
                      <a:pt x="11382" y="21036"/>
                      <a:pt x="14634" y="17581"/>
                      <a:pt x="14634" y="13313"/>
                    </a:cubicBezTo>
                    <a:cubicBezTo>
                      <a:pt x="14634" y="13313"/>
                      <a:pt x="14634" y="13211"/>
                      <a:pt x="14634" y="13211"/>
                    </a:cubicBezTo>
                    <a:lnTo>
                      <a:pt x="14634" y="13211"/>
                    </a:lnTo>
                    <a:lnTo>
                      <a:pt x="14634" y="0"/>
                    </a:lnTo>
                    <a:close/>
                  </a:path>
                </a:pathLst>
              </a:custGeom>
              <a:solidFill>
                <a:srgbClr val="EAB986"/>
              </a:solidFill>
              <a:ln w="10161" cap="flat">
                <a:noFill/>
                <a:prstDash val="solid"/>
                <a:miter/>
              </a:ln>
            </p:spPr>
            <p:txBody>
              <a:bodyPr rtlCol="0" anchor="ctr"/>
              <a:lstStyle/>
              <a:p>
                <a:endParaRPr lang="en-IN"/>
              </a:p>
            </p:txBody>
          </p:sp>
          <p:sp>
            <p:nvSpPr>
              <p:cNvPr id="224" name="Freeform: Shape 223">
                <a:extLst>
                  <a:ext uri="{FF2B5EF4-FFF2-40B4-BE49-F238E27FC236}">
                    <a16:creationId xmlns:a16="http://schemas.microsoft.com/office/drawing/2014/main" id="{B806EC41-3AB9-9BDD-A964-B99C0BA9D6BE}"/>
                  </a:ext>
                </a:extLst>
              </p:cNvPr>
              <p:cNvSpPr/>
              <p:nvPr/>
            </p:nvSpPr>
            <p:spPr>
              <a:xfrm>
                <a:off x="2998019" y="4209532"/>
                <a:ext cx="14938" cy="21544"/>
              </a:xfrm>
              <a:custGeom>
                <a:avLst/>
                <a:gdLst>
                  <a:gd name="connsiteX0" fmla="*/ 7418 w 14938"/>
                  <a:gd name="connsiteY0" fmla="*/ 21544 h 21544"/>
                  <a:gd name="connsiteX1" fmla="*/ 0 w 14938"/>
                  <a:gd name="connsiteY1" fmla="*/ 13618 h 21544"/>
                  <a:gd name="connsiteX2" fmla="*/ 0 w 14938"/>
                  <a:gd name="connsiteY2" fmla="*/ 13516 h 21544"/>
                  <a:gd name="connsiteX3" fmla="*/ 0 w 14938"/>
                  <a:gd name="connsiteY3" fmla="*/ 13414 h 21544"/>
                  <a:gd name="connsiteX4" fmla="*/ 0 w 14938"/>
                  <a:gd name="connsiteY4" fmla="*/ 0 h 21544"/>
                  <a:gd name="connsiteX5" fmla="*/ 14939 w 14938"/>
                  <a:gd name="connsiteY5" fmla="*/ 0 h 21544"/>
                  <a:gd name="connsiteX6" fmla="*/ 14939 w 14938"/>
                  <a:gd name="connsiteY6" fmla="*/ 13719 h 21544"/>
                  <a:gd name="connsiteX7" fmla="*/ 7418 w 14938"/>
                  <a:gd name="connsiteY7" fmla="*/ 21544 h 21544"/>
                  <a:gd name="connsiteX8" fmla="*/ 406 w 14938"/>
                  <a:gd name="connsiteY8" fmla="*/ 13313 h 21544"/>
                  <a:gd name="connsiteX9" fmla="*/ 406 w 14938"/>
                  <a:gd name="connsiteY9" fmla="*/ 13313 h 21544"/>
                  <a:gd name="connsiteX10" fmla="*/ 406 w 14938"/>
                  <a:gd name="connsiteY10" fmla="*/ 13516 h 21544"/>
                  <a:gd name="connsiteX11" fmla="*/ 406 w 14938"/>
                  <a:gd name="connsiteY11" fmla="*/ 13618 h 21544"/>
                  <a:gd name="connsiteX12" fmla="*/ 7520 w 14938"/>
                  <a:gd name="connsiteY12" fmla="*/ 21138 h 21544"/>
                  <a:gd name="connsiteX13" fmla="*/ 14634 w 14938"/>
                  <a:gd name="connsiteY13" fmla="*/ 13618 h 21544"/>
                  <a:gd name="connsiteX14" fmla="*/ 14634 w 14938"/>
                  <a:gd name="connsiteY14" fmla="*/ 13618 h 21544"/>
                  <a:gd name="connsiteX15" fmla="*/ 14634 w 14938"/>
                  <a:gd name="connsiteY15" fmla="*/ 13516 h 21544"/>
                  <a:gd name="connsiteX16" fmla="*/ 14634 w 14938"/>
                  <a:gd name="connsiteY16" fmla="*/ 508 h 21544"/>
                  <a:gd name="connsiteX17" fmla="*/ 508 w 14938"/>
                  <a:gd name="connsiteY17" fmla="*/ 508 h 21544"/>
                  <a:gd name="connsiteX18" fmla="*/ 508 w 14938"/>
                  <a:gd name="connsiteY18" fmla="*/ 13313 h 2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38" h="21544">
                    <a:moveTo>
                      <a:pt x="7418" y="21544"/>
                    </a:moveTo>
                    <a:cubicBezTo>
                      <a:pt x="3252" y="21544"/>
                      <a:pt x="0" y="17987"/>
                      <a:pt x="0" y="13618"/>
                    </a:cubicBezTo>
                    <a:cubicBezTo>
                      <a:pt x="0" y="13618"/>
                      <a:pt x="0" y="13618"/>
                      <a:pt x="0" y="13516"/>
                    </a:cubicBezTo>
                    <a:lnTo>
                      <a:pt x="0" y="13414"/>
                    </a:lnTo>
                    <a:lnTo>
                      <a:pt x="0" y="0"/>
                    </a:lnTo>
                    <a:lnTo>
                      <a:pt x="14939" y="0"/>
                    </a:lnTo>
                    <a:lnTo>
                      <a:pt x="14939" y="13719"/>
                    </a:lnTo>
                    <a:cubicBezTo>
                      <a:pt x="14939" y="18089"/>
                      <a:pt x="11585" y="21544"/>
                      <a:pt x="7418" y="21544"/>
                    </a:cubicBezTo>
                    <a:moveTo>
                      <a:pt x="406" y="13313"/>
                    </a:moveTo>
                    <a:lnTo>
                      <a:pt x="406" y="13313"/>
                    </a:lnTo>
                    <a:lnTo>
                      <a:pt x="406" y="13516"/>
                    </a:lnTo>
                    <a:cubicBezTo>
                      <a:pt x="406" y="13618"/>
                      <a:pt x="406" y="13618"/>
                      <a:pt x="406" y="13618"/>
                    </a:cubicBezTo>
                    <a:cubicBezTo>
                      <a:pt x="406" y="17784"/>
                      <a:pt x="3557" y="21138"/>
                      <a:pt x="7520" y="21138"/>
                    </a:cubicBezTo>
                    <a:cubicBezTo>
                      <a:pt x="11382" y="21138"/>
                      <a:pt x="14634" y="17784"/>
                      <a:pt x="14634" y="13618"/>
                    </a:cubicBezTo>
                    <a:lnTo>
                      <a:pt x="14634" y="13618"/>
                    </a:lnTo>
                    <a:cubicBezTo>
                      <a:pt x="14634" y="13618"/>
                      <a:pt x="14634" y="13516"/>
                      <a:pt x="14634" y="13516"/>
                    </a:cubicBezTo>
                    <a:lnTo>
                      <a:pt x="14634" y="508"/>
                    </a:lnTo>
                    <a:lnTo>
                      <a:pt x="508" y="508"/>
                    </a:lnTo>
                    <a:lnTo>
                      <a:pt x="508" y="13313"/>
                    </a:lnTo>
                    <a:close/>
                  </a:path>
                </a:pathLst>
              </a:custGeom>
              <a:solidFill>
                <a:srgbClr val="010101"/>
              </a:solidFill>
              <a:ln w="10161" cap="flat">
                <a:noFill/>
                <a:prstDash val="solid"/>
                <a:miter/>
              </a:ln>
            </p:spPr>
            <p:txBody>
              <a:bodyPr rtlCol="0" anchor="ctr"/>
              <a:lstStyle/>
              <a:p>
                <a:endParaRPr lang="en-IN"/>
              </a:p>
            </p:txBody>
          </p:sp>
          <p:sp>
            <p:nvSpPr>
              <p:cNvPr id="225" name="Freeform: Shape 224">
                <a:extLst>
                  <a:ext uri="{FF2B5EF4-FFF2-40B4-BE49-F238E27FC236}">
                    <a16:creationId xmlns:a16="http://schemas.microsoft.com/office/drawing/2014/main" id="{9596BF41-6B48-621D-96CC-837295ABCC5C}"/>
                  </a:ext>
                </a:extLst>
              </p:cNvPr>
              <p:cNvSpPr/>
              <p:nvPr/>
            </p:nvSpPr>
            <p:spPr>
              <a:xfrm>
                <a:off x="2969056" y="4223149"/>
                <a:ext cx="69205" cy="72761"/>
              </a:xfrm>
              <a:custGeom>
                <a:avLst/>
                <a:gdLst>
                  <a:gd name="connsiteX0" fmla="*/ 61685 w 69205"/>
                  <a:gd name="connsiteY0" fmla="*/ 0 h 72761"/>
                  <a:gd name="connsiteX1" fmla="*/ 21951 w 69205"/>
                  <a:gd name="connsiteY1" fmla="*/ 0 h 72761"/>
                  <a:gd name="connsiteX2" fmla="*/ 0 w 69205"/>
                  <a:gd name="connsiteY2" fmla="*/ 23983 h 72761"/>
                  <a:gd name="connsiteX3" fmla="*/ 305 w 69205"/>
                  <a:gd name="connsiteY3" fmla="*/ 72762 h 72761"/>
                  <a:gd name="connsiteX4" fmla="*/ 69205 w 69205"/>
                  <a:gd name="connsiteY4" fmla="*/ 72762 h 72761"/>
                  <a:gd name="connsiteX5" fmla="*/ 69205 w 69205"/>
                  <a:gd name="connsiteY5" fmla="*/ 20426 h 72761"/>
                  <a:gd name="connsiteX6" fmla="*/ 61685 w 69205"/>
                  <a:gd name="connsiteY6" fmla="*/ 0 h 7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05" h="72761">
                    <a:moveTo>
                      <a:pt x="61685" y="0"/>
                    </a:moveTo>
                    <a:lnTo>
                      <a:pt x="21951" y="0"/>
                    </a:lnTo>
                    <a:cubicBezTo>
                      <a:pt x="21951" y="0"/>
                      <a:pt x="0" y="3455"/>
                      <a:pt x="0" y="23983"/>
                    </a:cubicBezTo>
                    <a:cubicBezTo>
                      <a:pt x="0" y="38922"/>
                      <a:pt x="305" y="72762"/>
                      <a:pt x="305" y="72762"/>
                    </a:cubicBezTo>
                    <a:lnTo>
                      <a:pt x="69205" y="72762"/>
                    </a:lnTo>
                    <a:lnTo>
                      <a:pt x="69205" y="20426"/>
                    </a:lnTo>
                    <a:lnTo>
                      <a:pt x="61685" y="0"/>
                    </a:lnTo>
                    <a:close/>
                  </a:path>
                </a:pathLst>
              </a:custGeom>
              <a:solidFill>
                <a:srgbClr val="E4E5E5"/>
              </a:solidFill>
              <a:ln w="10161" cap="flat">
                <a:noFill/>
                <a:prstDash val="solid"/>
                <a:miter/>
              </a:ln>
            </p:spPr>
            <p:txBody>
              <a:bodyPr rtlCol="0" anchor="ctr"/>
              <a:lstStyle/>
              <a:p>
                <a:endParaRPr lang="en-IN"/>
              </a:p>
            </p:txBody>
          </p:sp>
          <p:sp>
            <p:nvSpPr>
              <p:cNvPr id="226" name="Freeform: Shape 225">
                <a:extLst>
                  <a:ext uri="{FF2B5EF4-FFF2-40B4-BE49-F238E27FC236}">
                    <a16:creationId xmlns:a16="http://schemas.microsoft.com/office/drawing/2014/main" id="{BFF13F02-09AA-2D05-2E9C-52CA03EF9B86}"/>
                  </a:ext>
                </a:extLst>
              </p:cNvPr>
              <p:cNvSpPr/>
              <p:nvPr/>
            </p:nvSpPr>
            <p:spPr>
              <a:xfrm>
                <a:off x="2969056" y="4223149"/>
                <a:ext cx="69205" cy="72761"/>
              </a:xfrm>
              <a:custGeom>
                <a:avLst/>
                <a:gdLst>
                  <a:gd name="connsiteX0" fmla="*/ 61685 w 69205"/>
                  <a:gd name="connsiteY0" fmla="*/ 0 h 72761"/>
                  <a:gd name="connsiteX1" fmla="*/ 21951 w 69205"/>
                  <a:gd name="connsiteY1" fmla="*/ 0 h 72761"/>
                  <a:gd name="connsiteX2" fmla="*/ 0 w 69205"/>
                  <a:gd name="connsiteY2" fmla="*/ 23983 h 72761"/>
                  <a:gd name="connsiteX3" fmla="*/ 305 w 69205"/>
                  <a:gd name="connsiteY3" fmla="*/ 72762 h 72761"/>
                  <a:gd name="connsiteX4" fmla="*/ 69205 w 69205"/>
                  <a:gd name="connsiteY4" fmla="*/ 72762 h 72761"/>
                  <a:gd name="connsiteX5" fmla="*/ 69205 w 69205"/>
                  <a:gd name="connsiteY5" fmla="*/ 20426 h 72761"/>
                  <a:gd name="connsiteX6" fmla="*/ 61685 w 69205"/>
                  <a:gd name="connsiteY6" fmla="*/ 0 h 7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05" h="72761">
                    <a:moveTo>
                      <a:pt x="61685" y="0"/>
                    </a:moveTo>
                    <a:lnTo>
                      <a:pt x="21951" y="0"/>
                    </a:lnTo>
                    <a:cubicBezTo>
                      <a:pt x="21951" y="0"/>
                      <a:pt x="0" y="3455"/>
                      <a:pt x="0" y="23983"/>
                    </a:cubicBezTo>
                    <a:cubicBezTo>
                      <a:pt x="0" y="38922"/>
                      <a:pt x="305" y="72762"/>
                      <a:pt x="305" y="72762"/>
                    </a:cubicBezTo>
                    <a:lnTo>
                      <a:pt x="69205" y="72762"/>
                    </a:lnTo>
                    <a:lnTo>
                      <a:pt x="69205" y="20426"/>
                    </a:lnTo>
                    <a:lnTo>
                      <a:pt x="61685" y="0"/>
                    </a:lnTo>
                    <a:close/>
                  </a:path>
                </a:pathLst>
              </a:custGeom>
              <a:noFill/>
              <a:ln w="2540" cap="flat">
                <a:solidFill>
                  <a:srgbClr val="221F1F"/>
                </a:solidFill>
                <a:prstDash val="solid"/>
                <a:miter/>
              </a:ln>
            </p:spPr>
            <p:txBody>
              <a:bodyPr rtlCol="0" anchor="ctr"/>
              <a:lstStyle/>
              <a:p>
                <a:endParaRPr lang="en-IN"/>
              </a:p>
            </p:txBody>
          </p:sp>
          <p:sp>
            <p:nvSpPr>
              <p:cNvPr id="227" name="Freeform: Shape 226">
                <a:extLst>
                  <a:ext uri="{FF2B5EF4-FFF2-40B4-BE49-F238E27FC236}">
                    <a16:creationId xmlns:a16="http://schemas.microsoft.com/office/drawing/2014/main" id="{AE91E3EC-CF69-5038-C4F5-639B4B815A0D}"/>
                  </a:ext>
                </a:extLst>
              </p:cNvPr>
              <p:cNvSpPr/>
              <p:nvPr/>
            </p:nvSpPr>
            <p:spPr>
              <a:xfrm>
                <a:off x="2968853" y="4222946"/>
                <a:ext cx="69611" cy="73066"/>
              </a:xfrm>
              <a:custGeom>
                <a:avLst/>
                <a:gdLst>
                  <a:gd name="connsiteX0" fmla="*/ 69612 w 69611"/>
                  <a:gd name="connsiteY0" fmla="*/ 73067 h 73066"/>
                  <a:gd name="connsiteX1" fmla="*/ 305 w 69611"/>
                  <a:gd name="connsiteY1" fmla="*/ 73067 h 73066"/>
                  <a:gd name="connsiteX2" fmla="*/ 305 w 69611"/>
                  <a:gd name="connsiteY2" fmla="*/ 72864 h 73066"/>
                  <a:gd name="connsiteX3" fmla="*/ 0 w 69611"/>
                  <a:gd name="connsiteY3" fmla="*/ 24085 h 73066"/>
                  <a:gd name="connsiteX4" fmla="*/ 22154 w 69611"/>
                  <a:gd name="connsiteY4" fmla="*/ 0 h 73066"/>
                  <a:gd name="connsiteX5" fmla="*/ 62092 w 69611"/>
                  <a:gd name="connsiteY5" fmla="*/ 0 h 73066"/>
                  <a:gd name="connsiteX6" fmla="*/ 62092 w 69611"/>
                  <a:gd name="connsiteY6" fmla="*/ 102 h 73066"/>
                  <a:gd name="connsiteX7" fmla="*/ 69612 w 69611"/>
                  <a:gd name="connsiteY7" fmla="*/ 20629 h 73066"/>
                  <a:gd name="connsiteX8" fmla="*/ 69612 w 69611"/>
                  <a:gd name="connsiteY8" fmla="*/ 73067 h 73066"/>
                  <a:gd name="connsiteX9" fmla="*/ 711 w 69611"/>
                  <a:gd name="connsiteY9" fmla="*/ 72660 h 73066"/>
                  <a:gd name="connsiteX10" fmla="*/ 69205 w 69611"/>
                  <a:gd name="connsiteY10" fmla="*/ 72660 h 73066"/>
                  <a:gd name="connsiteX11" fmla="*/ 69205 w 69611"/>
                  <a:gd name="connsiteY11" fmla="*/ 20629 h 73066"/>
                  <a:gd name="connsiteX12" fmla="*/ 61787 w 69611"/>
                  <a:gd name="connsiteY12" fmla="*/ 305 h 73066"/>
                  <a:gd name="connsiteX13" fmla="*/ 22154 w 69611"/>
                  <a:gd name="connsiteY13" fmla="*/ 305 h 73066"/>
                  <a:gd name="connsiteX14" fmla="*/ 406 w 69611"/>
                  <a:gd name="connsiteY14" fmla="*/ 24085 h 73066"/>
                  <a:gd name="connsiteX15" fmla="*/ 711 w 69611"/>
                  <a:gd name="connsiteY15" fmla="*/ 72660 h 7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611" h="73066">
                    <a:moveTo>
                      <a:pt x="69612" y="73067"/>
                    </a:moveTo>
                    <a:lnTo>
                      <a:pt x="305" y="73067"/>
                    </a:lnTo>
                    <a:lnTo>
                      <a:pt x="305" y="72864"/>
                    </a:lnTo>
                    <a:cubicBezTo>
                      <a:pt x="305" y="72559"/>
                      <a:pt x="0" y="38922"/>
                      <a:pt x="0" y="24085"/>
                    </a:cubicBezTo>
                    <a:cubicBezTo>
                      <a:pt x="0" y="3760"/>
                      <a:pt x="21950" y="0"/>
                      <a:pt x="22154" y="0"/>
                    </a:cubicBezTo>
                    <a:lnTo>
                      <a:pt x="62092" y="0"/>
                    </a:lnTo>
                    <a:lnTo>
                      <a:pt x="62092" y="102"/>
                    </a:lnTo>
                    <a:lnTo>
                      <a:pt x="69612" y="20629"/>
                    </a:lnTo>
                    <a:lnTo>
                      <a:pt x="69612" y="73067"/>
                    </a:lnTo>
                    <a:close/>
                    <a:moveTo>
                      <a:pt x="711" y="72660"/>
                    </a:moveTo>
                    <a:lnTo>
                      <a:pt x="69205" y="72660"/>
                    </a:lnTo>
                    <a:lnTo>
                      <a:pt x="69205" y="20629"/>
                    </a:lnTo>
                    <a:lnTo>
                      <a:pt x="61787" y="305"/>
                    </a:lnTo>
                    <a:lnTo>
                      <a:pt x="22154" y="305"/>
                    </a:lnTo>
                    <a:cubicBezTo>
                      <a:pt x="21950" y="305"/>
                      <a:pt x="406" y="3963"/>
                      <a:pt x="406" y="24085"/>
                    </a:cubicBezTo>
                    <a:cubicBezTo>
                      <a:pt x="406" y="38312"/>
                      <a:pt x="610" y="69917"/>
                      <a:pt x="711" y="72660"/>
                    </a:cubicBezTo>
                  </a:path>
                </a:pathLst>
              </a:custGeom>
              <a:solidFill>
                <a:srgbClr val="010101"/>
              </a:solidFill>
              <a:ln w="10161" cap="flat">
                <a:noFill/>
                <a:prstDash val="solid"/>
                <a:miter/>
              </a:ln>
            </p:spPr>
            <p:txBody>
              <a:bodyPr rtlCol="0" anchor="ctr"/>
              <a:lstStyle/>
              <a:p>
                <a:endParaRPr lang="en-IN"/>
              </a:p>
            </p:txBody>
          </p:sp>
          <p:sp>
            <p:nvSpPr>
              <p:cNvPr id="228" name="Freeform: Shape 227">
                <a:extLst>
                  <a:ext uri="{FF2B5EF4-FFF2-40B4-BE49-F238E27FC236}">
                    <a16:creationId xmlns:a16="http://schemas.microsoft.com/office/drawing/2014/main" id="{C1388AE0-99E4-5370-B6D2-CA0B7A709BFD}"/>
                  </a:ext>
                </a:extLst>
              </p:cNvPr>
              <p:cNvSpPr/>
              <p:nvPr/>
            </p:nvSpPr>
            <p:spPr>
              <a:xfrm>
                <a:off x="2992899" y="4182991"/>
                <a:ext cx="24669" cy="31907"/>
              </a:xfrm>
              <a:custGeom>
                <a:avLst/>
                <a:gdLst>
                  <a:gd name="connsiteX0" fmla="*/ 23717 w 24669"/>
                  <a:gd name="connsiteY0" fmla="*/ 12517 h 31907"/>
                  <a:gd name="connsiteX1" fmla="*/ 17010 w 24669"/>
                  <a:gd name="connsiteY1" fmla="*/ 31520 h 31907"/>
                  <a:gd name="connsiteX2" fmla="*/ 953 w 24669"/>
                  <a:gd name="connsiteY2" fmla="*/ 19427 h 31907"/>
                  <a:gd name="connsiteX3" fmla="*/ 7660 w 24669"/>
                  <a:gd name="connsiteY3" fmla="*/ 423 h 31907"/>
                  <a:gd name="connsiteX4" fmla="*/ 23717 w 24669"/>
                  <a:gd name="connsiteY4" fmla="*/ 12517 h 3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 h="31907">
                    <a:moveTo>
                      <a:pt x="23717" y="12517"/>
                    </a:moveTo>
                    <a:cubicBezTo>
                      <a:pt x="26359" y="21154"/>
                      <a:pt x="23310" y="29589"/>
                      <a:pt x="17010" y="31520"/>
                    </a:cubicBezTo>
                    <a:cubicBezTo>
                      <a:pt x="10709" y="33451"/>
                      <a:pt x="3494" y="27963"/>
                      <a:pt x="953" y="19427"/>
                    </a:cubicBezTo>
                    <a:cubicBezTo>
                      <a:pt x="-1689" y="10789"/>
                      <a:pt x="1360" y="2354"/>
                      <a:pt x="7660" y="423"/>
                    </a:cubicBezTo>
                    <a:cubicBezTo>
                      <a:pt x="13961" y="-1609"/>
                      <a:pt x="21176" y="3879"/>
                      <a:pt x="23717" y="12517"/>
                    </a:cubicBezTo>
                  </a:path>
                </a:pathLst>
              </a:custGeom>
              <a:solidFill>
                <a:srgbClr val="EAB986"/>
              </a:solidFill>
              <a:ln w="10161" cap="flat">
                <a:noFill/>
                <a:prstDash val="solid"/>
                <a:miter/>
              </a:ln>
            </p:spPr>
            <p:txBody>
              <a:bodyPr rtlCol="0" anchor="ctr"/>
              <a:lstStyle/>
              <a:p>
                <a:endParaRPr lang="en-IN"/>
              </a:p>
            </p:txBody>
          </p:sp>
          <p:sp>
            <p:nvSpPr>
              <p:cNvPr id="229" name="Freeform: Shape 228">
                <a:extLst>
                  <a:ext uri="{FF2B5EF4-FFF2-40B4-BE49-F238E27FC236}">
                    <a16:creationId xmlns:a16="http://schemas.microsoft.com/office/drawing/2014/main" id="{E3F934BD-A864-16A8-17A3-386BED4A6250}"/>
                  </a:ext>
                </a:extLst>
              </p:cNvPr>
              <p:cNvSpPr/>
              <p:nvPr/>
            </p:nvSpPr>
            <p:spPr>
              <a:xfrm>
                <a:off x="2992633" y="4182703"/>
                <a:ext cx="24999" cy="32316"/>
              </a:xfrm>
              <a:custGeom>
                <a:avLst/>
                <a:gdLst>
                  <a:gd name="connsiteX0" fmla="*/ 14634 w 24999"/>
                  <a:gd name="connsiteY0" fmla="*/ 32316 h 32316"/>
                  <a:gd name="connsiteX1" fmla="*/ 915 w 24999"/>
                  <a:gd name="connsiteY1" fmla="*/ 19613 h 32316"/>
                  <a:gd name="connsiteX2" fmla="*/ 915 w 24999"/>
                  <a:gd name="connsiteY2" fmla="*/ 7520 h 32316"/>
                  <a:gd name="connsiteX3" fmla="*/ 7723 w 24999"/>
                  <a:gd name="connsiteY3" fmla="*/ 407 h 32316"/>
                  <a:gd name="connsiteX4" fmla="*/ 10365 w 24999"/>
                  <a:gd name="connsiteY4" fmla="*/ 0 h 32316"/>
                  <a:gd name="connsiteX5" fmla="*/ 24085 w 24999"/>
                  <a:gd name="connsiteY5" fmla="*/ 12703 h 32316"/>
                  <a:gd name="connsiteX6" fmla="*/ 24085 w 24999"/>
                  <a:gd name="connsiteY6" fmla="*/ 24796 h 32316"/>
                  <a:gd name="connsiteX7" fmla="*/ 17276 w 24999"/>
                  <a:gd name="connsiteY7" fmla="*/ 31910 h 32316"/>
                  <a:gd name="connsiteX8" fmla="*/ 14634 w 24999"/>
                  <a:gd name="connsiteY8" fmla="*/ 32316 h 32316"/>
                  <a:gd name="connsiteX9" fmla="*/ 10467 w 24999"/>
                  <a:gd name="connsiteY9" fmla="*/ 407 h 32316"/>
                  <a:gd name="connsiteX10" fmla="*/ 7927 w 24999"/>
                  <a:gd name="connsiteY10" fmla="*/ 813 h 32316"/>
                  <a:gd name="connsiteX11" fmla="*/ 1321 w 24999"/>
                  <a:gd name="connsiteY11" fmla="*/ 7723 h 32316"/>
                  <a:gd name="connsiteX12" fmla="*/ 1321 w 24999"/>
                  <a:gd name="connsiteY12" fmla="*/ 19613 h 32316"/>
                  <a:gd name="connsiteX13" fmla="*/ 14634 w 24999"/>
                  <a:gd name="connsiteY13" fmla="*/ 32011 h 32316"/>
                  <a:gd name="connsiteX14" fmla="*/ 17174 w 24999"/>
                  <a:gd name="connsiteY14" fmla="*/ 31605 h 32316"/>
                  <a:gd name="connsiteX15" fmla="*/ 23780 w 24999"/>
                  <a:gd name="connsiteY15" fmla="*/ 24694 h 32316"/>
                  <a:gd name="connsiteX16" fmla="*/ 23780 w 24999"/>
                  <a:gd name="connsiteY16" fmla="*/ 12805 h 32316"/>
                  <a:gd name="connsiteX17" fmla="*/ 10467 w 24999"/>
                  <a:gd name="connsiteY17" fmla="*/ 407 h 3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99" h="32316">
                    <a:moveTo>
                      <a:pt x="14634" y="32316"/>
                    </a:moveTo>
                    <a:cubicBezTo>
                      <a:pt x="8943" y="32316"/>
                      <a:pt x="3150" y="27032"/>
                      <a:pt x="915" y="19613"/>
                    </a:cubicBezTo>
                    <a:cubicBezTo>
                      <a:pt x="-305" y="15447"/>
                      <a:pt x="-305" y="11077"/>
                      <a:pt x="915" y="7520"/>
                    </a:cubicBezTo>
                    <a:cubicBezTo>
                      <a:pt x="2236" y="3862"/>
                      <a:pt x="4675" y="1321"/>
                      <a:pt x="7723" y="407"/>
                    </a:cubicBezTo>
                    <a:cubicBezTo>
                      <a:pt x="8536" y="102"/>
                      <a:pt x="9451" y="0"/>
                      <a:pt x="10365" y="0"/>
                    </a:cubicBezTo>
                    <a:cubicBezTo>
                      <a:pt x="16056" y="0"/>
                      <a:pt x="21849" y="5284"/>
                      <a:pt x="24085" y="12703"/>
                    </a:cubicBezTo>
                    <a:cubicBezTo>
                      <a:pt x="25304" y="16869"/>
                      <a:pt x="25304" y="21239"/>
                      <a:pt x="24085" y="24796"/>
                    </a:cubicBezTo>
                    <a:cubicBezTo>
                      <a:pt x="22763" y="28454"/>
                      <a:pt x="20325" y="30995"/>
                      <a:pt x="17276" y="31910"/>
                    </a:cubicBezTo>
                    <a:cubicBezTo>
                      <a:pt x="16463" y="32214"/>
                      <a:pt x="15548" y="32316"/>
                      <a:pt x="14634" y="32316"/>
                    </a:cubicBezTo>
                    <a:moveTo>
                      <a:pt x="10467" y="407"/>
                    </a:moveTo>
                    <a:cubicBezTo>
                      <a:pt x="9654" y="407"/>
                      <a:pt x="8740" y="508"/>
                      <a:pt x="7927" y="813"/>
                    </a:cubicBezTo>
                    <a:cubicBezTo>
                      <a:pt x="4979" y="1728"/>
                      <a:pt x="2642" y="4167"/>
                      <a:pt x="1321" y="7723"/>
                    </a:cubicBezTo>
                    <a:cubicBezTo>
                      <a:pt x="102" y="11280"/>
                      <a:pt x="102" y="15548"/>
                      <a:pt x="1321" y="19613"/>
                    </a:cubicBezTo>
                    <a:cubicBezTo>
                      <a:pt x="3455" y="26828"/>
                      <a:pt x="9044" y="32011"/>
                      <a:pt x="14634" y="32011"/>
                    </a:cubicBezTo>
                    <a:cubicBezTo>
                      <a:pt x="15548" y="32011"/>
                      <a:pt x="16361" y="31910"/>
                      <a:pt x="17174" y="31605"/>
                    </a:cubicBezTo>
                    <a:cubicBezTo>
                      <a:pt x="20121" y="30690"/>
                      <a:pt x="22459" y="28251"/>
                      <a:pt x="23780" y="24694"/>
                    </a:cubicBezTo>
                    <a:cubicBezTo>
                      <a:pt x="24999" y="21138"/>
                      <a:pt x="24999" y="16869"/>
                      <a:pt x="23780" y="12805"/>
                    </a:cubicBezTo>
                    <a:cubicBezTo>
                      <a:pt x="21646" y="5691"/>
                      <a:pt x="16056" y="407"/>
                      <a:pt x="10467" y="407"/>
                    </a:cubicBezTo>
                  </a:path>
                </a:pathLst>
              </a:custGeom>
              <a:solidFill>
                <a:srgbClr val="010101"/>
              </a:solidFill>
              <a:ln w="10161" cap="flat">
                <a:noFill/>
                <a:prstDash val="solid"/>
                <a:miter/>
              </a:ln>
            </p:spPr>
            <p:txBody>
              <a:bodyPr rtlCol="0" anchor="ctr"/>
              <a:lstStyle/>
              <a:p>
                <a:endParaRPr lang="en-IN"/>
              </a:p>
            </p:txBody>
          </p:sp>
          <p:sp>
            <p:nvSpPr>
              <p:cNvPr id="230" name="Freeform: Shape 229">
                <a:extLst>
                  <a:ext uri="{FF2B5EF4-FFF2-40B4-BE49-F238E27FC236}">
                    <a16:creationId xmlns:a16="http://schemas.microsoft.com/office/drawing/2014/main" id="{4236AE22-1E12-7366-9F37-900F2FDE76F4}"/>
                  </a:ext>
                </a:extLst>
              </p:cNvPr>
              <p:cNvSpPr/>
              <p:nvPr/>
            </p:nvSpPr>
            <p:spPr>
              <a:xfrm>
                <a:off x="2999262" y="4198096"/>
                <a:ext cx="4729" cy="6037"/>
              </a:xfrm>
              <a:custGeom>
                <a:avLst/>
                <a:gdLst>
                  <a:gd name="connsiteX0" fmla="*/ 4549 w 4729"/>
                  <a:gd name="connsiteY0" fmla="*/ 2391 h 6037"/>
                  <a:gd name="connsiteX1" fmla="*/ 3228 w 4729"/>
                  <a:gd name="connsiteY1" fmla="*/ 5948 h 6037"/>
                  <a:gd name="connsiteX2" fmla="*/ 180 w 4729"/>
                  <a:gd name="connsiteY2" fmla="*/ 3712 h 6037"/>
                  <a:gd name="connsiteX3" fmla="*/ 1501 w 4729"/>
                  <a:gd name="connsiteY3" fmla="*/ 54 h 6037"/>
                  <a:gd name="connsiteX4" fmla="*/ 4549 w 4729"/>
                  <a:gd name="connsiteY4" fmla="*/ 2391 h 6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9" h="6037">
                    <a:moveTo>
                      <a:pt x="4549" y="2391"/>
                    </a:moveTo>
                    <a:cubicBezTo>
                      <a:pt x="5058" y="4017"/>
                      <a:pt x="4448" y="5643"/>
                      <a:pt x="3228" y="5948"/>
                    </a:cubicBezTo>
                    <a:cubicBezTo>
                      <a:pt x="2009" y="6354"/>
                      <a:pt x="586" y="5338"/>
                      <a:pt x="180" y="3712"/>
                    </a:cubicBezTo>
                    <a:cubicBezTo>
                      <a:pt x="-328" y="2086"/>
                      <a:pt x="281" y="460"/>
                      <a:pt x="1501" y="54"/>
                    </a:cubicBezTo>
                    <a:cubicBezTo>
                      <a:pt x="2720" y="-251"/>
                      <a:pt x="4041" y="765"/>
                      <a:pt x="4549" y="2391"/>
                    </a:cubicBezTo>
                  </a:path>
                </a:pathLst>
              </a:custGeom>
              <a:solidFill>
                <a:srgbClr val="EAB986"/>
              </a:solidFill>
              <a:ln w="10161" cap="flat">
                <a:noFill/>
                <a:prstDash val="solid"/>
                <a:miter/>
              </a:ln>
            </p:spPr>
            <p:txBody>
              <a:bodyPr rtlCol="0" anchor="ctr"/>
              <a:lstStyle/>
              <a:p>
                <a:endParaRPr lang="en-IN"/>
              </a:p>
            </p:txBody>
          </p:sp>
          <p:sp>
            <p:nvSpPr>
              <p:cNvPr id="231" name="Freeform: Shape 230">
                <a:extLst>
                  <a:ext uri="{FF2B5EF4-FFF2-40B4-BE49-F238E27FC236}">
                    <a16:creationId xmlns:a16="http://schemas.microsoft.com/office/drawing/2014/main" id="{01170DC0-EDCC-4C3D-C122-BF40290859D7}"/>
                  </a:ext>
                </a:extLst>
              </p:cNvPr>
              <p:cNvSpPr/>
              <p:nvPr/>
            </p:nvSpPr>
            <p:spPr>
              <a:xfrm>
                <a:off x="2999060" y="4197845"/>
                <a:ext cx="5132" cy="6503"/>
              </a:xfrm>
              <a:custGeom>
                <a:avLst/>
                <a:gdLst>
                  <a:gd name="connsiteX0" fmla="*/ 2922 w 5132"/>
                  <a:gd name="connsiteY0" fmla="*/ 6504 h 6503"/>
                  <a:gd name="connsiteX1" fmla="*/ 178 w 5132"/>
                  <a:gd name="connsiteY1" fmla="*/ 3963 h 6503"/>
                  <a:gd name="connsiteX2" fmla="*/ 1601 w 5132"/>
                  <a:gd name="connsiteY2" fmla="*/ 102 h 6503"/>
                  <a:gd name="connsiteX3" fmla="*/ 2211 w 5132"/>
                  <a:gd name="connsiteY3" fmla="*/ 0 h 6503"/>
                  <a:gd name="connsiteX4" fmla="*/ 4955 w 5132"/>
                  <a:gd name="connsiteY4" fmla="*/ 2541 h 6503"/>
                  <a:gd name="connsiteX5" fmla="*/ 3532 w 5132"/>
                  <a:gd name="connsiteY5" fmla="*/ 6402 h 6503"/>
                  <a:gd name="connsiteX6" fmla="*/ 2922 w 5132"/>
                  <a:gd name="connsiteY6" fmla="*/ 6504 h 6503"/>
                  <a:gd name="connsiteX7" fmla="*/ 2211 w 5132"/>
                  <a:gd name="connsiteY7" fmla="*/ 508 h 6503"/>
                  <a:gd name="connsiteX8" fmla="*/ 1804 w 5132"/>
                  <a:gd name="connsiteY8" fmla="*/ 610 h 6503"/>
                  <a:gd name="connsiteX9" fmla="*/ 585 w 5132"/>
                  <a:gd name="connsiteY9" fmla="*/ 3963 h 6503"/>
                  <a:gd name="connsiteX10" fmla="*/ 3024 w 5132"/>
                  <a:gd name="connsiteY10" fmla="*/ 6199 h 6503"/>
                  <a:gd name="connsiteX11" fmla="*/ 3430 w 5132"/>
                  <a:gd name="connsiteY11" fmla="*/ 6097 h 6503"/>
                  <a:gd name="connsiteX12" fmla="*/ 4650 w 5132"/>
                  <a:gd name="connsiteY12" fmla="*/ 2744 h 6503"/>
                  <a:gd name="connsiteX13" fmla="*/ 2211 w 5132"/>
                  <a:gd name="connsiteY13" fmla="*/ 508 h 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32" h="6503">
                    <a:moveTo>
                      <a:pt x="2922" y="6504"/>
                    </a:moveTo>
                    <a:cubicBezTo>
                      <a:pt x="1703" y="6504"/>
                      <a:pt x="585" y="5488"/>
                      <a:pt x="178" y="3963"/>
                    </a:cubicBezTo>
                    <a:cubicBezTo>
                      <a:pt x="-330" y="2236"/>
                      <a:pt x="280" y="508"/>
                      <a:pt x="1601" y="102"/>
                    </a:cubicBezTo>
                    <a:cubicBezTo>
                      <a:pt x="1804" y="0"/>
                      <a:pt x="2008" y="0"/>
                      <a:pt x="2211" y="0"/>
                    </a:cubicBezTo>
                    <a:cubicBezTo>
                      <a:pt x="3430" y="0"/>
                      <a:pt x="4548" y="1016"/>
                      <a:pt x="4955" y="2541"/>
                    </a:cubicBezTo>
                    <a:cubicBezTo>
                      <a:pt x="5463" y="4268"/>
                      <a:pt x="4853" y="5996"/>
                      <a:pt x="3532" y="6402"/>
                    </a:cubicBezTo>
                    <a:cubicBezTo>
                      <a:pt x="3329" y="6504"/>
                      <a:pt x="3125" y="6504"/>
                      <a:pt x="2922" y="6504"/>
                    </a:cubicBezTo>
                    <a:moveTo>
                      <a:pt x="2211" y="508"/>
                    </a:moveTo>
                    <a:cubicBezTo>
                      <a:pt x="2008" y="508"/>
                      <a:pt x="1906" y="508"/>
                      <a:pt x="1804" y="610"/>
                    </a:cubicBezTo>
                    <a:cubicBezTo>
                      <a:pt x="686" y="915"/>
                      <a:pt x="178" y="2439"/>
                      <a:pt x="585" y="3963"/>
                    </a:cubicBezTo>
                    <a:cubicBezTo>
                      <a:pt x="991" y="5284"/>
                      <a:pt x="2008" y="6199"/>
                      <a:pt x="3024" y="6199"/>
                    </a:cubicBezTo>
                    <a:cubicBezTo>
                      <a:pt x="3125" y="6199"/>
                      <a:pt x="3329" y="6199"/>
                      <a:pt x="3430" y="6097"/>
                    </a:cubicBezTo>
                    <a:cubicBezTo>
                      <a:pt x="4548" y="5793"/>
                      <a:pt x="5056" y="4268"/>
                      <a:pt x="4650" y="2744"/>
                    </a:cubicBezTo>
                    <a:cubicBezTo>
                      <a:pt x="4243" y="1423"/>
                      <a:pt x="3227" y="508"/>
                      <a:pt x="2211" y="508"/>
                    </a:cubicBezTo>
                  </a:path>
                </a:pathLst>
              </a:custGeom>
              <a:solidFill>
                <a:srgbClr val="010101"/>
              </a:solidFill>
              <a:ln w="10161" cap="flat">
                <a:noFill/>
                <a:prstDash val="solid"/>
                <a:miter/>
              </a:ln>
            </p:spPr>
            <p:txBody>
              <a:bodyPr rtlCol="0" anchor="ctr"/>
              <a:lstStyle/>
              <a:p>
                <a:endParaRPr lang="en-IN"/>
              </a:p>
            </p:txBody>
          </p:sp>
          <p:sp>
            <p:nvSpPr>
              <p:cNvPr id="232" name="Freeform: Shape 231">
                <a:extLst>
                  <a:ext uri="{FF2B5EF4-FFF2-40B4-BE49-F238E27FC236}">
                    <a16:creationId xmlns:a16="http://schemas.microsoft.com/office/drawing/2014/main" id="{1EF1FB8B-AA9A-DE20-84FD-620D11CB5F98}"/>
                  </a:ext>
                </a:extLst>
              </p:cNvPr>
              <p:cNvSpPr/>
              <p:nvPr/>
            </p:nvSpPr>
            <p:spPr>
              <a:xfrm>
                <a:off x="2986617" y="4175221"/>
                <a:ext cx="31043" cy="36343"/>
              </a:xfrm>
              <a:custGeom>
                <a:avLst/>
                <a:gdLst>
                  <a:gd name="connsiteX0" fmla="*/ 30507 w 31043"/>
                  <a:gd name="connsiteY0" fmla="*/ 6263 h 36343"/>
                  <a:gd name="connsiteX1" fmla="*/ 20751 w 31043"/>
                  <a:gd name="connsiteY1" fmla="*/ 3316 h 36343"/>
                  <a:gd name="connsiteX2" fmla="*/ 17296 w 31043"/>
                  <a:gd name="connsiteY2" fmla="*/ 64 h 36343"/>
                  <a:gd name="connsiteX3" fmla="*/ 13333 w 31043"/>
                  <a:gd name="connsiteY3" fmla="*/ 2604 h 36343"/>
                  <a:gd name="connsiteX4" fmla="*/ 9776 w 31043"/>
                  <a:gd name="connsiteY4" fmla="*/ 2706 h 36343"/>
                  <a:gd name="connsiteX5" fmla="*/ 8150 w 31043"/>
                  <a:gd name="connsiteY5" fmla="*/ 5348 h 36343"/>
                  <a:gd name="connsiteX6" fmla="*/ 6625 w 31043"/>
                  <a:gd name="connsiteY6" fmla="*/ 6567 h 36343"/>
                  <a:gd name="connsiteX7" fmla="*/ 3882 w 31043"/>
                  <a:gd name="connsiteY7" fmla="*/ 9819 h 36343"/>
                  <a:gd name="connsiteX8" fmla="*/ 1239 w 31043"/>
                  <a:gd name="connsiteY8" fmla="*/ 13478 h 36343"/>
                  <a:gd name="connsiteX9" fmla="*/ 1951 w 31043"/>
                  <a:gd name="connsiteY9" fmla="*/ 17949 h 36343"/>
                  <a:gd name="connsiteX10" fmla="*/ 122 w 31043"/>
                  <a:gd name="connsiteY10" fmla="*/ 22421 h 36343"/>
                  <a:gd name="connsiteX11" fmla="*/ 630 w 31043"/>
                  <a:gd name="connsiteY11" fmla="*/ 26689 h 36343"/>
                  <a:gd name="connsiteX12" fmla="*/ 4085 w 31043"/>
                  <a:gd name="connsiteY12" fmla="*/ 29941 h 36343"/>
                  <a:gd name="connsiteX13" fmla="*/ 7337 w 31043"/>
                  <a:gd name="connsiteY13" fmla="*/ 34412 h 36343"/>
                  <a:gd name="connsiteX14" fmla="*/ 11707 w 31043"/>
                  <a:gd name="connsiteY14" fmla="*/ 36343 h 36343"/>
                  <a:gd name="connsiteX15" fmla="*/ 13841 w 31043"/>
                  <a:gd name="connsiteY15" fmla="*/ 32786 h 36343"/>
                  <a:gd name="connsiteX16" fmla="*/ 13841 w 31043"/>
                  <a:gd name="connsiteY16" fmla="*/ 29331 h 36343"/>
                  <a:gd name="connsiteX17" fmla="*/ 17702 w 31043"/>
                  <a:gd name="connsiteY17" fmla="*/ 27197 h 36343"/>
                  <a:gd name="connsiteX18" fmla="*/ 16889 w 31043"/>
                  <a:gd name="connsiteY18" fmla="*/ 23234 h 36343"/>
                  <a:gd name="connsiteX19" fmla="*/ 17906 w 31043"/>
                  <a:gd name="connsiteY19" fmla="*/ 19474 h 36343"/>
                  <a:gd name="connsiteX20" fmla="*/ 17906 w 31043"/>
                  <a:gd name="connsiteY20" fmla="*/ 17035 h 36343"/>
                  <a:gd name="connsiteX21" fmla="*/ 27458 w 31043"/>
                  <a:gd name="connsiteY21" fmla="*/ 12258 h 36343"/>
                  <a:gd name="connsiteX22" fmla="*/ 29491 w 31043"/>
                  <a:gd name="connsiteY22" fmla="*/ 11242 h 36343"/>
                  <a:gd name="connsiteX23" fmla="*/ 30507 w 31043"/>
                  <a:gd name="connsiteY23" fmla="*/ 10023 h 36343"/>
                  <a:gd name="connsiteX24" fmla="*/ 30507 w 31043"/>
                  <a:gd name="connsiteY24" fmla="*/ 6263 h 3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043" h="36343">
                    <a:moveTo>
                      <a:pt x="30507" y="6263"/>
                    </a:moveTo>
                    <a:cubicBezTo>
                      <a:pt x="27966" y="1994"/>
                      <a:pt x="24206" y="4738"/>
                      <a:pt x="20751" y="3316"/>
                    </a:cubicBezTo>
                    <a:cubicBezTo>
                      <a:pt x="19328" y="2706"/>
                      <a:pt x="18820" y="572"/>
                      <a:pt x="17296" y="64"/>
                    </a:cubicBezTo>
                    <a:cubicBezTo>
                      <a:pt x="15873" y="-343"/>
                      <a:pt x="13434" y="1283"/>
                      <a:pt x="13333" y="2604"/>
                    </a:cubicBezTo>
                    <a:cubicBezTo>
                      <a:pt x="12215" y="2299"/>
                      <a:pt x="10792" y="1994"/>
                      <a:pt x="9776" y="2706"/>
                    </a:cubicBezTo>
                    <a:cubicBezTo>
                      <a:pt x="8963" y="3316"/>
                      <a:pt x="8759" y="4637"/>
                      <a:pt x="8150" y="5348"/>
                    </a:cubicBezTo>
                    <a:cubicBezTo>
                      <a:pt x="7540" y="6059"/>
                      <a:pt x="7235" y="6059"/>
                      <a:pt x="6625" y="6567"/>
                    </a:cubicBezTo>
                    <a:cubicBezTo>
                      <a:pt x="5304" y="7685"/>
                      <a:pt x="5406" y="9006"/>
                      <a:pt x="3882" y="9819"/>
                    </a:cubicBezTo>
                    <a:cubicBezTo>
                      <a:pt x="1951" y="10836"/>
                      <a:pt x="935" y="11039"/>
                      <a:pt x="1239" y="13478"/>
                    </a:cubicBezTo>
                    <a:cubicBezTo>
                      <a:pt x="1443" y="15002"/>
                      <a:pt x="2052" y="16323"/>
                      <a:pt x="1951" y="17949"/>
                    </a:cubicBezTo>
                    <a:cubicBezTo>
                      <a:pt x="1849" y="19778"/>
                      <a:pt x="426" y="20795"/>
                      <a:pt x="122" y="22421"/>
                    </a:cubicBezTo>
                    <a:cubicBezTo>
                      <a:pt x="-183" y="23843"/>
                      <a:pt x="122" y="25571"/>
                      <a:pt x="630" y="26689"/>
                    </a:cubicBezTo>
                    <a:cubicBezTo>
                      <a:pt x="1443" y="28416"/>
                      <a:pt x="2865" y="28518"/>
                      <a:pt x="4085" y="29941"/>
                    </a:cubicBezTo>
                    <a:cubicBezTo>
                      <a:pt x="5304" y="31363"/>
                      <a:pt x="5101" y="33599"/>
                      <a:pt x="7337" y="34412"/>
                    </a:cubicBezTo>
                    <a:cubicBezTo>
                      <a:pt x="9369" y="35123"/>
                      <a:pt x="10385" y="34310"/>
                      <a:pt x="11707" y="36343"/>
                    </a:cubicBezTo>
                    <a:cubicBezTo>
                      <a:pt x="12418" y="35428"/>
                      <a:pt x="13333" y="33904"/>
                      <a:pt x="13841" y="32786"/>
                    </a:cubicBezTo>
                    <a:cubicBezTo>
                      <a:pt x="14451" y="31465"/>
                      <a:pt x="13942" y="30652"/>
                      <a:pt x="13841" y="29331"/>
                    </a:cubicBezTo>
                    <a:cubicBezTo>
                      <a:pt x="13434" y="25774"/>
                      <a:pt x="15264" y="27807"/>
                      <a:pt x="17702" y="27197"/>
                    </a:cubicBezTo>
                    <a:cubicBezTo>
                      <a:pt x="18617" y="25774"/>
                      <a:pt x="17804" y="24453"/>
                      <a:pt x="16889" y="23234"/>
                    </a:cubicBezTo>
                    <a:cubicBezTo>
                      <a:pt x="16483" y="22624"/>
                      <a:pt x="15467" y="19270"/>
                      <a:pt x="17906" y="19474"/>
                    </a:cubicBezTo>
                    <a:cubicBezTo>
                      <a:pt x="17906" y="18762"/>
                      <a:pt x="17702" y="17746"/>
                      <a:pt x="17906" y="17035"/>
                    </a:cubicBezTo>
                    <a:cubicBezTo>
                      <a:pt x="19125" y="13478"/>
                      <a:pt x="24511" y="13173"/>
                      <a:pt x="27458" y="12258"/>
                    </a:cubicBezTo>
                    <a:cubicBezTo>
                      <a:pt x="28474" y="11953"/>
                      <a:pt x="28779" y="11852"/>
                      <a:pt x="29491" y="11242"/>
                    </a:cubicBezTo>
                    <a:cubicBezTo>
                      <a:pt x="29592" y="11140"/>
                      <a:pt x="30304" y="10327"/>
                      <a:pt x="30507" y="10023"/>
                    </a:cubicBezTo>
                    <a:cubicBezTo>
                      <a:pt x="31117" y="9108"/>
                      <a:pt x="31320" y="7584"/>
                      <a:pt x="30507" y="6263"/>
                    </a:cubicBezTo>
                  </a:path>
                </a:pathLst>
              </a:custGeom>
              <a:solidFill>
                <a:srgbClr val="010101"/>
              </a:solidFill>
              <a:ln w="10161" cap="flat">
                <a:noFill/>
                <a:prstDash val="solid"/>
                <a:miter/>
              </a:ln>
            </p:spPr>
            <p:txBody>
              <a:bodyPr rtlCol="0" anchor="ctr"/>
              <a:lstStyle/>
              <a:p>
                <a:endParaRPr lang="en-IN"/>
              </a:p>
            </p:txBody>
          </p:sp>
          <p:sp>
            <p:nvSpPr>
              <p:cNvPr id="233" name="Freeform: Shape 232">
                <a:extLst>
                  <a:ext uri="{FF2B5EF4-FFF2-40B4-BE49-F238E27FC236}">
                    <a16:creationId xmlns:a16="http://schemas.microsoft.com/office/drawing/2014/main" id="{DB9278E3-3DC8-41FF-DEE1-F055A105AC18}"/>
                  </a:ext>
                </a:extLst>
              </p:cNvPr>
              <p:cNvSpPr/>
              <p:nvPr/>
            </p:nvSpPr>
            <p:spPr>
              <a:xfrm>
                <a:off x="2969260" y="4290221"/>
                <a:ext cx="69408" cy="9959"/>
              </a:xfrm>
              <a:custGeom>
                <a:avLst/>
                <a:gdLst>
                  <a:gd name="connsiteX0" fmla="*/ 0 w 69408"/>
                  <a:gd name="connsiteY0" fmla="*/ 9959 h 9959"/>
                  <a:gd name="connsiteX1" fmla="*/ 69409 w 69408"/>
                  <a:gd name="connsiteY1" fmla="*/ 9756 h 9959"/>
                  <a:gd name="connsiteX2" fmla="*/ 69002 w 69408"/>
                  <a:gd name="connsiteY2" fmla="*/ 0 h 9959"/>
                  <a:gd name="connsiteX3" fmla="*/ 0 w 69408"/>
                  <a:gd name="connsiteY3" fmla="*/ 0 h 9959"/>
                </a:gdLst>
                <a:ahLst/>
                <a:cxnLst>
                  <a:cxn ang="0">
                    <a:pos x="connsiteX0" y="connsiteY0"/>
                  </a:cxn>
                  <a:cxn ang="0">
                    <a:pos x="connsiteX1" y="connsiteY1"/>
                  </a:cxn>
                  <a:cxn ang="0">
                    <a:pos x="connsiteX2" y="connsiteY2"/>
                  </a:cxn>
                  <a:cxn ang="0">
                    <a:pos x="connsiteX3" y="connsiteY3"/>
                  </a:cxn>
                </a:cxnLst>
                <a:rect l="l" t="t" r="r" b="b"/>
                <a:pathLst>
                  <a:path w="69408" h="9959">
                    <a:moveTo>
                      <a:pt x="0" y="9959"/>
                    </a:moveTo>
                    <a:lnTo>
                      <a:pt x="69409" y="9756"/>
                    </a:lnTo>
                    <a:lnTo>
                      <a:pt x="69002" y="0"/>
                    </a:lnTo>
                    <a:lnTo>
                      <a:pt x="0" y="0"/>
                    </a:lnTo>
                    <a:close/>
                  </a:path>
                </a:pathLst>
              </a:custGeom>
              <a:solidFill>
                <a:srgbClr val="99D2AD"/>
              </a:solidFill>
              <a:ln w="10161" cap="flat">
                <a:noFill/>
                <a:prstDash val="solid"/>
                <a:miter/>
              </a:ln>
            </p:spPr>
            <p:txBody>
              <a:bodyPr rtlCol="0" anchor="ctr"/>
              <a:lstStyle/>
              <a:p>
                <a:endParaRPr lang="en-IN"/>
              </a:p>
            </p:txBody>
          </p:sp>
          <p:sp>
            <p:nvSpPr>
              <p:cNvPr id="234" name="Freeform: Shape 233">
                <a:extLst>
                  <a:ext uri="{FF2B5EF4-FFF2-40B4-BE49-F238E27FC236}">
                    <a16:creationId xmlns:a16="http://schemas.microsoft.com/office/drawing/2014/main" id="{1A70B8A0-2284-F2CC-3DE3-392D743B2A71}"/>
                  </a:ext>
                </a:extLst>
              </p:cNvPr>
              <p:cNvSpPr/>
              <p:nvPr/>
            </p:nvSpPr>
            <p:spPr>
              <a:xfrm>
                <a:off x="2968955" y="4290017"/>
                <a:ext cx="69814" cy="10263"/>
              </a:xfrm>
              <a:custGeom>
                <a:avLst/>
                <a:gdLst>
                  <a:gd name="connsiteX0" fmla="*/ 102 w 69814"/>
                  <a:gd name="connsiteY0" fmla="*/ 0 h 10263"/>
                  <a:gd name="connsiteX1" fmla="*/ 69409 w 69814"/>
                  <a:gd name="connsiteY1" fmla="*/ 0 h 10263"/>
                  <a:gd name="connsiteX2" fmla="*/ 69815 w 69814"/>
                  <a:gd name="connsiteY2" fmla="*/ 10162 h 10263"/>
                  <a:gd name="connsiteX3" fmla="*/ 0 w 69814"/>
                  <a:gd name="connsiteY3" fmla="*/ 10264 h 10263"/>
                  <a:gd name="connsiteX4" fmla="*/ 102 w 69814"/>
                  <a:gd name="connsiteY4" fmla="*/ 0 h 10263"/>
                  <a:gd name="connsiteX5" fmla="*/ 69104 w 69814"/>
                  <a:gd name="connsiteY5" fmla="*/ 406 h 10263"/>
                  <a:gd name="connsiteX6" fmla="*/ 508 w 69814"/>
                  <a:gd name="connsiteY6" fmla="*/ 406 h 10263"/>
                  <a:gd name="connsiteX7" fmla="*/ 406 w 69814"/>
                  <a:gd name="connsiteY7" fmla="*/ 9959 h 10263"/>
                  <a:gd name="connsiteX8" fmla="*/ 69409 w 69814"/>
                  <a:gd name="connsiteY8" fmla="*/ 9857 h 10263"/>
                  <a:gd name="connsiteX9" fmla="*/ 69104 w 69814"/>
                  <a:gd name="connsiteY9" fmla="*/ 406 h 1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14" h="10263">
                    <a:moveTo>
                      <a:pt x="102" y="0"/>
                    </a:moveTo>
                    <a:lnTo>
                      <a:pt x="69409" y="0"/>
                    </a:lnTo>
                    <a:lnTo>
                      <a:pt x="69815" y="10162"/>
                    </a:lnTo>
                    <a:lnTo>
                      <a:pt x="0" y="10264"/>
                    </a:lnTo>
                    <a:lnTo>
                      <a:pt x="102" y="0"/>
                    </a:lnTo>
                    <a:close/>
                    <a:moveTo>
                      <a:pt x="69104" y="406"/>
                    </a:moveTo>
                    <a:lnTo>
                      <a:pt x="508" y="406"/>
                    </a:lnTo>
                    <a:lnTo>
                      <a:pt x="406" y="9959"/>
                    </a:lnTo>
                    <a:lnTo>
                      <a:pt x="69409" y="9857"/>
                    </a:lnTo>
                    <a:lnTo>
                      <a:pt x="69104" y="406"/>
                    </a:lnTo>
                    <a:close/>
                  </a:path>
                </a:pathLst>
              </a:custGeom>
              <a:solidFill>
                <a:srgbClr val="010101"/>
              </a:solidFill>
              <a:ln w="10161" cap="flat">
                <a:noFill/>
                <a:prstDash val="solid"/>
                <a:miter/>
              </a:ln>
            </p:spPr>
            <p:txBody>
              <a:bodyPr rtlCol="0" anchor="ctr"/>
              <a:lstStyle/>
              <a:p>
                <a:endParaRPr lang="en-IN"/>
              </a:p>
            </p:txBody>
          </p:sp>
          <p:sp>
            <p:nvSpPr>
              <p:cNvPr id="235" name="Freeform: Shape 234">
                <a:extLst>
                  <a:ext uri="{FF2B5EF4-FFF2-40B4-BE49-F238E27FC236}">
                    <a16:creationId xmlns:a16="http://schemas.microsoft.com/office/drawing/2014/main" id="{DC31EF12-A960-D05B-8F8C-F08BA1114F76}"/>
                  </a:ext>
                </a:extLst>
              </p:cNvPr>
              <p:cNvSpPr/>
              <p:nvPr/>
            </p:nvSpPr>
            <p:spPr>
              <a:xfrm>
                <a:off x="2975763" y="4223149"/>
                <a:ext cx="45018" cy="67071"/>
              </a:xfrm>
              <a:custGeom>
                <a:avLst/>
                <a:gdLst>
                  <a:gd name="connsiteX0" fmla="*/ 38922 w 45018"/>
                  <a:gd name="connsiteY0" fmla="*/ 0 h 67071"/>
                  <a:gd name="connsiteX1" fmla="*/ 0 w 45018"/>
                  <a:gd name="connsiteY1" fmla="*/ 67071 h 67071"/>
                  <a:gd name="connsiteX2" fmla="*/ 6504 w 45018"/>
                  <a:gd name="connsiteY2" fmla="*/ 67071 h 67071"/>
                  <a:gd name="connsiteX3" fmla="*/ 45019 w 45018"/>
                  <a:gd name="connsiteY3" fmla="*/ 0 h 67071"/>
                </a:gdLst>
                <a:ahLst/>
                <a:cxnLst>
                  <a:cxn ang="0">
                    <a:pos x="connsiteX0" y="connsiteY0"/>
                  </a:cxn>
                  <a:cxn ang="0">
                    <a:pos x="connsiteX1" y="connsiteY1"/>
                  </a:cxn>
                  <a:cxn ang="0">
                    <a:pos x="connsiteX2" y="connsiteY2"/>
                  </a:cxn>
                  <a:cxn ang="0">
                    <a:pos x="connsiteX3" y="connsiteY3"/>
                  </a:cxn>
                </a:cxnLst>
                <a:rect l="l" t="t" r="r" b="b"/>
                <a:pathLst>
                  <a:path w="45018" h="67071">
                    <a:moveTo>
                      <a:pt x="38922" y="0"/>
                    </a:moveTo>
                    <a:lnTo>
                      <a:pt x="0" y="67071"/>
                    </a:lnTo>
                    <a:lnTo>
                      <a:pt x="6504" y="67071"/>
                    </a:lnTo>
                    <a:lnTo>
                      <a:pt x="45019" y="0"/>
                    </a:lnTo>
                    <a:close/>
                  </a:path>
                </a:pathLst>
              </a:custGeom>
              <a:solidFill>
                <a:srgbClr val="FFFFFF"/>
              </a:solidFill>
              <a:ln w="10161" cap="flat">
                <a:noFill/>
                <a:prstDash val="solid"/>
                <a:miter/>
              </a:ln>
            </p:spPr>
            <p:txBody>
              <a:bodyPr rtlCol="0" anchor="ctr"/>
              <a:lstStyle/>
              <a:p>
                <a:endParaRPr lang="en-IN"/>
              </a:p>
            </p:txBody>
          </p:sp>
          <p:sp>
            <p:nvSpPr>
              <p:cNvPr id="236" name="Freeform: Shape 235">
                <a:extLst>
                  <a:ext uri="{FF2B5EF4-FFF2-40B4-BE49-F238E27FC236}">
                    <a16:creationId xmlns:a16="http://schemas.microsoft.com/office/drawing/2014/main" id="{174F4803-C4F6-F5EA-0BB4-82A404638F00}"/>
                  </a:ext>
                </a:extLst>
              </p:cNvPr>
              <p:cNvSpPr/>
              <p:nvPr/>
            </p:nvSpPr>
            <p:spPr>
              <a:xfrm>
                <a:off x="2975560" y="4222946"/>
                <a:ext cx="45527" cy="67477"/>
              </a:xfrm>
              <a:custGeom>
                <a:avLst/>
                <a:gdLst>
                  <a:gd name="connsiteX0" fmla="*/ 0 w 45527"/>
                  <a:gd name="connsiteY0" fmla="*/ 67376 h 67477"/>
                  <a:gd name="connsiteX1" fmla="*/ 0 w 45527"/>
                  <a:gd name="connsiteY1" fmla="*/ 67173 h 67477"/>
                  <a:gd name="connsiteX2" fmla="*/ 38922 w 45527"/>
                  <a:gd name="connsiteY2" fmla="*/ 102 h 67477"/>
                  <a:gd name="connsiteX3" fmla="*/ 39125 w 45527"/>
                  <a:gd name="connsiteY3" fmla="*/ 0 h 67477"/>
                  <a:gd name="connsiteX4" fmla="*/ 45324 w 45527"/>
                  <a:gd name="connsiteY4" fmla="*/ 0 h 67477"/>
                  <a:gd name="connsiteX5" fmla="*/ 45527 w 45527"/>
                  <a:gd name="connsiteY5" fmla="*/ 102 h 67477"/>
                  <a:gd name="connsiteX6" fmla="*/ 45527 w 45527"/>
                  <a:gd name="connsiteY6" fmla="*/ 305 h 67477"/>
                  <a:gd name="connsiteX7" fmla="*/ 7012 w 45527"/>
                  <a:gd name="connsiteY7" fmla="*/ 67376 h 67477"/>
                  <a:gd name="connsiteX8" fmla="*/ 6809 w 45527"/>
                  <a:gd name="connsiteY8" fmla="*/ 67478 h 67477"/>
                  <a:gd name="connsiteX9" fmla="*/ 305 w 45527"/>
                  <a:gd name="connsiteY9" fmla="*/ 67478 h 67477"/>
                  <a:gd name="connsiteX10" fmla="*/ 0 w 45527"/>
                  <a:gd name="connsiteY10" fmla="*/ 67376 h 67477"/>
                  <a:gd name="connsiteX11" fmla="*/ 44917 w 45527"/>
                  <a:gd name="connsiteY11" fmla="*/ 406 h 67477"/>
                  <a:gd name="connsiteX12" fmla="*/ 39226 w 45527"/>
                  <a:gd name="connsiteY12" fmla="*/ 406 h 67477"/>
                  <a:gd name="connsiteX13" fmla="*/ 610 w 45527"/>
                  <a:gd name="connsiteY13" fmla="*/ 67071 h 67477"/>
                  <a:gd name="connsiteX14" fmla="*/ 6707 w 45527"/>
                  <a:gd name="connsiteY14" fmla="*/ 67071 h 67477"/>
                  <a:gd name="connsiteX15" fmla="*/ 44917 w 45527"/>
                  <a:gd name="connsiteY15" fmla="*/ 406 h 6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27" h="67477">
                    <a:moveTo>
                      <a:pt x="0" y="67376"/>
                    </a:moveTo>
                    <a:cubicBezTo>
                      <a:pt x="0" y="67274"/>
                      <a:pt x="0" y="67274"/>
                      <a:pt x="0" y="67173"/>
                    </a:cubicBezTo>
                    <a:lnTo>
                      <a:pt x="38922" y="102"/>
                    </a:lnTo>
                    <a:cubicBezTo>
                      <a:pt x="38922" y="0"/>
                      <a:pt x="39023" y="0"/>
                      <a:pt x="39125" y="0"/>
                    </a:cubicBezTo>
                    <a:lnTo>
                      <a:pt x="45324" y="0"/>
                    </a:lnTo>
                    <a:cubicBezTo>
                      <a:pt x="45425" y="0"/>
                      <a:pt x="45425" y="0"/>
                      <a:pt x="45527" y="102"/>
                    </a:cubicBezTo>
                    <a:cubicBezTo>
                      <a:pt x="45527" y="203"/>
                      <a:pt x="45527" y="203"/>
                      <a:pt x="45527" y="305"/>
                    </a:cubicBezTo>
                    <a:lnTo>
                      <a:pt x="7012" y="67376"/>
                    </a:lnTo>
                    <a:cubicBezTo>
                      <a:pt x="7012" y="67478"/>
                      <a:pt x="6910" y="67478"/>
                      <a:pt x="6809" y="67478"/>
                    </a:cubicBezTo>
                    <a:lnTo>
                      <a:pt x="305" y="67478"/>
                    </a:lnTo>
                    <a:cubicBezTo>
                      <a:pt x="102" y="67478"/>
                      <a:pt x="102" y="67478"/>
                      <a:pt x="0" y="67376"/>
                    </a:cubicBezTo>
                    <a:moveTo>
                      <a:pt x="44917" y="406"/>
                    </a:moveTo>
                    <a:lnTo>
                      <a:pt x="39226" y="406"/>
                    </a:lnTo>
                    <a:lnTo>
                      <a:pt x="610" y="67071"/>
                    </a:lnTo>
                    <a:lnTo>
                      <a:pt x="6707" y="67071"/>
                    </a:lnTo>
                    <a:lnTo>
                      <a:pt x="44917" y="406"/>
                    </a:lnTo>
                    <a:close/>
                  </a:path>
                </a:pathLst>
              </a:custGeom>
              <a:solidFill>
                <a:srgbClr val="010101"/>
              </a:solidFill>
              <a:ln w="10161" cap="flat">
                <a:noFill/>
                <a:prstDash val="solid"/>
                <a:miter/>
              </a:ln>
            </p:spPr>
            <p:txBody>
              <a:bodyPr rtlCol="0" anchor="ctr"/>
              <a:lstStyle/>
              <a:p>
                <a:endParaRPr lang="en-IN"/>
              </a:p>
            </p:txBody>
          </p:sp>
          <p:sp>
            <p:nvSpPr>
              <p:cNvPr id="237" name="Freeform: Shape 236">
                <a:extLst>
                  <a:ext uri="{FF2B5EF4-FFF2-40B4-BE49-F238E27FC236}">
                    <a16:creationId xmlns:a16="http://schemas.microsoft.com/office/drawing/2014/main" id="{1812873F-0FBC-E54B-AB02-FA5BA5175C39}"/>
                  </a:ext>
                </a:extLst>
              </p:cNvPr>
              <p:cNvSpPr/>
              <p:nvPr/>
            </p:nvSpPr>
            <p:spPr>
              <a:xfrm>
                <a:off x="2991007" y="4223149"/>
                <a:ext cx="25304" cy="67071"/>
              </a:xfrm>
              <a:custGeom>
                <a:avLst/>
                <a:gdLst>
                  <a:gd name="connsiteX0" fmla="*/ 5691 w 25304"/>
                  <a:gd name="connsiteY0" fmla="*/ 0 h 67071"/>
                  <a:gd name="connsiteX1" fmla="*/ 25304 w 25304"/>
                  <a:gd name="connsiteY1" fmla="*/ 67071 h 67071"/>
                  <a:gd name="connsiteX2" fmla="*/ 18190 w 25304"/>
                  <a:gd name="connsiteY2" fmla="*/ 67071 h 67071"/>
                  <a:gd name="connsiteX3" fmla="*/ 0 w 25304"/>
                  <a:gd name="connsiteY3" fmla="*/ 0 h 67071"/>
                  <a:gd name="connsiteX4" fmla="*/ 5691 w 25304"/>
                  <a:gd name="connsiteY4" fmla="*/ 0 h 67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04" h="67071">
                    <a:moveTo>
                      <a:pt x="5691" y="0"/>
                    </a:moveTo>
                    <a:lnTo>
                      <a:pt x="25304" y="67071"/>
                    </a:lnTo>
                    <a:lnTo>
                      <a:pt x="18190" y="67071"/>
                    </a:lnTo>
                    <a:lnTo>
                      <a:pt x="0" y="0"/>
                    </a:lnTo>
                    <a:cubicBezTo>
                      <a:pt x="0" y="0"/>
                      <a:pt x="1626" y="203"/>
                      <a:pt x="5691" y="0"/>
                    </a:cubicBezTo>
                  </a:path>
                </a:pathLst>
              </a:custGeom>
              <a:solidFill>
                <a:srgbClr val="FFFFFF"/>
              </a:solidFill>
              <a:ln w="10161" cap="flat">
                <a:noFill/>
                <a:prstDash val="solid"/>
                <a:miter/>
              </a:ln>
            </p:spPr>
            <p:txBody>
              <a:bodyPr rtlCol="0" anchor="ctr"/>
              <a:lstStyle/>
              <a:p>
                <a:endParaRPr lang="en-IN"/>
              </a:p>
            </p:txBody>
          </p:sp>
          <p:sp>
            <p:nvSpPr>
              <p:cNvPr id="238" name="Freeform: Shape 237">
                <a:extLst>
                  <a:ext uri="{FF2B5EF4-FFF2-40B4-BE49-F238E27FC236}">
                    <a16:creationId xmlns:a16="http://schemas.microsoft.com/office/drawing/2014/main" id="{E1A86E38-89DE-CD0B-D4E6-794BA48D6872}"/>
                  </a:ext>
                </a:extLst>
              </p:cNvPr>
              <p:cNvSpPr/>
              <p:nvPr/>
            </p:nvSpPr>
            <p:spPr>
              <a:xfrm>
                <a:off x="2990804" y="4222845"/>
                <a:ext cx="25710" cy="67519"/>
              </a:xfrm>
              <a:custGeom>
                <a:avLst/>
                <a:gdLst>
                  <a:gd name="connsiteX0" fmla="*/ 18191 w 25710"/>
                  <a:gd name="connsiteY0" fmla="*/ 67376 h 67519"/>
                  <a:gd name="connsiteX1" fmla="*/ 0 w 25710"/>
                  <a:gd name="connsiteY1" fmla="*/ 305 h 67519"/>
                  <a:gd name="connsiteX2" fmla="*/ 0 w 25710"/>
                  <a:gd name="connsiteY2" fmla="*/ 102 h 67519"/>
                  <a:gd name="connsiteX3" fmla="*/ 203 w 25710"/>
                  <a:gd name="connsiteY3" fmla="*/ 0 h 67519"/>
                  <a:gd name="connsiteX4" fmla="*/ 2947 w 25710"/>
                  <a:gd name="connsiteY4" fmla="*/ 102 h 67519"/>
                  <a:gd name="connsiteX5" fmla="*/ 5894 w 25710"/>
                  <a:gd name="connsiteY5" fmla="*/ 0 h 67519"/>
                  <a:gd name="connsiteX6" fmla="*/ 6097 w 25710"/>
                  <a:gd name="connsiteY6" fmla="*/ 102 h 67519"/>
                  <a:gd name="connsiteX7" fmla="*/ 25711 w 25710"/>
                  <a:gd name="connsiteY7" fmla="*/ 67173 h 67519"/>
                  <a:gd name="connsiteX8" fmla="*/ 25711 w 25710"/>
                  <a:gd name="connsiteY8" fmla="*/ 67376 h 67519"/>
                  <a:gd name="connsiteX9" fmla="*/ 25507 w 25710"/>
                  <a:gd name="connsiteY9" fmla="*/ 67478 h 67519"/>
                  <a:gd name="connsiteX10" fmla="*/ 18394 w 25710"/>
                  <a:gd name="connsiteY10" fmla="*/ 67478 h 67519"/>
                  <a:gd name="connsiteX11" fmla="*/ 18191 w 25710"/>
                  <a:gd name="connsiteY11" fmla="*/ 67376 h 67519"/>
                  <a:gd name="connsiteX12" fmla="*/ 5793 w 25710"/>
                  <a:gd name="connsiteY12" fmla="*/ 508 h 67519"/>
                  <a:gd name="connsiteX13" fmla="*/ 3049 w 25710"/>
                  <a:gd name="connsiteY13" fmla="*/ 610 h 67519"/>
                  <a:gd name="connsiteX14" fmla="*/ 508 w 25710"/>
                  <a:gd name="connsiteY14" fmla="*/ 508 h 67519"/>
                  <a:gd name="connsiteX15" fmla="*/ 18597 w 25710"/>
                  <a:gd name="connsiteY15" fmla="*/ 67173 h 67519"/>
                  <a:gd name="connsiteX16" fmla="*/ 25304 w 25710"/>
                  <a:gd name="connsiteY16" fmla="*/ 67173 h 67519"/>
                  <a:gd name="connsiteX17" fmla="*/ 5793 w 25710"/>
                  <a:gd name="connsiteY17" fmla="*/ 508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710" h="67519">
                    <a:moveTo>
                      <a:pt x="18191" y="67376"/>
                    </a:moveTo>
                    <a:lnTo>
                      <a:pt x="0" y="305"/>
                    </a:lnTo>
                    <a:cubicBezTo>
                      <a:pt x="0" y="203"/>
                      <a:pt x="0" y="203"/>
                      <a:pt x="0" y="102"/>
                    </a:cubicBezTo>
                    <a:cubicBezTo>
                      <a:pt x="0" y="102"/>
                      <a:pt x="102" y="0"/>
                      <a:pt x="203" y="0"/>
                    </a:cubicBezTo>
                    <a:cubicBezTo>
                      <a:pt x="203" y="0"/>
                      <a:pt x="1016" y="102"/>
                      <a:pt x="2947" y="102"/>
                    </a:cubicBezTo>
                    <a:cubicBezTo>
                      <a:pt x="3862" y="102"/>
                      <a:pt x="4776" y="102"/>
                      <a:pt x="5894" y="0"/>
                    </a:cubicBezTo>
                    <a:cubicBezTo>
                      <a:pt x="5996" y="0"/>
                      <a:pt x="6097" y="102"/>
                      <a:pt x="6097" y="102"/>
                    </a:cubicBezTo>
                    <a:lnTo>
                      <a:pt x="25711" y="67173"/>
                    </a:lnTo>
                    <a:cubicBezTo>
                      <a:pt x="25711" y="67274"/>
                      <a:pt x="25711" y="67274"/>
                      <a:pt x="25711" y="67376"/>
                    </a:cubicBezTo>
                    <a:cubicBezTo>
                      <a:pt x="25711" y="67376"/>
                      <a:pt x="25609" y="67478"/>
                      <a:pt x="25507" y="67478"/>
                    </a:cubicBezTo>
                    <a:lnTo>
                      <a:pt x="18394" y="67478"/>
                    </a:lnTo>
                    <a:cubicBezTo>
                      <a:pt x="18292" y="67579"/>
                      <a:pt x="18191" y="67478"/>
                      <a:pt x="18191" y="67376"/>
                    </a:cubicBezTo>
                    <a:moveTo>
                      <a:pt x="5793" y="508"/>
                    </a:moveTo>
                    <a:cubicBezTo>
                      <a:pt x="4776" y="508"/>
                      <a:pt x="3862" y="610"/>
                      <a:pt x="3049" y="610"/>
                    </a:cubicBezTo>
                    <a:cubicBezTo>
                      <a:pt x="1728" y="610"/>
                      <a:pt x="915" y="610"/>
                      <a:pt x="508" y="508"/>
                    </a:cubicBezTo>
                    <a:lnTo>
                      <a:pt x="18597" y="67173"/>
                    </a:lnTo>
                    <a:lnTo>
                      <a:pt x="25304" y="67173"/>
                    </a:lnTo>
                    <a:lnTo>
                      <a:pt x="5793" y="508"/>
                    </a:lnTo>
                    <a:close/>
                  </a:path>
                </a:pathLst>
              </a:custGeom>
              <a:solidFill>
                <a:srgbClr val="010101"/>
              </a:solidFill>
              <a:ln w="10161" cap="flat">
                <a:noFill/>
                <a:prstDash val="solid"/>
                <a:miter/>
              </a:ln>
            </p:spPr>
            <p:txBody>
              <a:bodyPr rtlCol="0" anchor="ctr"/>
              <a:lstStyle/>
              <a:p>
                <a:endParaRPr lang="en-IN"/>
              </a:p>
            </p:txBody>
          </p:sp>
          <p:sp>
            <p:nvSpPr>
              <p:cNvPr id="239" name="Freeform: Shape 238">
                <a:extLst>
                  <a:ext uri="{FF2B5EF4-FFF2-40B4-BE49-F238E27FC236}">
                    <a16:creationId xmlns:a16="http://schemas.microsoft.com/office/drawing/2014/main" id="{EE1CBF3D-C845-19B4-A226-6F65628F1D94}"/>
                  </a:ext>
                </a:extLst>
              </p:cNvPr>
              <p:cNvSpPr/>
              <p:nvPr/>
            </p:nvSpPr>
            <p:spPr>
              <a:xfrm>
                <a:off x="3016589" y="4205033"/>
                <a:ext cx="65372" cy="45581"/>
              </a:xfrm>
              <a:custGeom>
                <a:avLst/>
                <a:gdLst>
                  <a:gd name="connsiteX0" fmla="*/ 65371 w 65372"/>
                  <a:gd name="connsiteY0" fmla="*/ 15169 h 45581"/>
                  <a:gd name="connsiteX1" fmla="*/ 56021 w 65372"/>
                  <a:gd name="connsiteY1" fmla="*/ 29498 h 45581"/>
                  <a:gd name="connsiteX2" fmla="*/ 21470 w 65372"/>
                  <a:gd name="connsiteY2" fmla="*/ 44335 h 45581"/>
                  <a:gd name="connsiteX3" fmla="*/ 1247 w 65372"/>
                  <a:gd name="connsiteY3" fmla="*/ 36307 h 45581"/>
                  <a:gd name="connsiteX4" fmla="*/ 9275 w 65372"/>
                  <a:gd name="connsiteY4" fmla="*/ 16083 h 45581"/>
                  <a:gd name="connsiteX5" fmla="*/ 43827 w 65372"/>
                  <a:gd name="connsiteY5" fmla="*/ 1247 h 45581"/>
                  <a:gd name="connsiteX6" fmla="*/ 64050 w 65372"/>
                  <a:gd name="connsiteY6" fmla="*/ 9275 h 45581"/>
                  <a:gd name="connsiteX7" fmla="*/ 65371 w 65372"/>
                  <a:gd name="connsiteY7" fmla="*/ 15169 h 4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72" h="45581">
                    <a:moveTo>
                      <a:pt x="65371" y="15169"/>
                    </a:moveTo>
                    <a:cubicBezTo>
                      <a:pt x="65472" y="21165"/>
                      <a:pt x="61916" y="26957"/>
                      <a:pt x="56021" y="29498"/>
                    </a:cubicBezTo>
                    <a:lnTo>
                      <a:pt x="21470" y="44335"/>
                    </a:lnTo>
                    <a:cubicBezTo>
                      <a:pt x="13645" y="47688"/>
                      <a:pt x="4600" y="44030"/>
                      <a:pt x="1247" y="36307"/>
                    </a:cubicBezTo>
                    <a:cubicBezTo>
                      <a:pt x="-2107" y="28481"/>
                      <a:pt x="1551" y="19437"/>
                      <a:pt x="9275" y="16083"/>
                    </a:cubicBezTo>
                    <a:lnTo>
                      <a:pt x="43827" y="1247"/>
                    </a:lnTo>
                    <a:cubicBezTo>
                      <a:pt x="51652" y="-2107"/>
                      <a:pt x="60696" y="1551"/>
                      <a:pt x="64050" y="9275"/>
                    </a:cubicBezTo>
                    <a:cubicBezTo>
                      <a:pt x="64964" y="11206"/>
                      <a:pt x="65371" y="13136"/>
                      <a:pt x="65371" y="15169"/>
                    </a:cubicBezTo>
                  </a:path>
                </a:pathLst>
              </a:custGeom>
              <a:solidFill>
                <a:srgbClr val="E4E5E5"/>
              </a:solidFill>
              <a:ln w="10161" cap="flat">
                <a:noFill/>
                <a:prstDash val="solid"/>
                <a:miter/>
              </a:ln>
            </p:spPr>
            <p:txBody>
              <a:bodyPr rtlCol="0" anchor="ctr"/>
              <a:lstStyle/>
              <a:p>
                <a:endParaRPr lang="en-IN"/>
              </a:p>
            </p:txBody>
          </p:sp>
          <p:sp>
            <p:nvSpPr>
              <p:cNvPr id="240" name="Freeform: Shape 239">
                <a:extLst>
                  <a:ext uri="{FF2B5EF4-FFF2-40B4-BE49-F238E27FC236}">
                    <a16:creationId xmlns:a16="http://schemas.microsoft.com/office/drawing/2014/main" id="{D7F41ED7-826C-9822-7E39-8A083B5E4CC9}"/>
                  </a:ext>
                </a:extLst>
              </p:cNvPr>
              <p:cNvSpPr/>
              <p:nvPr/>
            </p:nvSpPr>
            <p:spPr>
              <a:xfrm>
                <a:off x="3016589" y="4205033"/>
                <a:ext cx="65372" cy="45581"/>
              </a:xfrm>
              <a:custGeom>
                <a:avLst/>
                <a:gdLst>
                  <a:gd name="connsiteX0" fmla="*/ 65371 w 65372"/>
                  <a:gd name="connsiteY0" fmla="*/ 15169 h 45581"/>
                  <a:gd name="connsiteX1" fmla="*/ 56021 w 65372"/>
                  <a:gd name="connsiteY1" fmla="*/ 29498 h 45581"/>
                  <a:gd name="connsiteX2" fmla="*/ 21470 w 65372"/>
                  <a:gd name="connsiteY2" fmla="*/ 44335 h 45581"/>
                  <a:gd name="connsiteX3" fmla="*/ 1247 w 65372"/>
                  <a:gd name="connsiteY3" fmla="*/ 36307 h 45581"/>
                  <a:gd name="connsiteX4" fmla="*/ 9275 w 65372"/>
                  <a:gd name="connsiteY4" fmla="*/ 16083 h 45581"/>
                  <a:gd name="connsiteX5" fmla="*/ 43827 w 65372"/>
                  <a:gd name="connsiteY5" fmla="*/ 1247 h 45581"/>
                  <a:gd name="connsiteX6" fmla="*/ 64050 w 65372"/>
                  <a:gd name="connsiteY6" fmla="*/ 9275 h 45581"/>
                  <a:gd name="connsiteX7" fmla="*/ 65371 w 65372"/>
                  <a:gd name="connsiteY7" fmla="*/ 15169 h 4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72" h="45581">
                    <a:moveTo>
                      <a:pt x="65371" y="15169"/>
                    </a:moveTo>
                    <a:cubicBezTo>
                      <a:pt x="65472" y="21165"/>
                      <a:pt x="61916" y="26957"/>
                      <a:pt x="56021" y="29498"/>
                    </a:cubicBezTo>
                    <a:lnTo>
                      <a:pt x="21470" y="44335"/>
                    </a:lnTo>
                    <a:cubicBezTo>
                      <a:pt x="13645" y="47688"/>
                      <a:pt x="4600" y="44030"/>
                      <a:pt x="1247" y="36307"/>
                    </a:cubicBezTo>
                    <a:cubicBezTo>
                      <a:pt x="-2107" y="28481"/>
                      <a:pt x="1551" y="19437"/>
                      <a:pt x="9275" y="16083"/>
                    </a:cubicBezTo>
                    <a:lnTo>
                      <a:pt x="43827" y="1247"/>
                    </a:lnTo>
                    <a:cubicBezTo>
                      <a:pt x="51652" y="-2107"/>
                      <a:pt x="60696" y="1551"/>
                      <a:pt x="64050" y="9275"/>
                    </a:cubicBezTo>
                    <a:cubicBezTo>
                      <a:pt x="64964" y="11206"/>
                      <a:pt x="65371" y="13136"/>
                      <a:pt x="65371" y="15169"/>
                    </a:cubicBezTo>
                    <a:close/>
                  </a:path>
                </a:pathLst>
              </a:custGeom>
              <a:noFill/>
              <a:ln w="2540" cap="flat">
                <a:solidFill>
                  <a:srgbClr val="221F1F"/>
                </a:solidFill>
                <a:prstDash val="solid"/>
                <a:miter/>
              </a:ln>
            </p:spPr>
            <p:txBody>
              <a:bodyPr rtlCol="0" anchor="ctr"/>
              <a:lstStyle/>
              <a:p>
                <a:endParaRPr lang="en-IN"/>
              </a:p>
            </p:txBody>
          </p:sp>
          <p:sp>
            <p:nvSpPr>
              <p:cNvPr id="241" name="Freeform: Shape 240">
                <a:extLst>
                  <a:ext uri="{FF2B5EF4-FFF2-40B4-BE49-F238E27FC236}">
                    <a16:creationId xmlns:a16="http://schemas.microsoft.com/office/drawing/2014/main" id="{D42FDB7F-DA40-9242-B5A5-C9E9BBAA42F7}"/>
                  </a:ext>
                </a:extLst>
              </p:cNvPr>
              <p:cNvSpPr/>
              <p:nvPr/>
            </p:nvSpPr>
            <p:spPr>
              <a:xfrm>
                <a:off x="3016489" y="4204767"/>
                <a:ext cx="65675" cy="46012"/>
              </a:xfrm>
              <a:custGeom>
                <a:avLst/>
                <a:gdLst>
                  <a:gd name="connsiteX0" fmla="*/ 18622 w 65675"/>
                  <a:gd name="connsiteY0" fmla="*/ 45719 h 46012"/>
                  <a:gd name="connsiteX1" fmla="*/ 1245 w 65675"/>
                  <a:gd name="connsiteY1" fmla="*/ 36573 h 46012"/>
                  <a:gd name="connsiteX2" fmla="*/ 9375 w 65675"/>
                  <a:gd name="connsiteY2" fmla="*/ 16147 h 46012"/>
                  <a:gd name="connsiteX3" fmla="*/ 43927 w 65675"/>
                  <a:gd name="connsiteY3" fmla="*/ 1310 h 46012"/>
                  <a:gd name="connsiteX4" fmla="*/ 47077 w 65675"/>
                  <a:gd name="connsiteY4" fmla="*/ 294 h 46012"/>
                  <a:gd name="connsiteX5" fmla="*/ 64454 w 65675"/>
                  <a:gd name="connsiteY5" fmla="*/ 9440 h 46012"/>
                  <a:gd name="connsiteX6" fmla="*/ 65674 w 65675"/>
                  <a:gd name="connsiteY6" fmla="*/ 15334 h 46012"/>
                  <a:gd name="connsiteX7" fmla="*/ 56223 w 65675"/>
                  <a:gd name="connsiteY7" fmla="*/ 29866 h 46012"/>
                  <a:gd name="connsiteX8" fmla="*/ 21671 w 65675"/>
                  <a:gd name="connsiteY8" fmla="*/ 44703 h 46012"/>
                  <a:gd name="connsiteX9" fmla="*/ 18622 w 65675"/>
                  <a:gd name="connsiteY9" fmla="*/ 45719 h 46012"/>
                  <a:gd name="connsiteX10" fmla="*/ 47178 w 65675"/>
                  <a:gd name="connsiteY10" fmla="*/ 700 h 46012"/>
                  <a:gd name="connsiteX11" fmla="*/ 44130 w 65675"/>
                  <a:gd name="connsiteY11" fmla="*/ 1615 h 46012"/>
                  <a:gd name="connsiteX12" fmla="*/ 9578 w 65675"/>
                  <a:gd name="connsiteY12" fmla="*/ 16452 h 46012"/>
                  <a:gd name="connsiteX13" fmla="*/ 1651 w 65675"/>
                  <a:gd name="connsiteY13" fmla="*/ 36370 h 46012"/>
                  <a:gd name="connsiteX14" fmla="*/ 18521 w 65675"/>
                  <a:gd name="connsiteY14" fmla="*/ 45312 h 46012"/>
                  <a:gd name="connsiteX15" fmla="*/ 21570 w 65675"/>
                  <a:gd name="connsiteY15" fmla="*/ 44398 h 46012"/>
                  <a:gd name="connsiteX16" fmla="*/ 56121 w 65675"/>
                  <a:gd name="connsiteY16" fmla="*/ 29561 h 46012"/>
                  <a:gd name="connsiteX17" fmla="*/ 65369 w 65675"/>
                  <a:gd name="connsiteY17" fmla="*/ 15435 h 46012"/>
                  <a:gd name="connsiteX18" fmla="*/ 64150 w 65675"/>
                  <a:gd name="connsiteY18" fmla="*/ 9643 h 46012"/>
                  <a:gd name="connsiteX19" fmla="*/ 47178 w 65675"/>
                  <a:gd name="connsiteY19" fmla="*/ 700 h 4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675" h="46012">
                    <a:moveTo>
                      <a:pt x="18622" y="45719"/>
                    </a:moveTo>
                    <a:cubicBezTo>
                      <a:pt x="11509" y="47142"/>
                      <a:pt x="4192" y="43280"/>
                      <a:pt x="1245" y="36573"/>
                    </a:cubicBezTo>
                    <a:cubicBezTo>
                      <a:pt x="-2109" y="28646"/>
                      <a:pt x="1550" y="19500"/>
                      <a:pt x="9375" y="16147"/>
                    </a:cubicBezTo>
                    <a:lnTo>
                      <a:pt x="43927" y="1310"/>
                    </a:lnTo>
                    <a:cubicBezTo>
                      <a:pt x="44943" y="903"/>
                      <a:pt x="45959" y="598"/>
                      <a:pt x="47077" y="294"/>
                    </a:cubicBezTo>
                    <a:cubicBezTo>
                      <a:pt x="54292" y="-1129"/>
                      <a:pt x="61507" y="2732"/>
                      <a:pt x="64454" y="9440"/>
                    </a:cubicBezTo>
                    <a:cubicBezTo>
                      <a:pt x="65267" y="11370"/>
                      <a:pt x="65674" y="13301"/>
                      <a:pt x="65674" y="15334"/>
                    </a:cubicBezTo>
                    <a:cubicBezTo>
                      <a:pt x="65775" y="21634"/>
                      <a:pt x="62015" y="27325"/>
                      <a:pt x="56223" y="29866"/>
                    </a:cubicBezTo>
                    <a:lnTo>
                      <a:pt x="21671" y="44703"/>
                    </a:lnTo>
                    <a:cubicBezTo>
                      <a:pt x="20757" y="45109"/>
                      <a:pt x="19639" y="45414"/>
                      <a:pt x="18622" y="45719"/>
                    </a:cubicBezTo>
                    <a:moveTo>
                      <a:pt x="47178" y="700"/>
                    </a:moveTo>
                    <a:cubicBezTo>
                      <a:pt x="46162" y="903"/>
                      <a:pt x="45146" y="1208"/>
                      <a:pt x="44130" y="1615"/>
                    </a:cubicBezTo>
                    <a:lnTo>
                      <a:pt x="9578" y="16452"/>
                    </a:lnTo>
                    <a:cubicBezTo>
                      <a:pt x="1855" y="19703"/>
                      <a:pt x="-1702" y="28646"/>
                      <a:pt x="1651" y="36370"/>
                    </a:cubicBezTo>
                    <a:cubicBezTo>
                      <a:pt x="4497" y="42975"/>
                      <a:pt x="11610" y="46634"/>
                      <a:pt x="18521" y="45312"/>
                    </a:cubicBezTo>
                    <a:cubicBezTo>
                      <a:pt x="19537" y="45109"/>
                      <a:pt x="20553" y="44804"/>
                      <a:pt x="21570" y="44398"/>
                    </a:cubicBezTo>
                    <a:lnTo>
                      <a:pt x="56121" y="29561"/>
                    </a:lnTo>
                    <a:cubicBezTo>
                      <a:pt x="61812" y="27122"/>
                      <a:pt x="65369" y="21533"/>
                      <a:pt x="65369" y="15435"/>
                    </a:cubicBezTo>
                    <a:cubicBezTo>
                      <a:pt x="65369" y="13403"/>
                      <a:pt x="64962" y="11472"/>
                      <a:pt x="64150" y="9643"/>
                    </a:cubicBezTo>
                    <a:cubicBezTo>
                      <a:pt x="61304" y="3037"/>
                      <a:pt x="54190" y="-723"/>
                      <a:pt x="47178" y="700"/>
                    </a:cubicBezTo>
                  </a:path>
                </a:pathLst>
              </a:custGeom>
              <a:solidFill>
                <a:srgbClr val="010101"/>
              </a:solidFill>
              <a:ln w="10161" cap="flat">
                <a:noFill/>
                <a:prstDash val="solid"/>
                <a:miter/>
              </a:ln>
            </p:spPr>
            <p:txBody>
              <a:bodyPr rtlCol="0" anchor="ctr"/>
              <a:lstStyle/>
              <a:p>
                <a:endParaRPr lang="en-IN"/>
              </a:p>
            </p:txBody>
          </p:sp>
          <p:sp>
            <p:nvSpPr>
              <p:cNvPr id="242" name="Freeform: Shape 241">
                <a:extLst>
                  <a:ext uri="{FF2B5EF4-FFF2-40B4-BE49-F238E27FC236}">
                    <a16:creationId xmlns:a16="http://schemas.microsoft.com/office/drawing/2014/main" id="{5D0A865F-F795-AE51-F626-D82B38352959}"/>
                  </a:ext>
                </a:extLst>
              </p:cNvPr>
              <p:cNvSpPr/>
              <p:nvPr/>
            </p:nvSpPr>
            <p:spPr>
              <a:xfrm>
                <a:off x="3052404" y="4127518"/>
                <a:ext cx="64416" cy="103850"/>
              </a:xfrm>
              <a:custGeom>
                <a:avLst/>
                <a:gdLst>
                  <a:gd name="connsiteX0" fmla="*/ 60652 w 64416"/>
                  <a:gd name="connsiteY0" fmla="*/ 19516 h 103850"/>
                  <a:gd name="connsiteX1" fmla="*/ 62481 w 64416"/>
                  <a:gd name="connsiteY1" fmla="*/ 17483 h 103850"/>
                  <a:gd name="connsiteX2" fmla="*/ 62176 w 64416"/>
                  <a:gd name="connsiteY2" fmla="*/ 10980 h 103850"/>
                  <a:gd name="connsiteX3" fmla="*/ 61363 w 64416"/>
                  <a:gd name="connsiteY3" fmla="*/ 10370 h 103850"/>
                  <a:gd name="connsiteX4" fmla="*/ 63192 w 64416"/>
                  <a:gd name="connsiteY4" fmla="*/ 8337 h 103850"/>
                  <a:gd name="connsiteX5" fmla="*/ 62888 w 64416"/>
                  <a:gd name="connsiteY5" fmla="*/ 1833 h 103850"/>
                  <a:gd name="connsiteX6" fmla="*/ 56384 w 64416"/>
                  <a:gd name="connsiteY6" fmla="*/ 2138 h 103850"/>
                  <a:gd name="connsiteX7" fmla="*/ 55164 w 64416"/>
                  <a:gd name="connsiteY7" fmla="*/ 3459 h 103850"/>
                  <a:gd name="connsiteX8" fmla="*/ 53843 w 64416"/>
                  <a:gd name="connsiteY8" fmla="*/ 1224 h 103850"/>
                  <a:gd name="connsiteX9" fmla="*/ 47339 w 64416"/>
                  <a:gd name="connsiteY9" fmla="*/ 1529 h 103850"/>
                  <a:gd name="connsiteX10" fmla="*/ 27015 w 64416"/>
                  <a:gd name="connsiteY10" fmla="*/ 23682 h 103850"/>
                  <a:gd name="connsiteX11" fmla="*/ 25897 w 64416"/>
                  <a:gd name="connsiteY11" fmla="*/ 25816 h 103850"/>
                  <a:gd name="connsiteX12" fmla="*/ 24982 w 64416"/>
                  <a:gd name="connsiteY12" fmla="*/ 27646 h 103850"/>
                  <a:gd name="connsiteX13" fmla="*/ 491 w 64416"/>
                  <a:gd name="connsiteY13" fmla="*/ 86282 h 103850"/>
                  <a:gd name="connsiteX14" fmla="*/ 85 w 64416"/>
                  <a:gd name="connsiteY14" fmla="*/ 87298 h 103850"/>
                  <a:gd name="connsiteX15" fmla="*/ 23864 w 64416"/>
                  <a:gd name="connsiteY15" fmla="*/ 102135 h 103850"/>
                  <a:gd name="connsiteX16" fmla="*/ 29250 w 64416"/>
                  <a:gd name="connsiteY16" fmla="*/ 97054 h 103850"/>
                  <a:gd name="connsiteX17" fmla="*/ 48965 w 64416"/>
                  <a:gd name="connsiteY17" fmla="*/ 38418 h 103850"/>
                  <a:gd name="connsiteX18" fmla="*/ 60652 w 64416"/>
                  <a:gd name="connsiteY18" fmla="*/ 25613 h 103850"/>
                  <a:gd name="connsiteX19" fmla="*/ 60652 w 64416"/>
                  <a:gd name="connsiteY19" fmla="*/ 19516 h 10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416" h="103850">
                    <a:moveTo>
                      <a:pt x="60652" y="19516"/>
                    </a:moveTo>
                    <a:lnTo>
                      <a:pt x="62481" y="17483"/>
                    </a:lnTo>
                    <a:cubicBezTo>
                      <a:pt x="64209" y="15654"/>
                      <a:pt x="64107" y="12707"/>
                      <a:pt x="62176" y="10980"/>
                    </a:cubicBezTo>
                    <a:cubicBezTo>
                      <a:pt x="61973" y="10776"/>
                      <a:pt x="61668" y="10573"/>
                      <a:pt x="61363" y="10370"/>
                    </a:cubicBezTo>
                    <a:lnTo>
                      <a:pt x="63192" y="8337"/>
                    </a:lnTo>
                    <a:cubicBezTo>
                      <a:pt x="64920" y="6508"/>
                      <a:pt x="64818" y="3561"/>
                      <a:pt x="62888" y="1833"/>
                    </a:cubicBezTo>
                    <a:cubicBezTo>
                      <a:pt x="61058" y="106"/>
                      <a:pt x="58111" y="208"/>
                      <a:pt x="56384" y="2138"/>
                    </a:cubicBezTo>
                    <a:lnTo>
                      <a:pt x="55164" y="3459"/>
                    </a:lnTo>
                    <a:cubicBezTo>
                      <a:pt x="54961" y="2646"/>
                      <a:pt x="54453" y="1833"/>
                      <a:pt x="53843" y="1224"/>
                    </a:cubicBezTo>
                    <a:cubicBezTo>
                      <a:pt x="52014" y="-504"/>
                      <a:pt x="49067" y="-402"/>
                      <a:pt x="47339" y="1529"/>
                    </a:cubicBezTo>
                    <a:lnTo>
                      <a:pt x="27015" y="23682"/>
                    </a:lnTo>
                    <a:cubicBezTo>
                      <a:pt x="26405" y="24292"/>
                      <a:pt x="26100" y="25105"/>
                      <a:pt x="25897" y="25816"/>
                    </a:cubicBezTo>
                    <a:cubicBezTo>
                      <a:pt x="25592" y="26426"/>
                      <a:pt x="25185" y="27036"/>
                      <a:pt x="24982" y="27646"/>
                    </a:cubicBezTo>
                    <a:lnTo>
                      <a:pt x="491" y="86282"/>
                    </a:lnTo>
                    <a:cubicBezTo>
                      <a:pt x="389" y="86587"/>
                      <a:pt x="-220" y="87197"/>
                      <a:pt x="85" y="87298"/>
                    </a:cubicBezTo>
                    <a:cubicBezTo>
                      <a:pt x="8722" y="91160"/>
                      <a:pt x="15836" y="99493"/>
                      <a:pt x="23864" y="102135"/>
                    </a:cubicBezTo>
                    <a:cubicBezTo>
                      <a:pt x="31892" y="104879"/>
                      <a:pt x="26506" y="105082"/>
                      <a:pt x="29250" y="97054"/>
                    </a:cubicBezTo>
                    <a:lnTo>
                      <a:pt x="48965" y="38418"/>
                    </a:lnTo>
                    <a:lnTo>
                      <a:pt x="60652" y="25613"/>
                    </a:lnTo>
                    <a:cubicBezTo>
                      <a:pt x="62379" y="23987"/>
                      <a:pt x="62278" y="21243"/>
                      <a:pt x="60652" y="19516"/>
                    </a:cubicBezTo>
                  </a:path>
                </a:pathLst>
              </a:custGeom>
              <a:solidFill>
                <a:srgbClr val="EAB986"/>
              </a:solidFill>
              <a:ln w="10161" cap="flat">
                <a:noFill/>
                <a:prstDash val="solid"/>
                <a:miter/>
              </a:ln>
            </p:spPr>
            <p:txBody>
              <a:bodyPr rtlCol="0" anchor="ctr"/>
              <a:lstStyle/>
              <a:p>
                <a:endParaRPr lang="en-IN"/>
              </a:p>
            </p:txBody>
          </p:sp>
          <p:sp>
            <p:nvSpPr>
              <p:cNvPr id="243" name="Freeform: Shape 242">
                <a:extLst>
                  <a:ext uri="{FF2B5EF4-FFF2-40B4-BE49-F238E27FC236}">
                    <a16:creationId xmlns:a16="http://schemas.microsoft.com/office/drawing/2014/main" id="{0B70F702-D556-437B-870C-E93CC25E5E7E}"/>
                  </a:ext>
                </a:extLst>
              </p:cNvPr>
              <p:cNvSpPr/>
              <p:nvPr/>
            </p:nvSpPr>
            <p:spPr>
              <a:xfrm>
                <a:off x="3052157" y="4127421"/>
                <a:ext cx="64703" cy="104366"/>
              </a:xfrm>
              <a:custGeom>
                <a:avLst/>
                <a:gdLst>
                  <a:gd name="connsiteX0" fmla="*/ 28685 w 64703"/>
                  <a:gd name="connsiteY0" fmla="*/ 104367 h 104366"/>
                  <a:gd name="connsiteX1" fmla="*/ 27567 w 64703"/>
                  <a:gd name="connsiteY1" fmla="*/ 103960 h 104366"/>
                  <a:gd name="connsiteX2" fmla="*/ 24010 w 64703"/>
                  <a:gd name="connsiteY2" fmla="*/ 102639 h 104366"/>
                  <a:gd name="connsiteX3" fmla="*/ 11612 w 64703"/>
                  <a:gd name="connsiteY3" fmla="*/ 95119 h 104366"/>
                  <a:gd name="connsiteX4" fmla="*/ 230 w 64703"/>
                  <a:gd name="connsiteY4" fmla="*/ 87802 h 104366"/>
                  <a:gd name="connsiteX5" fmla="*/ 27 w 64703"/>
                  <a:gd name="connsiteY5" fmla="*/ 87497 h 104366"/>
                  <a:gd name="connsiteX6" fmla="*/ 332 w 64703"/>
                  <a:gd name="connsiteY6" fmla="*/ 86684 h 104366"/>
                  <a:gd name="connsiteX7" fmla="*/ 535 w 64703"/>
                  <a:gd name="connsiteY7" fmla="*/ 86380 h 104366"/>
                  <a:gd name="connsiteX8" fmla="*/ 25026 w 64703"/>
                  <a:gd name="connsiteY8" fmla="*/ 27743 h 104366"/>
                  <a:gd name="connsiteX9" fmla="*/ 25941 w 64703"/>
                  <a:gd name="connsiteY9" fmla="*/ 25914 h 104366"/>
                  <a:gd name="connsiteX10" fmla="*/ 27059 w 64703"/>
                  <a:gd name="connsiteY10" fmla="*/ 23678 h 104366"/>
                  <a:gd name="connsiteX11" fmla="*/ 47383 w 64703"/>
                  <a:gd name="connsiteY11" fmla="*/ 1524 h 104366"/>
                  <a:gd name="connsiteX12" fmla="*/ 50940 w 64703"/>
                  <a:gd name="connsiteY12" fmla="*/ 0 h 104366"/>
                  <a:gd name="connsiteX13" fmla="*/ 54192 w 64703"/>
                  <a:gd name="connsiteY13" fmla="*/ 1321 h 104366"/>
                  <a:gd name="connsiteX14" fmla="*/ 55412 w 64703"/>
                  <a:gd name="connsiteY14" fmla="*/ 3252 h 104366"/>
                  <a:gd name="connsiteX15" fmla="*/ 56326 w 64703"/>
                  <a:gd name="connsiteY15" fmla="*/ 2236 h 104366"/>
                  <a:gd name="connsiteX16" fmla="*/ 59883 w 64703"/>
                  <a:gd name="connsiteY16" fmla="*/ 610 h 104366"/>
                  <a:gd name="connsiteX17" fmla="*/ 63135 w 64703"/>
                  <a:gd name="connsiteY17" fmla="*/ 1931 h 104366"/>
                  <a:gd name="connsiteX18" fmla="*/ 63440 w 64703"/>
                  <a:gd name="connsiteY18" fmla="*/ 8841 h 104366"/>
                  <a:gd name="connsiteX19" fmla="*/ 61814 w 64703"/>
                  <a:gd name="connsiteY19" fmla="*/ 10670 h 104366"/>
                  <a:gd name="connsiteX20" fmla="*/ 62322 w 64703"/>
                  <a:gd name="connsiteY20" fmla="*/ 11077 h 104366"/>
                  <a:gd name="connsiteX21" fmla="*/ 63846 w 64703"/>
                  <a:gd name="connsiteY21" fmla="*/ 14430 h 104366"/>
                  <a:gd name="connsiteX22" fmla="*/ 62525 w 64703"/>
                  <a:gd name="connsiteY22" fmla="*/ 17886 h 104366"/>
                  <a:gd name="connsiteX23" fmla="*/ 60899 w 64703"/>
                  <a:gd name="connsiteY23" fmla="*/ 19715 h 104366"/>
                  <a:gd name="connsiteX24" fmla="*/ 60798 w 64703"/>
                  <a:gd name="connsiteY24" fmla="*/ 26219 h 104366"/>
                  <a:gd name="connsiteX25" fmla="*/ 49111 w 64703"/>
                  <a:gd name="connsiteY25" fmla="*/ 38921 h 104366"/>
                  <a:gd name="connsiteX26" fmla="*/ 29396 w 64703"/>
                  <a:gd name="connsiteY26" fmla="*/ 97456 h 104366"/>
                  <a:gd name="connsiteX27" fmla="*/ 28685 w 64703"/>
                  <a:gd name="connsiteY27" fmla="*/ 103452 h 104366"/>
                  <a:gd name="connsiteX28" fmla="*/ 28583 w 64703"/>
                  <a:gd name="connsiteY28" fmla="*/ 104265 h 104366"/>
                  <a:gd name="connsiteX29" fmla="*/ 28685 w 64703"/>
                  <a:gd name="connsiteY29" fmla="*/ 104367 h 104366"/>
                  <a:gd name="connsiteX30" fmla="*/ 535 w 64703"/>
                  <a:gd name="connsiteY30" fmla="*/ 87294 h 104366"/>
                  <a:gd name="connsiteX31" fmla="*/ 11917 w 64703"/>
                  <a:gd name="connsiteY31" fmla="*/ 94611 h 104366"/>
                  <a:gd name="connsiteX32" fmla="*/ 24213 w 64703"/>
                  <a:gd name="connsiteY32" fmla="*/ 102029 h 104366"/>
                  <a:gd name="connsiteX33" fmla="*/ 27770 w 64703"/>
                  <a:gd name="connsiteY33" fmla="*/ 103351 h 104366"/>
                  <a:gd name="connsiteX34" fmla="*/ 28583 w 64703"/>
                  <a:gd name="connsiteY34" fmla="*/ 103655 h 104366"/>
                  <a:gd name="connsiteX35" fmla="*/ 28583 w 64703"/>
                  <a:gd name="connsiteY35" fmla="*/ 103351 h 104366"/>
                  <a:gd name="connsiteX36" fmla="*/ 29294 w 64703"/>
                  <a:gd name="connsiteY36" fmla="*/ 97152 h 104366"/>
                  <a:gd name="connsiteX37" fmla="*/ 49009 w 64703"/>
                  <a:gd name="connsiteY37" fmla="*/ 38515 h 104366"/>
                  <a:gd name="connsiteX38" fmla="*/ 60798 w 64703"/>
                  <a:gd name="connsiteY38" fmla="*/ 25711 h 104366"/>
                  <a:gd name="connsiteX39" fmla="*/ 60696 w 64703"/>
                  <a:gd name="connsiteY39" fmla="*/ 19715 h 104366"/>
                  <a:gd name="connsiteX40" fmla="*/ 60493 w 64703"/>
                  <a:gd name="connsiteY40" fmla="*/ 19512 h 104366"/>
                  <a:gd name="connsiteX41" fmla="*/ 62525 w 64703"/>
                  <a:gd name="connsiteY41" fmla="*/ 17377 h 104366"/>
                  <a:gd name="connsiteX42" fmla="*/ 63643 w 64703"/>
                  <a:gd name="connsiteY42" fmla="*/ 14227 h 104366"/>
                  <a:gd name="connsiteX43" fmla="*/ 62220 w 64703"/>
                  <a:gd name="connsiteY43" fmla="*/ 11178 h 104366"/>
                  <a:gd name="connsiteX44" fmla="*/ 61509 w 64703"/>
                  <a:gd name="connsiteY44" fmla="*/ 10670 h 104366"/>
                  <a:gd name="connsiteX45" fmla="*/ 61204 w 64703"/>
                  <a:gd name="connsiteY45" fmla="*/ 10467 h 104366"/>
                  <a:gd name="connsiteX46" fmla="*/ 63237 w 64703"/>
                  <a:gd name="connsiteY46" fmla="*/ 8231 h 104366"/>
                  <a:gd name="connsiteX47" fmla="*/ 62932 w 64703"/>
                  <a:gd name="connsiteY47" fmla="*/ 2134 h 104366"/>
                  <a:gd name="connsiteX48" fmla="*/ 59985 w 64703"/>
                  <a:gd name="connsiteY48" fmla="*/ 1016 h 104366"/>
                  <a:gd name="connsiteX49" fmla="*/ 56733 w 64703"/>
                  <a:gd name="connsiteY49" fmla="*/ 2439 h 104366"/>
                  <a:gd name="connsiteX50" fmla="*/ 55208 w 64703"/>
                  <a:gd name="connsiteY50" fmla="*/ 4166 h 104366"/>
                  <a:gd name="connsiteX51" fmla="*/ 55107 w 64703"/>
                  <a:gd name="connsiteY51" fmla="*/ 3658 h 104366"/>
                  <a:gd name="connsiteX52" fmla="*/ 53887 w 64703"/>
                  <a:gd name="connsiteY52" fmla="*/ 1626 h 104366"/>
                  <a:gd name="connsiteX53" fmla="*/ 50940 w 64703"/>
                  <a:gd name="connsiteY53" fmla="*/ 508 h 104366"/>
                  <a:gd name="connsiteX54" fmla="*/ 47790 w 64703"/>
                  <a:gd name="connsiteY54" fmla="*/ 1931 h 104366"/>
                  <a:gd name="connsiteX55" fmla="*/ 27465 w 64703"/>
                  <a:gd name="connsiteY55" fmla="*/ 24085 h 104366"/>
                  <a:gd name="connsiteX56" fmla="*/ 26449 w 64703"/>
                  <a:gd name="connsiteY56" fmla="*/ 26117 h 104366"/>
                  <a:gd name="connsiteX57" fmla="*/ 26449 w 64703"/>
                  <a:gd name="connsiteY57" fmla="*/ 26219 h 104366"/>
                  <a:gd name="connsiteX58" fmla="*/ 25534 w 64703"/>
                  <a:gd name="connsiteY58" fmla="*/ 28048 h 104366"/>
                  <a:gd name="connsiteX59" fmla="*/ 1043 w 64703"/>
                  <a:gd name="connsiteY59" fmla="*/ 86684 h 104366"/>
                  <a:gd name="connsiteX60" fmla="*/ 840 w 64703"/>
                  <a:gd name="connsiteY60" fmla="*/ 87091 h 104366"/>
                  <a:gd name="connsiteX61" fmla="*/ 535 w 64703"/>
                  <a:gd name="connsiteY61" fmla="*/ 87294 h 10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4703" h="104366">
                    <a:moveTo>
                      <a:pt x="28685" y="104367"/>
                    </a:moveTo>
                    <a:cubicBezTo>
                      <a:pt x="28482" y="104367"/>
                      <a:pt x="28177" y="104265"/>
                      <a:pt x="27567" y="103960"/>
                    </a:cubicBezTo>
                    <a:cubicBezTo>
                      <a:pt x="26856" y="103655"/>
                      <a:pt x="25738" y="103147"/>
                      <a:pt x="24010" y="102639"/>
                    </a:cubicBezTo>
                    <a:cubicBezTo>
                      <a:pt x="19742" y="101216"/>
                      <a:pt x="15779" y="98269"/>
                      <a:pt x="11612" y="95119"/>
                    </a:cubicBezTo>
                    <a:cubicBezTo>
                      <a:pt x="8055" y="92375"/>
                      <a:pt x="4295" y="89631"/>
                      <a:pt x="230" y="87802"/>
                    </a:cubicBezTo>
                    <a:cubicBezTo>
                      <a:pt x="129" y="87701"/>
                      <a:pt x="27" y="87701"/>
                      <a:pt x="27" y="87497"/>
                    </a:cubicBezTo>
                    <a:cubicBezTo>
                      <a:pt x="-75" y="87192"/>
                      <a:pt x="129" y="86989"/>
                      <a:pt x="332" y="86684"/>
                    </a:cubicBezTo>
                    <a:cubicBezTo>
                      <a:pt x="433" y="86583"/>
                      <a:pt x="535" y="86481"/>
                      <a:pt x="535" y="86380"/>
                    </a:cubicBezTo>
                    <a:lnTo>
                      <a:pt x="25026" y="27743"/>
                    </a:lnTo>
                    <a:cubicBezTo>
                      <a:pt x="25230" y="27133"/>
                      <a:pt x="25534" y="26625"/>
                      <a:pt x="25941" y="25914"/>
                    </a:cubicBezTo>
                    <a:cubicBezTo>
                      <a:pt x="26144" y="24999"/>
                      <a:pt x="26551" y="24288"/>
                      <a:pt x="27059" y="23678"/>
                    </a:cubicBezTo>
                    <a:lnTo>
                      <a:pt x="47383" y="1524"/>
                    </a:lnTo>
                    <a:cubicBezTo>
                      <a:pt x="48298" y="508"/>
                      <a:pt x="49619" y="0"/>
                      <a:pt x="50940" y="0"/>
                    </a:cubicBezTo>
                    <a:cubicBezTo>
                      <a:pt x="52160" y="0"/>
                      <a:pt x="53379" y="508"/>
                      <a:pt x="54192" y="1321"/>
                    </a:cubicBezTo>
                    <a:cubicBezTo>
                      <a:pt x="54802" y="1829"/>
                      <a:pt x="55208" y="2439"/>
                      <a:pt x="55412" y="3252"/>
                    </a:cubicBezTo>
                    <a:lnTo>
                      <a:pt x="56326" y="2236"/>
                    </a:lnTo>
                    <a:cubicBezTo>
                      <a:pt x="57241" y="1219"/>
                      <a:pt x="58562" y="610"/>
                      <a:pt x="59883" y="610"/>
                    </a:cubicBezTo>
                    <a:cubicBezTo>
                      <a:pt x="61102" y="610"/>
                      <a:pt x="62322" y="1118"/>
                      <a:pt x="63135" y="1931"/>
                    </a:cubicBezTo>
                    <a:cubicBezTo>
                      <a:pt x="65066" y="3760"/>
                      <a:pt x="65269" y="6809"/>
                      <a:pt x="63440" y="8841"/>
                    </a:cubicBezTo>
                    <a:lnTo>
                      <a:pt x="61814" y="10670"/>
                    </a:lnTo>
                    <a:cubicBezTo>
                      <a:pt x="62017" y="10772"/>
                      <a:pt x="62220" y="10975"/>
                      <a:pt x="62322" y="11077"/>
                    </a:cubicBezTo>
                    <a:cubicBezTo>
                      <a:pt x="63237" y="11991"/>
                      <a:pt x="63846" y="13109"/>
                      <a:pt x="63846" y="14430"/>
                    </a:cubicBezTo>
                    <a:cubicBezTo>
                      <a:pt x="63948" y="15751"/>
                      <a:pt x="63440" y="16971"/>
                      <a:pt x="62525" y="17886"/>
                    </a:cubicBezTo>
                    <a:lnTo>
                      <a:pt x="60899" y="19715"/>
                    </a:lnTo>
                    <a:cubicBezTo>
                      <a:pt x="62525" y="21544"/>
                      <a:pt x="62525" y="24389"/>
                      <a:pt x="60798" y="26219"/>
                    </a:cubicBezTo>
                    <a:lnTo>
                      <a:pt x="49111" y="38921"/>
                    </a:lnTo>
                    <a:lnTo>
                      <a:pt x="29396" y="97456"/>
                    </a:lnTo>
                    <a:cubicBezTo>
                      <a:pt x="28278" y="100708"/>
                      <a:pt x="28583" y="102538"/>
                      <a:pt x="28685" y="103452"/>
                    </a:cubicBezTo>
                    <a:cubicBezTo>
                      <a:pt x="28786" y="103859"/>
                      <a:pt x="28786" y="104062"/>
                      <a:pt x="28583" y="104265"/>
                    </a:cubicBezTo>
                    <a:cubicBezTo>
                      <a:pt x="28990" y="104265"/>
                      <a:pt x="28888" y="104367"/>
                      <a:pt x="28685" y="104367"/>
                    </a:cubicBezTo>
                    <a:moveTo>
                      <a:pt x="535" y="87294"/>
                    </a:moveTo>
                    <a:cubicBezTo>
                      <a:pt x="4600" y="89123"/>
                      <a:pt x="8360" y="91969"/>
                      <a:pt x="11917" y="94611"/>
                    </a:cubicBezTo>
                    <a:cubicBezTo>
                      <a:pt x="16084" y="97761"/>
                      <a:pt x="19945" y="100708"/>
                      <a:pt x="24213" y="102029"/>
                    </a:cubicBezTo>
                    <a:cubicBezTo>
                      <a:pt x="25941" y="102639"/>
                      <a:pt x="27160" y="103147"/>
                      <a:pt x="27770" y="103351"/>
                    </a:cubicBezTo>
                    <a:cubicBezTo>
                      <a:pt x="28075" y="103452"/>
                      <a:pt x="28380" y="103554"/>
                      <a:pt x="28583" y="103655"/>
                    </a:cubicBezTo>
                    <a:cubicBezTo>
                      <a:pt x="28583" y="103554"/>
                      <a:pt x="28583" y="103452"/>
                      <a:pt x="28583" y="103351"/>
                    </a:cubicBezTo>
                    <a:cubicBezTo>
                      <a:pt x="28482" y="102436"/>
                      <a:pt x="28177" y="100505"/>
                      <a:pt x="29294" y="97152"/>
                    </a:cubicBezTo>
                    <a:lnTo>
                      <a:pt x="49009" y="38515"/>
                    </a:lnTo>
                    <a:lnTo>
                      <a:pt x="60798" y="25711"/>
                    </a:lnTo>
                    <a:cubicBezTo>
                      <a:pt x="62322" y="23983"/>
                      <a:pt x="62322" y="21341"/>
                      <a:pt x="60696" y="19715"/>
                    </a:cubicBezTo>
                    <a:lnTo>
                      <a:pt x="60493" y="19512"/>
                    </a:lnTo>
                    <a:lnTo>
                      <a:pt x="62525" y="17377"/>
                    </a:lnTo>
                    <a:cubicBezTo>
                      <a:pt x="63338" y="16564"/>
                      <a:pt x="63745" y="15447"/>
                      <a:pt x="63643" y="14227"/>
                    </a:cubicBezTo>
                    <a:cubicBezTo>
                      <a:pt x="63643" y="13109"/>
                      <a:pt x="63135" y="11991"/>
                      <a:pt x="62220" y="11178"/>
                    </a:cubicBezTo>
                    <a:cubicBezTo>
                      <a:pt x="62017" y="10975"/>
                      <a:pt x="61712" y="10772"/>
                      <a:pt x="61509" y="10670"/>
                    </a:cubicBezTo>
                    <a:lnTo>
                      <a:pt x="61204" y="10467"/>
                    </a:lnTo>
                    <a:lnTo>
                      <a:pt x="63237" y="8231"/>
                    </a:lnTo>
                    <a:cubicBezTo>
                      <a:pt x="64862" y="6504"/>
                      <a:pt x="64761" y="3760"/>
                      <a:pt x="62932" y="2134"/>
                    </a:cubicBezTo>
                    <a:cubicBezTo>
                      <a:pt x="62119" y="1423"/>
                      <a:pt x="61102" y="1016"/>
                      <a:pt x="59985" y="1016"/>
                    </a:cubicBezTo>
                    <a:cubicBezTo>
                      <a:pt x="58765" y="1016"/>
                      <a:pt x="57647" y="1524"/>
                      <a:pt x="56733" y="2439"/>
                    </a:cubicBezTo>
                    <a:lnTo>
                      <a:pt x="55208" y="4166"/>
                    </a:lnTo>
                    <a:lnTo>
                      <a:pt x="55107" y="3658"/>
                    </a:lnTo>
                    <a:cubicBezTo>
                      <a:pt x="54903" y="2845"/>
                      <a:pt x="54497" y="2134"/>
                      <a:pt x="53887" y="1626"/>
                    </a:cubicBezTo>
                    <a:cubicBezTo>
                      <a:pt x="53074" y="915"/>
                      <a:pt x="52058" y="508"/>
                      <a:pt x="50940" y="508"/>
                    </a:cubicBezTo>
                    <a:cubicBezTo>
                      <a:pt x="49721" y="508"/>
                      <a:pt x="48603" y="1016"/>
                      <a:pt x="47790" y="1931"/>
                    </a:cubicBezTo>
                    <a:lnTo>
                      <a:pt x="27465" y="24085"/>
                    </a:lnTo>
                    <a:cubicBezTo>
                      <a:pt x="26957" y="24694"/>
                      <a:pt x="26551" y="25304"/>
                      <a:pt x="26449" y="26117"/>
                    </a:cubicBezTo>
                    <a:lnTo>
                      <a:pt x="26449" y="26219"/>
                    </a:lnTo>
                    <a:cubicBezTo>
                      <a:pt x="26043" y="26828"/>
                      <a:pt x="25738" y="27438"/>
                      <a:pt x="25534" y="28048"/>
                    </a:cubicBezTo>
                    <a:lnTo>
                      <a:pt x="1043" y="86684"/>
                    </a:lnTo>
                    <a:cubicBezTo>
                      <a:pt x="1043" y="86786"/>
                      <a:pt x="942" y="86989"/>
                      <a:pt x="840" y="87091"/>
                    </a:cubicBezTo>
                    <a:cubicBezTo>
                      <a:pt x="738" y="87091"/>
                      <a:pt x="637" y="87192"/>
                      <a:pt x="535" y="87294"/>
                    </a:cubicBezTo>
                  </a:path>
                </a:pathLst>
              </a:custGeom>
              <a:solidFill>
                <a:srgbClr val="211E1F"/>
              </a:solidFill>
              <a:ln w="10161" cap="flat">
                <a:noFill/>
                <a:prstDash val="solid"/>
                <a:miter/>
              </a:ln>
            </p:spPr>
            <p:txBody>
              <a:bodyPr rtlCol="0" anchor="ctr"/>
              <a:lstStyle/>
              <a:p>
                <a:endParaRPr lang="en-IN"/>
              </a:p>
            </p:txBody>
          </p:sp>
          <p:sp>
            <p:nvSpPr>
              <p:cNvPr id="244" name="Freeform: Shape 243">
                <a:extLst>
                  <a:ext uri="{FF2B5EF4-FFF2-40B4-BE49-F238E27FC236}">
                    <a16:creationId xmlns:a16="http://schemas.microsoft.com/office/drawing/2014/main" id="{E94BD49C-1185-64F7-5ED3-07F29248C2F4}"/>
                  </a:ext>
                </a:extLst>
              </p:cNvPr>
              <p:cNvSpPr/>
              <p:nvPr/>
            </p:nvSpPr>
            <p:spPr>
              <a:xfrm>
                <a:off x="3093951" y="4130876"/>
                <a:ext cx="13820" cy="15446"/>
              </a:xfrm>
              <a:custGeom>
                <a:avLst/>
                <a:gdLst>
                  <a:gd name="connsiteX0" fmla="*/ 13516 w 13820"/>
                  <a:gd name="connsiteY0" fmla="*/ 0 h 15446"/>
                  <a:gd name="connsiteX1" fmla="*/ 0 w 13820"/>
                  <a:gd name="connsiteY1" fmla="*/ 15243 h 15446"/>
                  <a:gd name="connsiteX2" fmla="*/ 203 w 13820"/>
                  <a:gd name="connsiteY2" fmla="*/ 15447 h 15446"/>
                  <a:gd name="connsiteX3" fmla="*/ 13821 w 13820"/>
                  <a:gd name="connsiteY3" fmla="*/ 305 h 15446"/>
                </a:gdLst>
                <a:ahLst/>
                <a:cxnLst>
                  <a:cxn ang="0">
                    <a:pos x="connsiteX0" y="connsiteY0"/>
                  </a:cxn>
                  <a:cxn ang="0">
                    <a:pos x="connsiteX1" y="connsiteY1"/>
                  </a:cxn>
                  <a:cxn ang="0">
                    <a:pos x="connsiteX2" y="connsiteY2"/>
                  </a:cxn>
                  <a:cxn ang="0">
                    <a:pos x="connsiteX3" y="connsiteY3"/>
                  </a:cxn>
                </a:cxnLst>
                <a:rect l="l" t="t" r="r" b="b"/>
                <a:pathLst>
                  <a:path w="13820" h="15446">
                    <a:moveTo>
                      <a:pt x="13516" y="0"/>
                    </a:moveTo>
                    <a:lnTo>
                      <a:pt x="0" y="15243"/>
                    </a:lnTo>
                    <a:lnTo>
                      <a:pt x="203" y="15447"/>
                    </a:lnTo>
                    <a:lnTo>
                      <a:pt x="13821" y="305"/>
                    </a:lnTo>
                    <a:close/>
                  </a:path>
                </a:pathLst>
              </a:custGeom>
              <a:solidFill>
                <a:srgbClr val="010101"/>
              </a:solidFill>
              <a:ln w="10161" cap="flat">
                <a:noFill/>
                <a:prstDash val="solid"/>
                <a:miter/>
              </a:ln>
            </p:spPr>
            <p:txBody>
              <a:bodyPr rtlCol="0" anchor="ctr"/>
              <a:lstStyle/>
              <a:p>
                <a:endParaRPr lang="en-IN"/>
              </a:p>
            </p:txBody>
          </p:sp>
          <p:sp>
            <p:nvSpPr>
              <p:cNvPr id="245" name="Freeform: Shape 244">
                <a:extLst>
                  <a:ext uri="{FF2B5EF4-FFF2-40B4-BE49-F238E27FC236}">
                    <a16:creationId xmlns:a16="http://schemas.microsoft.com/office/drawing/2014/main" id="{C7E7D298-CEA2-2D68-2BBB-3D988ED21481}"/>
                  </a:ext>
                </a:extLst>
              </p:cNvPr>
              <p:cNvSpPr/>
              <p:nvPr/>
            </p:nvSpPr>
            <p:spPr>
              <a:xfrm>
                <a:off x="3100556" y="4137786"/>
                <a:ext cx="13414" cy="14125"/>
              </a:xfrm>
              <a:custGeom>
                <a:avLst/>
                <a:gdLst>
                  <a:gd name="connsiteX0" fmla="*/ 13109 w 13414"/>
                  <a:gd name="connsiteY0" fmla="*/ 0 h 14125"/>
                  <a:gd name="connsiteX1" fmla="*/ 0 w 13414"/>
                  <a:gd name="connsiteY1" fmla="*/ 13821 h 14125"/>
                  <a:gd name="connsiteX2" fmla="*/ 305 w 13414"/>
                  <a:gd name="connsiteY2" fmla="*/ 14126 h 14125"/>
                  <a:gd name="connsiteX3" fmla="*/ 13414 w 13414"/>
                  <a:gd name="connsiteY3" fmla="*/ 305 h 14125"/>
                </a:gdLst>
                <a:ahLst/>
                <a:cxnLst>
                  <a:cxn ang="0">
                    <a:pos x="connsiteX0" y="connsiteY0"/>
                  </a:cxn>
                  <a:cxn ang="0">
                    <a:pos x="connsiteX1" y="connsiteY1"/>
                  </a:cxn>
                  <a:cxn ang="0">
                    <a:pos x="connsiteX2" y="connsiteY2"/>
                  </a:cxn>
                  <a:cxn ang="0">
                    <a:pos x="connsiteX3" y="connsiteY3"/>
                  </a:cxn>
                </a:cxnLst>
                <a:rect l="l" t="t" r="r" b="b"/>
                <a:pathLst>
                  <a:path w="13414" h="14125">
                    <a:moveTo>
                      <a:pt x="13109" y="0"/>
                    </a:moveTo>
                    <a:lnTo>
                      <a:pt x="0" y="13821"/>
                    </a:lnTo>
                    <a:lnTo>
                      <a:pt x="305" y="14126"/>
                    </a:lnTo>
                    <a:lnTo>
                      <a:pt x="13414" y="305"/>
                    </a:lnTo>
                    <a:close/>
                  </a:path>
                </a:pathLst>
              </a:custGeom>
              <a:solidFill>
                <a:srgbClr val="010101"/>
              </a:solidFill>
              <a:ln w="10161" cap="flat">
                <a:noFill/>
                <a:prstDash val="solid"/>
                <a:miter/>
              </a:ln>
            </p:spPr>
            <p:txBody>
              <a:bodyPr rtlCol="0" anchor="ctr"/>
              <a:lstStyle/>
              <a:p>
                <a:endParaRPr lang="en-IN"/>
              </a:p>
            </p:txBody>
          </p:sp>
          <p:sp>
            <p:nvSpPr>
              <p:cNvPr id="246" name="Freeform: Shape 245">
                <a:extLst>
                  <a:ext uri="{FF2B5EF4-FFF2-40B4-BE49-F238E27FC236}">
                    <a16:creationId xmlns:a16="http://schemas.microsoft.com/office/drawing/2014/main" id="{F30DC275-A303-ED09-0446-3296436423EA}"/>
                  </a:ext>
                </a:extLst>
              </p:cNvPr>
              <p:cNvSpPr/>
              <p:nvPr/>
            </p:nvSpPr>
            <p:spPr>
              <a:xfrm>
                <a:off x="3102386" y="4146831"/>
                <a:ext cx="10772" cy="10975"/>
              </a:xfrm>
              <a:custGeom>
                <a:avLst/>
                <a:gdLst>
                  <a:gd name="connsiteX0" fmla="*/ 10467 w 10772"/>
                  <a:gd name="connsiteY0" fmla="*/ 0 h 10975"/>
                  <a:gd name="connsiteX1" fmla="*/ 0 w 10772"/>
                  <a:gd name="connsiteY1" fmla="*/ 10670 h 10975"/>
                  <a:gd name="connsiteX2" fmla="*/ 305 w 10772"/>
                  <a:gd name="connsiteY2" fmla="*/ 10975 h 10975"/>
                  <a:gd name="connsiteX3" fmla="*/ 10772 w 10772"/>
                  <a:gd name="connsiteY3" fmla="*/ 305 h 10975"/>
                </a:gdLst>
                <a:ahLst/>
                <a:cxnLst>
                  <a:cxn ang="0">
                    <a:pos x="connsiteX0" y="connsiteY0"/>
                  </a:cxn>
                  <a:cxn ang="0">
                    <a:pos x="connsiteX1" y="connsiteY1"/>
                  </a:cxn>
                  <a:cxn ang="0">
                    <a:pos x="connsiteX2" y="connsiteY2"/>
                  </a:cxn>
                  <a:cxn ang="0">
                    <a:pos x="connsiteX3" y="connsiteY3"/>
                  </a:cxn>
                </a:cxnLst>
                <a:rect l="l" t="t" r="r" b="b"/>
                <a:pathLst>
                  <a:path w="10772" h="10975">
                    <a:moveTo>
                      <a:pt x="10467" y="0"/>
                    </a:moveTo>
                    <a:lnTo>
                      <a:pt x="0" y="10670"/>
                    </a:lnTo>
                    <a:lnTo>
                      <a:pt x="305" y="10975"/>
                    </a:lnTo>
                    <a:lnTo>
                      <a:pt x="10772" y="305"/>
                    </a:lnTo>
                    <a:close/>
                  </a:path>
                </a:pathLst>
              </a:custGeom>
              <a:solidFill>
                <a:srgbClr val="010101"/>
              </a:solidFill>
              <a:ln w="10161" cap="flat">
                <a:noFill/>
                <a:prstDash val="solid"/>
                <a:miter/>
              </a:ln>
            </p:spPr>
            <p:txBody>
              <a:bodyPr rtlCol="0" anchor="ctr"/>
              <a:lstStyle/>
              <a:p>
                <a:endParaRPr lang="en-IN"/>
              </a:p>
            </p:txBody>
          </p:sp>
          <p:sp>
            <p:nvSpPr>
              <p:cNvPr id="247" name="Freeform: Shape 246">
                <a:extLst>
                  <a:ext uri="{FF2B5EF4-FFF2-40B4-BE49-F238E27FC236}">
                    <a16:creationId xmlns:a16="http://schemas.microsoft.com/office/drawing/2014/main" id="{6BA711D5-D162-5803-5040-E6A0BE692743}"/>
                  </a:ext>
                </a:extLst>
              </p:cNvPr>
              <p:cNvSpPr/>
              <p:nvPr/>
            </p:nvSpPr>
            <p:spPr>
              <a:xfrm>
                <a:off x="2983100" y="4173621"/>
                <a:ext cx="29349" cy="32760"/>
              </a:xfrm>
              <a:custGeom>
                <a:avLst/>
                <a:gdLst>
                  <a:gd name="connsiteX0" fmla="*/ 29349 w 29349"/>
                  <a:gd name="connsiteY0" fmla="*/ 3798 h 32760"/>
                  <a:gd name="connsiteX1" fmla="*/ 5163 w 29349"/>
                  <a:gd name="connsiteY1" fmla="*/ 4916 h 32760"/>
                  <a:gd name="connsiteX2" fmla="*/ 7195 w 29349"/>
                  <a:gd name="connsiteY2" fmla="*/ 32760 h 32760"/>
                  <a:gd name="connsiteX3" fmla="*/ 29349 w 29349"/>
                  <a:gd name="connsiteY3" fmla="*/ 3798 h 32760"/>
                </a:gdLst>
                <a:ahLst/>
                <a:cxnLst>
                  <a:cxn ang="0">
                    <a:pos x="connsiteX0" y="connsiteY0"/>
                  </a:cxn>
                  <a:cxn ang="0">
                    <a:pos x="connsiteX1" y="connsiteY1"/>
                  </a:cxn>
                  <a:cxn ang="0">
                    <a:pos x="connsiteX2" y="connsiteY2"/>
                  </a:cxn>
                  <a:cxn ang="0">
                    <a:pos x="connsiteX3" y="connsiteY3"/>
                  </a:cxn>
                </a:cxnLst>
                <a:rect l="l" t="t" r="r" b="b"/>
                <a:pathLst>
                  <a:path w="29349" h="32760">
                    <a:moveTo>
                      <a:pt x="29349" y="3798"/>
                    </a:moveTo>
                    <a:cubicBezTo>
                      <a:pt x="29349" y="3798"/>
                      <a:pt x="15325" y="-5450"/>
                      <a:pt x="5163" y="4916"/>
                    </a:cubicBezTo>
                    <a:cubicBezTo>
                      <a:pt x="-7540" y="17822"/>
                      <a:pt x="7195" y="32760"/>
                      <a:pt x="7195" y="32760"/>
                    </a:cubicBezTo>
                    <a:cubicBezTo>
                      <a:pt x="7195" y="32760"/>
                      <a:pt x="26504" y="13249"/>
                      <a:pt x="29349" y="3798"/>
                    </a:cubicBezTo>
                  </a:path>
                </a:pathLst>
              </a:custGeom>
              <a:solidFill>
                <a:srgbClr val="99D2AD"/>
              </a:solidFill>
              <a:ln w="10161" cap="flat">
                <a:noFill/>
                <a:prstDash val="solid"/>
                <a:miter/>
              </a:ln>
            </p:spPr>
            <p:txBody>
              <a:bodyPr rtlCol="0" anchor="ctr"/>
              <a:lstStyle/>
              <a:p>
                <a:endParaRPr lang="en-IN"/>
              </a:p>
            </p:txBody>
          </p:sp>
          <p:sp>
            <p:nvSpPr>
              <p:cNvPr id="248" name="Freeform: Shape 247">
                <a:extLst>
                  <a:ext uri="{FF2B5EF4-FFF2-40B4-BE49-F238E27FC236}">
                    <a16:creationId xmlns:a16="http://schemas.microsoft.com/office/drawing/2014/main" id="{031E9CE8-2675-CC95-F14A-CAA00125A227}"/>
                  </a:ext>
                </a:extLst>
              </p:cNvPr>
              <p:cNvSpPr/>
              <p:nvPr/>
            </p:nvSpPr>
            <p:spPr>
              <a:xfrm>
                <a:off x="2983024" y="4173486"/>
                <a:ext cx="29628" cy="33098"/>
              </a:xfrm>
              <a:custGeom>
                <a:avLst/>
                <a:gdLst>
                  <a:gd name="connsiteX0" fmla="*/ 7170 w 29628"/>
                  <a:gd name="connsiteY0" fmla="*/ 32997 h 33098"/>
                  <a:gd name="connsiteX1" fmla="*/ 5138 w 29628"/>
                  <a:gd name="connsiteY1" fmla="*/ 4949 h 33098"/>
                  <a:gd name="connsiteX2" fmla="*/ 14385 w 29628"/>
                  <a:gd name="connsiteY2" fmla="*/ 173 h 33098"/>
                  <a:gd name="connsiteX3" fmla="*/ 29527 w 29628"/>
                  <a:gd name="connsiteY3" fmla="*/ 3831 h 33098"/>
                  <a:gd name="connsiteX4" fmla="*/ 29629 w 29628"/>
                  <a:gd name="connsiteY4" fmla="*/ 3933 h 33098"/>
                  <a:gd name="connsiteX5" fmla="*/ 29629 w 29628"/>
                  <a:gd name="connsiteY5" fmla="*/ 4034 h 33098"/>
                  <a:gd name="connsiteX6" fmla="*/ 7475 w 29628"/>
                  <a:gd name="connsiteY6" fmla="*/ 32997 h 33098"/>
                  <a:gd name="connsiteX7" fmla="*/ 7373 w 29628"/>
                  <a:gd name="connsiteY7" fmla="*/ 33098 h 33098"/>
                  <a:gd name="connsiteX8" fmla="*/ 7170 w 29628"/>
                  <a:gd name="connsiteY8" fmla="*/ 32997 h 33098"/>
                  <a:gd name="connsiteX9" fmla="*/ 14385 w 29628"/>
                  <a:gd name="connsiteY9" fmla="*/ 477 h 33098"/>
                  <a:gd name="connsiteX10" fmla="*/ 5341 w 29628"/>
                  <a:gd name="connsiteY10" fmla="*/ 5152 h 33098"/>
                  <a:gd name="connsiteX11" fmla="*/ 7272 w 29628"/>
                  <a:gd name="connsiteY11" fmla="*/ 32590 h 33098"/>
                  <a:gd name="connsiteX12" fmla="*/ 29222 w 29628"/>
                  <a:gd name="connsiteY12" fmla="*/ 4034 h 33098"/>
                  <a:gd name="connsiteX13" fmla="*/ 14385 w 29628"/>
                  <a:gd name="connsiteY13" fmla="*/ 477 h 3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628" h="33098">
                    <a:moveTo>
                      <a:pt x="7170" y="32997"/>
                    </a:moveTo>
                    <a:cubicBezTo>
                      <a:pt x="7068" y="32895"/>
                      <a:pt x="-7464" y="17753"/>
                      <a:pt x="5138" y="4949"/>
                    </a:cubicBezTo>
                    <a:cubicBezTo>
                      <a:pt x="7780" y="2307"/>
                      <a:pt x="10828" y="681"/>
                      <a:pt x="14385" y="173"/>
                    </a:cubicBezTo>
                    <a:cubicBezTo>
                      <a:pt x="22210" y="-945"/>
                      <a:pt x="29425" y="3729"/>
                      <a:pt x="29527" y="3831"/>
                    </a:cubicBezTo>
                    <a:lnTo>
                      <a:pt x="29629" y="3933"/>
                    </a:lnTo>
                    <a:lnTo>
                      <a:pt x="29629" y="4034"/>
                    </a:lnTo>
                    <a:cubicBezTo>
                      <a:pt x="26783" y="13384"/>
                      <a:pt x="7678" y="32794"/>
                      <a:pt x="7475" y="32997"/>
                    </a:cubicBezTo>
                    <a:lnTo>
                      <a:pt x="7373" y="33098"/>
                    </a:lnTo>
                    <a:lnTo>
                      <a:pt x="7170" y="32997"/>
                    </a:lnTo>
                    <a:close/>
                    <a:moveTo>
                      <a:pt x="14385" y="477"/>
                    </a:moveTo>
                    <a:cubicBezTo>
                      <a:pt x="10930" y="986"/>
                      <a:pt x="7881" y="2510"/>
                      <a:pt x="5341" y="5152"/>
                    </a:cubicBezTo>
                    <a:cubicBezTo>
                      <a:pt x="-6447" y="17144"/>
                      <a:pt x="5849" y="31168"/>
                      <a:pt x="7272" y="32590"/>
                    </a:cubicBezTo>
                    <a:cubicBezTo>
                      <a:pt x="8898" y="30863"/>
                      <a:pt x="26377" y="12875"/>
                      <a:pt x="29222" y="4034"/>
                    </a:cubicBezTo>
                    <a:cubicBezTo>
                      <a:pt x="28308" y="3425"/>
                      <a:pt x="21600" y="-539"/>
                      <a:pt x="14385" y="477"/>
                    </a:cubicBezTo>
                  </a:path>
                </a:pathLst>
              </a:custGeom>
              <a:solidFill>
                <a:srgbClr val="010101"/>
              </a:solidFill>
              <a:ln w="10161" cap="flat">
                <a:noFill/>
                <a:prstDash val="solid"/>
                <a:miter/>
              </a:ln>
            </p:spPr>
            <p:txBody>
              <a:bodyPr rtlCol="0" anchor="ctr"/>
              <a:lstStyle/>
              <a:p>
                <a:endParaRPr lang="en-IN"/>
              </a:p>
            </p:txBody>
          </p:sp>
          <p:sp>
            <p:nvSpPr>
              <p:cNvPr id="249" name="Freeform: Shape 248">
                <a:extLst>
                  <a:ext uri="{FF2B5EF4-FFF2-40B4-BE49-F238E27FC236}">
                    <a16:creationId xmlns:a16="http://schemas.microsoft.com/office/drawing/2014/main" id="{7E466792-23F7-1299-7351-671C52707D5B}"/>
                  </a:ext>
                </a:extLst>
              </p:cNvPr>
              <p:cNvSpPr/>
              <p:nvPr/>
            </p:nvSpPr>
            <p:spPr>
              <a:xfrm>
                <a:off x="2988954" y="4172455"/>
                <a:ext cx="24185" cy="6711"/>
              </a:xfrm>
              <a:custGeom>
                <a:avLst/>
                <a:gdLst>
                  <a:gd name="connsiteX0" fmla="*/ 23394 w 24185"/>
                  <a:gd name="connsiteY0" fmla="*/ 5065 h 6711"/>
                  <a:gd name="connsiteX1" fmla="*/ 24004 w 24185"/>
                  <a:gd name="connsiteY1" fmla="*/ 4456 h 6711"/>
                  <a:gd name="connsiteX2" fmla="*/ 23394 w 24185"/>
                  <a:gd name="connsiteY2" fmla="*/ 2525 h 6711"/>
                  <a:gd name="connsiteX3" fmla="*/ 529 w 24185"/>
                  <a:gd name="connsiteY3" fmla="*/ 4252 h 6711"/>
                  <a:gd name="connsiteX4" fmla="*/ 325 w 24185"/>
                  <a:gd name="connsiteY4" fmla="*/ 6183 h 6711"/>
                  <a:gd name="connsiteX5" fmla="*/ 2256 w 24185"/>
                  <a:gd name="connsiteY5" fmla="*/ 6386 h 6711"/>
                  <a:gd name="connsiteX6" fmla="*/ 21971 w 24185"/>
                  <a:gd name="connsiteY6" fmla="*/ 4862 h 6711"/>
                  <a:gd name="connsiteX7" fmla="*/ 23394 w 24185"/>
                  <a:gd name="connsiteY7" fmla="*/ 5065 h 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85" h="6711">
                    <a:moveTo>
                      <a:pt x="23394" y="5065"/>
                    </a:moveTo>
                    <a:cubicBezTo>
                      <a:pt x="23597" y="4964"/>
                      <a:pt x="23902" y="4760"/>
                      <a:pt x="24004" y="4456"/>
                    </a:cubicBezTo>
                    <a:cubicBezTo>
                      <a:pt x="24410" y="3744"/>
                      <a:pt x="24105" y="2931"/>
                      <a:pt x="23394" y="2525"/>
                    </a:cubicBezTo>
                    <a:cubicBezTo>
                      <a:pt x="22886" y="2220"/>
                      <a:pt x="11097" y="-3979"/>
                      <a:pt x="529" y="4252"/>
                    </a:cubicBezTo>
                    <a:cubicBezTo>
                      <a:pt x="-81" y="4760"/>
                      <a:pt x="-183" y="5573"/>
                      <a:pt x="325" y="6183"/>
                    </a:cubicBezTo>
                    <a:cubicBezTo>
                      <a:pt x="834" y="6793"/>
                      <a:pt x="1647" y="6894"/>
                      <a:pt x="2256" y="6386"/>
                    </a:cubicBezTo>
                    <a:cubicBezTo>
                      <a:pt x="11301" y="-727"/>
                      <a:pt x="21565" y="4659"/>
                      <a:pt x="21971" y="4862"/>
                    </a:cubicBezTo>
                    <a:cubicBezTo>
                      <a:pt x="22479" y="5269"/>
                      <a:pt x="22987" y="5269"/>
                      <a:pt x="23394" y="5065"/>
                    </a:cubicBezTo>
                  </a:path>
                </a:pathLst>
              </a:custGeom>
              <a:solidFill>
                <a:srgbClr val="99D2AD"/>
              </a:solidFill>
              <a:ln w="10161" cap="flat">
                <a:noFill/>
                <a:prstDash val="solid"/>
                <a:miter/>
              </a:ln>
            </p:spPr>
            <p:txBody>
              <a:bodyPr rtlCol="0" anchor="ctr"/>
              <a:lstStyle/>
              <a:p>
                <a:endParaRPr lang="en-IN"/>
              </a:p>
            </p:txBody>
          </p:sp>
          <p:sp>
            <p:nvSpPr>
              <p:cNvPr id="250" name="Freeform: Shape 249">
                <a:extLst>
                  <a:ext uri="{FF2B5EF4-FFF2-40B4-BE49-F238E27FC236}">
                    <a16:creationId xmlns:a16="http://schemas.microsoft.com/office/drawing/2014/main" id="{372E2FA7-5C45-2A29-F23B-DF04D515A4C3}"/>
                  </a:ext>
                </a:extLst>
              </p:cNvPr>
              <p:cNvSpPr/>
              <p:nvPr/>
            </p:nvSpPr>
            <p:spPr>
              <a:xfrm>
                <a:off x="2988835" y="4172376"/>
                <a:ext cx="24529" cy="7015"/>
              </a:xfrm>
              <a:custGeom>
                <a:avLst/>
                <a:gdLst>
                  <a:gd name="connsiteX0" fmla="*/ 22090 w 24529"/>
                  <a:gd name="connsiteY0" fmla="*/ 5247 h 7015"/>
                  <a:gd name="connsiteX1" fmla="*/ 5627 w 24529"/>
                  <a:gd name="connsiteY1" fmla="*/ 4739 h 7015"/>
                  <a:gd name="connsiteX2" fmla="*/ 2579 w 24529"/>
                  <a:gd name="connsiteY2" fmla="*/ 6669 h 7015"/>
                  <a:gd name="connsiteX3" fmla="*/ 2274 w 24529"/>
                  <a:gd name="connsiteY3" fmla="*/ 6873 h 7015"/>
                  <a:gd name="connsiteX4" fmla="*/ 343 w 24529"/>
                  <a:gd name="connsiteY4" fmla="*/ 6466 h 7015"/>
                  <a:gd name="connsiteX5" fmla="*/ 38 w 24529"/>
                  <a:gd name="connsiteY5" fmla="*/ 5348 h 7015"/>
                  <a:gd name="connsiteX6" fmla="*/ 648 w 24529"/>
                  <a:gd name="connsiteY6" fmla="*/ 4332 h 7015"/>
                  <a:gd name="connsiteX7" fmla="*/ 4306 w 24529"/>
                  <a:gd name="connsiteY7" fmla="*/ 1995 h 7015"/>
                  <a:gd name="connsiteX8" fmla="*/ 23716 w 24529"/>
                  <a:gd name="connsiteY8" fmla="*/ 2503 h 7015"/>
                  <a:gd name="connsiteX9" fmla="*/ 24326 w 24529"/>
                  <a:gd name="connsiteY9" fmla="*/ 4637 h 7015"/>
                  <a:gd name="connsiteX10" fmla="*/ 23615 w 24529"/>
                  <a:gd name="connsiteY10" fmla="*/ 5348 h 7015"/>
                  <a:gd name="connsiteX11" fmla="*/ 22090 w 24529"/>
                  <a:gd name="connsiteY11" fmla="*/ 5247 h 7015"/>
                  <a:gd name="connsiteX12" fmla="*/ 851 w 24529"/>
                  <a:gd name="connsiteY12" fmla="*/ 4535 h 7015"/>
                  <a:gd name="connsiteX13" fmla="*/ 343 w 24529"/>
                  <a:gd name="connsiteY13" fmla="*/ 5348 h 7015"/>
                  <a:gd name="connsiteX14" fmla="*/ 546 w 24529"/>
                  <a:gd name="connsiteY14" fmla="*/ 6263 h 7015"/>
                  <a:gd name="connsiteX15" fmla="*/ 2274 w 24529"/>
                  <a:gd name="connsiteY15" fmla="*/ 6466 h 7015"/>
                  <a:gd name="connsiteX16" fmla="*/ 5424 w 24529"/>
                  <a:gd name="connsiteY16" fmla="*/ 4535 h 7015"/>
                  <a:gd name="connsiteX17" fmla="*/ 22192 w 24529"/>
                  <a:gd name="connsiteY17" fmla="*/ 5044 h 7015"/>
                  <a:gd name="connsiteX18" fmla="*/ 23818 w 24529"/>
                  <a:gd name="connsiteY18" fmla="*/ 4535 h 7015"/>
                  <a:gd name="connsiteX19" fmla="*/ 23310 w 24529"/>
                  <a:gd name="connsiteY19" fmla="*/ 2909 h 7015"/>
                  <a:gd name="connsiteX20" fmla="*/ 4306 w 24529"/>
                  <a:gd name="connsiteY20" fmla="*/ 2401 h 7015"/>
                  <a:gd name="connsiteX21" fmla="*/ 851 w 24529"/>
                  <a:gd name="connsiteY21" fmla="*/ 4535 h 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529" h="7015">
                    <a:moveTo>
                      <a:pt x="22090" y="5247"/>
                    </a:moveTo>
                    <a:cubicBezTo>
                      <a:pt x="21785" y="5044"/>
                      <a:pt x="13656" y="775"/>
                      <a:pt x="5627" y="4739"/>
                    </a:cubicBezTo>
                    <a:cubicBezTo>
                      <a:pt x="4510" y="5247"/>
                      <a:pt x="3493" y="5958"/>
                      <a:pt x="2579" y="6669"/>
                    </a:cubicBezTo>
                    <a:cubicBezTo>
                      <a:pt x="2477" y="6771"/>
                      <a:pt x="2376" y="6771"/>
                      <a:pt x="2274" y="6873"/>
                    </a:cubicBezTo>
                    <a:cubicBezTo>
                      <a:pt x="1563" y="7178"/>
                      <a:pt x="750" y="6974"/>
                      <a:pt x="343" y="6466"/>
                    </a:cubicBezTo>
                    <a:cubicBezTo>
                      <a:pt x="38" y="6161"/>
                      <a:pt x="-63" y="5755"/>
                      <a:pt x="38" y="5348"/>
                    </a:cubicBezTo>
                    <a:cubicBezTo>
                      <a:pt x="38" y="4942"/>
                      <a:pt x="343" y="4535"/>
                      <a:pt x="648" y="4332"/>
                    </a:cubicBezTo>
                    <a:cubicBezTo>
                      <a:pt x="1766" y="3418"/>
                      <a:pt x="3087" y="2605"/>
                      <a:pt x="4306" y="1995"/>
                    </a:cubicBezTo>
                    <a:cubicBezTo>
                      <a:pt x="13859" y="-2680"/>
                      <a:pt x="23310" y="2300"/>
                      <a:pt x="23716" y="2503"/>
                    </a:cubicBezTo>
                    <a:cubicBezTo>
                      <a:pt x="24529" y="2909"/>
                      <a:pt x="24733" y="3824"/>
                      <a:pt x="24326" y="4637"/>
                    </a:cubicBezTo>
                    <a:cubicBezTo>
                      <a:pt x="24123" y="4942"/>
                      <a:pt x="23920" y="5145"/>
                      <a:pt x="23615" y="5348"/>
                    </a:cubicBezTo>
                    <a:cubicBezTo>
                      <a:pt x="23107" y="5552"/>
                      <a:pt x="22598" y="5552"/>
                      <a:pt x="22090" y="5247"/>
                    </a:cubicBezTo>
                    <a:moveTo>
                      <a:pt x="851" y="4535"/>
                    </a:moveTo>
                    <a:cubicBezTo>
                      <a:pt x="546" y="4739"/>
                      <a:pt x="445" y="5044"/>
                      <a:pt x="343" y="5348"/>
                    </a:cubicBezTo>
                    <a:cubicBezTo>
                      <a:pt x="343" y="5653"/>
                      <a:pt x="343" y="5958"/>
                      <a:pt x="546" y="6263"/>
                    </a:cubicBezTo>
                    <a:cubicBezTo>
                      <a:pt x="953" y="6771"/>
                      <a:pt x="1766" y="6873"/>
                      <a:pt x="2274" y="6466"/>
                    </a:cubicBezTo>
                    <a:cubicBezTo>
                      <a:pt x="3290" y="5653"/>
                      <a:pt x="4306" y="5044"/>
                      <a:pt x="5424" y="4535"/>
                    </a:cubicBezTo>
                    <a:cubicBezTo>
                      <a:pt x="13656" y="470"/>
                      <a:pt x="21887" y="4840"/>
                      <a:pt x="22192" y="5044"/>
                    </a:cubicBezTo>
                    <a:cubicBezTo>
                      <a:pt x="22802" y="5348"/>
                      <a:pt x="23513" y="5145"/>
                      <a:pt x="23818" y="4535"/>
                    </a:cubicBezTo>
                    <a:cubicBezTo>
                      <a:pt x="24123" y="3926"/>
                      <a:pt x="23920" y="3214"/>
                      <a:pt x="23310" y="2909"/>
                    </a:cubicBezTo>
                    <a:cubicBezTo>
                      <a:pt x="22903" y="2706"/>
                      <a:pt x="13656" y="-2273"/>
                      <a:pt x="4306" y="2401"/>
                    </a:cubicBezTo>
                    <a:cubicBezTo>
                      <a:pt x="3189" y="2909"/>
                      <a:pt x="1969" y="3621"/>
                      <a:pt x="851" y="4535"/>
                    </a:cubicBezTo>
                  </a:path>
                </a:pathLst>
              </a:custGeom>
              <a:solidFill>
                <a:srgbClr val="010101"/>
              </a:solidFill>
              <a:ln w="10161" cap="flat">
                <a:noFill/>
                <a:prstDash val="solid"/>
                <a:miter/>
              </a:ln>
            </p:spPr>
            <p:txBody>
              <a:bodyPr rtlCol="0" anchor="ctr"/>
              <a:lstStyle/>
              <a:p>
                <a:endParaRPr lang="en-IN"/>
              </a:p>
            </p:txBody>
          </p:sp>
          <p:sp>
            <p:nvSpPr>
              <p:cNvPr id="251" name="Freeform: Shape 250">
                <a:extLst>
                  <a:ext uri="{FF2B5EF4-FFF2-40B4-BE49-F238E27FC236}">
                    <a16:creationId xmlns:a16="http://schemas.microsoft.com/office/drawing/2014/main" id="{D2B74B81-08ED-5A2E-76EF-9EF0F4F77306}"/>
                  </a:ext>
                </a:extLst>
              </p:cNvPr>
              <p:cNvSpPr/>
              <p:nvPr/>
            </p:nvSpPr>
            <p:spPr>
              <a:xfrm>
                <a:off x="2990129" y="4172258"/>
                <a:ext cx="27363" cy="34915"/>
              </a:xfrm>
              <a:custGeom>
                <a:avLst/>
                <a:gdLst>
                  <a:gd name="connsiteX0" fmla="*/ 369 w 27363"/>
                  <a:gd name="connsiteY0" fmla="*/ 34734 h 34915"/>
                  <a:gd name="connsiteX1" fmla="*/ 2300 w 27363"/>
                  <a:gd name="connsiteY1" fmla="*/ 34124 h 34915"/>
                  <a:gd name="connsiteX2" fmla="*/ 26893 w 27363"/>
                  <a:gd name="connsiteY2" fmla="*/ 2214 h 34915"/>
                  <a:gd name="connsiteX3" fmla="*/ 26995 w 27363"/>
                  <a:gd name="connsiteY3" fmla="*/ 182 h 34915"/>
                  <a:gd name="connsiteX4" fmla="*/ 25064 w 27363"/>
                  <a:gd name="connsiteY4" fmla="*/ 792 h 34915"/>
                  <a:gd name="connsiteX5" fmla="*/ 471 w 27363"/>
                  <a:gd name="connsiteY5" fmla="*/ 32701 h 34915"/>
                  <a:gd name="connsiteX6" fmla="*/ 369 w 27363"/>
                  <a:gd name="connsiteY6" fmla="*/ 34734 h 3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63" h="34915">
                    <a:moveTo>
                      <a:pt x="369" y="34734"/>
                    </a:moveTo>
                    <a:cubicBezTo>
                      <a:pt x="877" y="35140"/>
                      <a:pt x="1690" y="34836"/>
                      <a:pt x="2300" y="34124"/>
                    </a:cubicBezTo>
                    <a:lnTo>
                      <a:pt x="26893" y="2214"/>
                    </a:lnTo>
                    <a:cubicBezTo>
                      <a:pt x="27503" y="1503"/>
                      <a:pt x="27503" y="588"/>
                      <a:pt x="26995" y="182"/>
                    </a:cubicBezTo>
                    <a:cubicBezTo>
                      <a:pt x="26486" y="-224"/>
                      <a:pt x="25673" y="80"/>
                      <a:pt x="25064" y="792"/>
                    </a:cubicBezTo>
                    <a:lnTo>
                      <a:pt x="471" y="32701"/>
                    </a:lnTo>
                    <a:cubicBezTo>
                      <a:pt x="-139" y="33413"/>
                      <a:pt x="-139" y="34327"/>
                      <a:pt x="369" y="34734"/>
                    </a:cubicBezTo>
                  </a:path>
                </a:pathLst>
              </a:custGeom>
              <a:solidFill>
                <a:srgbClr val="99D2AD"/>
              </a:solidFill>
              <a:ln w="10161" cap="flat">
                <a:noFill/>
                <a:prstDash val="solid"/>
                <a:miter/>
              </a:ln>
            </p:spPr>
            <p:txBody>
              <a:bodyPr rtlCol="0" anchor="ctr"/>
              <a:lstStyle/>
              <a:p>
                <a:endParaRPr lang="en-IN"/>
              </a:p>
            </p:txBody>
          </p:sp>
          <p:sp>
            <p:nvSpPr>
              <p:cNvPr id="252" name="Freeform: Shape 251">
                <a:extLst>
                  <a:ext uri="{FF2B5EF4-FFF2-40B4-BE49-F238E27FC236}">
                    <a16:creationId xmlns:a16="http://schemas.microsoft.com/office/drawing/2014/main" id="{51464562-9863-70B0-2C20-FA89D6DE6812}"/>
                  </a:ext>
                </a:extLst>
              </p:cNvPr>
              <p:cNvSpPr/>
              <p:nvPr/>
            </p:nvSpPr>
            <p:spPr>
              <a:xfrm>
                <a:off x="2989987" y="4171955"/>
                <a:ext cx="27749" cy="35380"/>
              </a:xfrm>
              <a:custGeom>
                <a:avLst/>
                <a:gdLst>
                  <a:gd name="connsiteX0" fmla="*/ 410 w 27749"/>
                  <a:gd name="connsiteY0" fmla="*/ 35138 h 35380"/>
                  <a:gd name="connsiteX1" fmla="*/ 511 w 27749"/>
                  <a:gd name="connsiteY1" fmla="*/ 32800 h 35380"/>
                  <a:gd name="connsiteX2" fmla="*/ 25104 w 27749"/>
                  <a:gd name="connsiteY2" fmla="*/ 891 h 35380"/>
                  <a:gd name="connsiteX3" fmla="*/ 27340 w 27749"/>
                  <a:gd name="connsiteY3" fmla="*/ 179 h 35380"/>
                  <a:gd name="connsiteX4" fmla="*/ 27238 w 27749"/>
                  <a:gd name="connsiteY4" fmla="*/ 2517 h 35380"/>
                  <a:gd name="connsiteX5" fmla="*/ 2645 w 27749"/>
                  <a:gd name="connsiteY5" fmla="*/ 34426 h 35380"/>
                  <a:gd name="connsiteX6" fmla="*/ 1324 w 27749"/>
                  <a:gd name="connsiteY6" fmla="*/ 35341 h 35380"/>
                  <a:gd name="connsiteX7" fmla="*/ 410 w 27749"/>
                  <a:gd name="connsiteY7" fmla="*/ 35138 h 35380"/>
                  <a:gd name="connsiteX8" fmla="*/ 25307 w 27749"/>
                  <a:gd name="connsiteY8" fmla="*/ 1196 h 35380"/>
                  <a:gd name="connsiteX9" fmla="*/ 715 w 27749"/>
                  <a:gd name="connsiteY9" fmla="*/ 33105 h 35380"/>
                  <a:gd name="connsiteX10" fmla="*/ 511 w 27749"/>
                  <a:gd name="connsiteY10" fmla="*/ 34934 h 35380"/>
                  <a:gd name="connsiteX11" fmla="*/ 2239 w 27749"/>
                  <a:gd name="connsiteY11" fmla="*/ 34325 h 35380"/>
                  <a:gd name="connsiteX12" fmla="*/ 26832 w 27749"/>
                  <a:gd name="connsiteY12" fmla="*/ 2415 h 35380"/>
                  <a:gd name="connsiteX13" fmla="*/ 27035 w 27749"/>
                  <a:gd name="connsiteY13" fmla="*/ 586 h 35380"/>
                  <a:gd name="connsiteX14" fmla="*/ 26425 w 27749"/>
                  <a:gd name="connsiteY14" fmla="*/ 484 h 35380"/>
                  <a:gd name="connsiteX15" fmla="*/ 25307 w 27749"/>
                  <a:gd name="connsiteY15" fmla="*/ 1196 h 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749" h="35380">
                    <a:moveTo>
                      <a:pt x="410" y="35138"/>
                    </a:moveTo>
                    <a:cubicBezTo>
                      <a:pt x="-200" y="34731"/>
                      <a:pt x="-98" y="33715"/>
                      <a:pt x="511" y="32800"/>
                    </a:cubicBezTo>
                    <a:lnTo>
                      <a:pt x="25104" y="891"/>
                    </a:lnTo>
                    <a:cubicBezTo>
                      <a:pt x="25714" y="78"/>
                      <a:pt x="26730" y="-227"/>
                      <a:pt x="27340" y="179"/>
                    </a:cubicBezTo>
                    <a:cubicBezTo>
                      <a:pt x="27949" y="586"/>
                      <a:pt x="27848" y="1602"/>
                      <a:pt x="27238" y="2517"/>
                    </a:cubicBezTo>
                    <a:lnTo>
                      <a:pt x="2645" y="34426"/>
                    </a:lnTo>
                    <a:cubicBezTo>
                      <a:pt x="2239" y="34934"/>
                      <a:pt x="1731" y="35239"/>
                      <a:pt x="1324" y="35341"/>
                    </a:cubicBezTo>
                    <a:cubicBezTo>
                      <a:pt x="816" y="35442"/>
                      <a:pt x="613" y="35341"/>
                      <a:pt x="410" y="35138"/>
                    </a:cubicBezTo>
                    <a:moveTo>
                      <a:pt x="25307" y="1196"/>
                    </a:moveTo>
                    <a:lnTo>
                      <a:pt x="715" y="33105"/>
                    </a:lnTo>
                    <a:cubicBezTo>
                      <a:pt x="206" y="33715"/>
                      <a:pt x="105" y="34528"/>
                      <a:pt x="511" y="34934"/>
                    </a:cubicBezTo>
                    <a:cubicBezTo>
                      <a:pt x="918" y="35239"/>
                      <a:pt x="1731" y="34934"/>
                      <a:pt x="2239" y="34325"/>
                    </a:cubicBezTo>
                    <a:lnTo>
                      <a:pt x="26832" y="2415"/>
                    </a:lnTo>
                    <a:cubicBezTo>
                      <a:pt x="27340" y="1805"/>
                      <a:pt x="27441" y="891"/>
                      <a:pt x="27035" y="586"/>
                    </a:cubicBezTo>
                    <a:cubicBezTo>
                      <a:pt x="26832" y="484"/>
                      <a:pt x="26628" y="484"/>
                      <a:pt x="26425" y="484"/>
                    </a:cubicBezTo>
                    <a:cubicBezTo>
                      <a:pt x="26019" y="484"/>
                      <a:pt x="25612" y="789"/>
                      <a:pt x="25307" y="1196"/>
                    </a:cubicBezTo>
                  </a:path>
                </a:pathLst>
              </a:custGeom>
              <a:solidFill>
                <a:srgbClr val="010101"/>
              </a:solidFill>
              <a:ln w="10161" cap="flat">
                <a:noFill/>
                <a:prstDash val="solid"/>
                <a:miter/>
              </a:ln>
            </p:spPr>
            <p:txBody>
              <a:bodyPr rtlCol="0" anchor="ctr"/>
              <a:lstStyle/>
              <a:p>
                <a:endParaRPr lang="en-IN"/>
              </a:p>
            </p:txBody>
          </p:sp>
          <p:sp>
            <p:nvSpPr>
              <p:cNvPr id="253" name="Freeform: Shape 252">
                <a:extLst>
                  <a:ext uri="{FF2B5EF4-FFF2-40B4-BE49-F238E27FC236}">
                    <a16:creationId xmlns:a16="http://schemas.microsoft.com/office/drawing/2014/main" id="{011A19C2-BD9F-4CA2-29BE-B497D163C988}"/>
                  </a:ext>
                </a:extLst>
              </p:cNvPr>
              <p:cNvSpPr/>
              <p:nvPr/>
            </p:nvSpPr>
            <p:spPr>
              <a:xfrm>
                <a:off x="3002287" y="4321724"/>
                <a:ext cx="51431" cy="68098"/>
              </a:xfrm>
              <a:custGeom>
                <a:avLst/>
                <a:gdLst>
                  <a:gd name="connsiteX0" fmla="*/ 34349 w 51431"/>
                  <a:gd name="connsiteY0" fmla="*/ 0 h 68098"/>
                  <a:gd name="connsiteX1" fmla="*/ 0 w 51431"/>
                  <a:gd name="connsiteY1" fmla="*/ 10467 h 68098"/>
                  <a:gd name="connsiteX2" fmla="*/ 16869 w 51431"/>
                  <a:gd name="connsiteY2" fmla="*/ 62498 h 68098"/>
                  <a:gd name="connsiteX3" fmla="*/ 27032 w 51431"/>
                  <a:gd name="connsiteY3" fmla="*/ 67681 h 68098"/>
                  <a:gd name="connsiteX4" fmla="*/ 45832 w 51431"/>
                  <a:gd name="connsiteY4" fmla="*/ 61584 h 68098"/>
                  <a:gd name="connsiteX5" fmla="*/ 51015 w 51431"/>
                  <a:gd name="connsiteY5" fmla="*/ 51421 h 68098"/>
                  <a:gd name="connsiteX6" fmla="*/ 34349 w 51431"/>
                  <a:gd name="connsiteY6" fmla="*/ 0 h 6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1" h="68098">
                    <a:moveTo>
                      <a:pt x="34349" y="0"/>
                    </a:moveTo>
                    <a:lnTo>
                      <a:pt x="0" y="10467"/>
                    </a:lnTo>
                    <a:lnTo>
                      <a:pt x="16869" y="62498"/>
                    </a:lnTo>
                    <a:cubicBezTo>
                      <a:pt x="18292" y="66766"/>
                      <a:pt x="22764" y="69104"/>
                      <a:pt x="27032" y="67681"/>
                    </a:cubicBezTo>
                    <a:lnTo>
                      <a:pt x="45832" y="61584"/>
                    </a:lnTo>
                    <a:cubicBezTo>
                      <a:pt x="50100" y="60161"/>
                      <a:pt x="52438" y="55689"/>
                      <a:pt x="51015" y="51421"/>
                    </a:cubicBezTo>
                    <a:lnTo>
                      <a:pt x="34349" y="0"/>
                    </a:lnTo>
                    <a:close/>
                  </a:path>
                </a:pathLst>
              </a:custGeom>
              <a:solidFill>
                <a:srgbClr val="FFFFFF"/>
              </a:solidFill>
              <a:ln w="10161" cap="flat">
                <a:noFill/>
                <a:prstDash val="solid"/>
                <a:miter/>
              </a:ln>
            </p:spPr>
            <p:txBody>
              <a:bodyPr rtlCol="0" anchor="ctr"/>
              <a:lstStyle/>
              <a:p>
                <a:endParaRPr lang="en-IN"/>
              </a:p>
            </p:txBody>
          </p:sp>
          <p:sp>
            <p:nvSpPr>
              <p:cNvPr id="254" name="Freeform: Shape 253">
                <a:extLst>
                  <a:ext uri="{FF2B5EF4-FFF2-40B4-BE49-F238E27FC236}">
                    <a16:creationId xmlns:a16="http://schemas.microsoft.com/office/drawing/2014/main" id="{929B0720-3017-F248-29E6-9F00890B3FF3}"/>
                  </a:ext>
                </a:extLst>
              </p:cNvPr>
              <p:cNvSpPr/>
              <p:nvPr/>
            </p:nvSpPr>
            <p:spPr>
              <a:xfrm>
                <a:off x="3002084" y="4321520"/>
                <a:ext cx="51944" cy="68493"/>
              </a:xfrm>
              <a:custGeom>
                <a:avLst/>
                <a:gdLst>
                  <a:gd name="connsiteX0" fmla="*/ 24796 w 51944"/>
                  <a:gd name="connsiteY0" fmla="*/ 68494 h 68493"/>
                  <a:gd name="connsiteX1" fmla="*/ 24796 w 51944"/>
                  <a:gd name="connsiteY1" fmla="*/ 68494 h 68493"/>
                  <a:gd name="connsiteX2" fmla="*/ 16971 w 51944"/>
                  <a:gd name="connsiteY2" fmla="*/ 62803 h 68493"/>
                  <a:gd name="connsiteX3" fmla="*/ 0 w 51944"/>
                  <a:gd name="connsiteY3" fmla="*/ 10569 h 68493"/>
                  <a:gd name="connsiteX4" fmla="*/ 34755 w 51944"/>
                  <a:gd name="connsiteY4" fmla="*/ 0 h 68493"/>
                  <a:gd name="connsiteX5" fmla="*/ 34857 w 51944"/>
                  <a:gd name="connsiteY5" fmla="*/ 203 h 68493"/>
                  <a:gd name="connsiteX6" fmla="*/ 51523 w 51944"/>
                  <a:gd name="connsiteY6" fmla="*/ 51625 h 68493"/>
                  <a:gd name="connsiteX7" fmla="*/ 51015 w 51944"/>
                  <a:gd name="connsiteY7" fmla="*/ 57925 h 68493"/>
                  <a:gd name="connsiteX8" fmla="*/ 46238 w 51944"/>
                  <a:gd name="connsiteY8" fmla="*/ 61990 h 68493"/>
                  <a:gd name="connsiteX9" fmla="*/ 27438 w 51944"/>
                  <a:gd name="connsiteY9" fmla="*/ 68087 h 68493"/>
                  <a:gd name="connsiteX10" fmla="*/ 24796 w 51944"/>
                  <a:gd name="connsiteY10" fmla="*/ 68494 h 68493"/>
                  <a:gd name="connsiteX11" fmla="*/ 407 w 51944"/>
                  <a:gd name="connsiteY11" fmla="*/ 10772 h 68493"/>
                  <a:gd name="connsiteX12" fmla="*/ 17276 w 51944"/>
                  <a:gd name="connsiteY12" fmla="*/ 62701 h 68493"/>
                  <a:gd name="connsiteX13" fmla="*/ 24796 w 51944"/>
                  <a:gd name="connsiteY13" fmla="*/ 68189 h 68493"/>
                  <a:gd name="connsiteX14" fmla="*/ 27235 w 51944"/>
                  <a:gd name="connsiteY14" fmla="*/ 67783 h 68493"/>
                  <a:gd name="connsiteX15" fmla="*/ 46035 w 51944"/>
                  <a:gd name="connsiteY15" fmla="*/ 61685 h 68493"/>
                  <a:gd name="connsiteX16" fmla="*/ 50608 w 51944"/>
                  <a:gd name="connsiteY16" fmla="*/ 57722 h 68493"/>
                  <a:gd name="connsiteX17" fmla="*/ 51116 w 51944"/>
                  <a:gd name="connsiteY17" fmla="*/ 51726 h 68493"/>
                  <a:gd name="connsiteX18" fmla="*/ 34450 w 51944"/>
                  <a:gd name="connsiteY18" fmla="*/ 508 h 68493"/>
                  <a:gd name="connsiteX19" fmla="*/ 407 w 51944"/>
                  <a:gd name="connsiteY19" fmla="*/ 10772 h 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944" h="68493">
                    <a:moveTo>
                      <a:pt x="24796" y="68494"/>
                    </a:moveTo>
                    <a:lnTo>
                      <a:pt x="24796" y="68494"/>
                    </a:lnTo>
                    <a:cubicBezTo>
                      <a:pt x="21239" y="68494"/>
                      <a:pt x="18089" y="66157"/>
                      <a:pt x="16971" y="62803"/>
                    </a:cubicBezTo>
                    <a:lnTo>
                      <a:pt x="0" y="10569"/>
                    </a:lnTo>
                    <a:lnTo>
                      <a:pt x="34755" y="0"/>
                    </a:lnTo>
                    <a:lnTo>
                      <a:pt x="34857" y="203"/>
                    </a:lnTo>
                    <a:lnTo>
                      <a:pt x="51523" y="51625"/>
                    </a:lnTo>
                    <a:cubicBezTo>
                      <a:pt x="52234" y="53759"/>
                      <a:pt x="52031" y="55994"/>
                      <a:pt x="51015" y="57925"/>
                    </a:cubicBezTo>
                    <a:cubicBezTo>
                      <a:pt x="49998" y="59856"/>
                      <a:pt x="48271" y="61380"/>
                      <a:pt x="46238" y="61990"/>
                    </a:cubicBezTo>
                    <a:lnTo>
                      <a:pt x="27438" y="68087"/>
                    </a:lnTo>
                    <a:cubicBezTo>
                      <a:pt x="26524" y="68392"/>
                      <a:pt x="25609" y="68494"/>
                      <a:pt x="24796" y="68494"/>
                    </a:cubicBezTo>
                    <a:moveTo>
                      <a:pt x="407" y="10772"/>
                    </a:moveTo>
                    <a:lnTo>
                      <a:pt x="17276" y="62701"/>
                    </a:lnTo>
                    <a:cubicBezTo>
                      <a:pt x="18292" y="65953"/>
                      <a:pt x="21341" y="68189"/>
                      <a:pt x="24796" y="68189"/>
                    </a:cubicBezTo>
                    <a:cubicBezTo>
                      <a:pt x="25609" y="68189"/>
                      <a:pt x="26422" y="68087"/>
                      <a:pt x="27235" y="67783"/>
                    </a:cubicBezTo>
                    <a:lnTo>
                      <a:pt x="46035" y="61685"/>
                    </a:lnTo>
                    <a:cubicBezTo>
                      <a:pt x="48068" y="61075"/>
                      <a:pt x="49694" y="59653"/>
                      <a:pt x="50608" y="57722"/>
                    </a:cubicBezTo>
                    <a:cubicBezTo>
                      <a:pt x="51523" y="55791"/>
                      <a:pt x="51726" y="53657"/>
                      <a:pt x="51116" y="51726"/>
                    </a:cubicBezTo>
                    <a:lnTo>
                      <a:pt x="34450" y="508"/>
                    </a:lnTo>
                    <a:lnTo>
                      <a:pt x="407" y="10772"/>
                    </a:lnTo>
                    <a:close/>
                  </a:path>
                </a:pathLst>
              </a:custGeom>
              <a:solidFill>
                <a:srgbClr val="010101"/>
              </a:solidFill>
              <a:ln w="10161" cap="flat">
                <a:noFill/>
                <a:prstDash val="solid"/>
                <a:miter/>
              </a:ln>
            </p:spPr>
            <p:txBody>
              <a:bodyPr rtlCol="0" anchor="ctr"/>
              <a:lstStyle/>
              <a:p>
                <a:endParaRPr lang="en-IN"/>
              </a:p>
            </p:txBody>
          </p:sp>
          <p:sp>
            <p:nvSpPr>
              <p:cNvPr id="255" name="Freeform: Shape 254">
                <a:extLst>
                  <a:ext uri="{FF2B5EF4-FFF2-40B4-BE49-F238E27FC236}">
                    <a16:creationId xmlns:a16="http://schemas.microsoft.com/office/drawing/2014/main" id="{84AB335F-DAD8-B64B-CBF8-03942C6D6DC4}"/>
                  </a:ext>
                </a:extLst>
              </p:cNvPr>
              <p:cNvSpPr/>
              <p:nvPr/>
            </p:nvSpPr>
            <p:spPr>
              <a:xfrm>
                <a:off x="3047062" y="4200954"/>
                <a:ext cx="38190" cy="33719"/>
              </a:xfrm>
              <a:custGeom>
                <a:avLst/>
                <a:gdLst>
                  <a:gd name="connsiteX0" fmla="*/ 37438 w 38190"/>
                  <a:gd name="connsiteY0" fmla="*/ 26158 h 33719"/>
                  <a:gd name="connsiteX1" fmla="*/ 36829 w 38190"/>
                  <a:gd name="connsiteY1" fmla="*/ 21179 h 33719"/>
                  <a:gd name="connsiteX2" fmla="*/ 10407 w 38190"/>
                  <a:gd name="connsiteY2" fmla="*/ 753 h 33719"/>
                  <a:gd name="connsiteX3" fmla="*/ 5427 w 38190"/>
                  <a:gd name="connsiteY3" fmla="*/ 1362 h 33719"/>
                  <a:gd name="connsiteX4" fmla="*/ 752 w 38190"/>
                  <a:gd name="connsiteY4" fmla="*/ 7561 h 33719"/>
                  <a:gd name="connsiteX5" fmla="*/ 1362 w 38190"/>
                  <a:gd name="connsiteY5" fmla="*/ 12541 h 33719"/>
                  <a:gd name="connsiteX6" fmla="*/ 27784 w 38190"/>
                  <a:gd name="connsiteY6" fmla="*/ 32967 h 33719"/>
                  <a:gd name="connsiteX7" fmla="*/ 32764 w 38190"/>
                  <a:gd name="connsiteY7" fmla="*/ 32357 h 33719"/>
                  <a:gd name="connsiteX8" fmla="*/ 37438 w 38190"/>
                  <a:gd name="connsiteY8" fmla="*/ 26158 h 3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90" h="33719">
                    <a:moveTo>
                      <a:pt x="37438" y="26158"/>
                    </a:moveTo>
                    <a:cubicBezTo>
                      <a:pt x="38658" y="24634"/>
                      <a:pt x="38353" y="22398"/>
                      <a:pt x="36829" y="21179"/>
                    </a:cubicBezTo>
                    <a:lnTo>
                      <a:pt x="10407" y="753"/>
                    </a:lnTo>
                    <a:cubicBezTo>
                      <a:pt x="8882" y="-467"/>
                      <a:pt x="6647" y="-162"/>
                      <a:pt x="5427" y="1362"/>
                    </a:cubicBezTo>
                    <a:lnTo>
                      <a:pt x="752" y="7561"/>
                    </a:lnTo>
                    <a:cubicBezTo>
                      <a:pt x="-467" y="9086"/>
                      <a:pt x="-162" y="11321"/>
                      <a:pt x="1362" y="12541"/>
                    </a:cubicBezTo>
                    <a:lnTo>
                      <a:pt x="27784" y="32967"/>
                    </a:lnTo>
                    <a:cubicBezTo>
                      <a:pt x="29308" y="34186"/>
                      <a:pt x="31544" y="33882"/>
                      <a:pt x="32764" y="32357"/>
                    </a:cubicBezTo>
                    <a:lnTo>
                      <a:pt x="37438" y="26158"/>
                    </a:lnTo>
                    <a:close/>
                  </a:path>
                </a:pathLst>
              </a:custGeom>
              <a:solidFill>
                <a:srgbClr val="E4E5E5"/>
              </a:solidFill>
              <a:ln w="10161" cap="flat">
                <a:noFill/>
                <a:prstDash val="solid"/>
                <a:miter/>
              </a:ln>
            </p:spPr>
            <p:txBody>
              <a:bodyPr rtlCol="0" anchor="ctr"/>
              <a:lstStyle/>
              <a:p>
                <a:endParaRPr lang="en-IN"/>
              </a:p>
            </p:txBody>
          </p:sp>
          <p:sp>
            <p:nvSpPr>
              <p:cNvPr id="256" name="Freeform: Shape 255">
                <a:extLst>
                  <a:ext uri="{FF2B5EF4-FFF2-40B4-BE49-F238E27FC236}">
                    <a16:creationId xmlns:a16="http://schemas.microsoft.com/office/drawing/2014/main" id="{C484F404-D2C1-46EB-540D-D7E9BC131E63}"/>
                  </a:ext>
                </a:extLst>
              </p:cNvPr>
              <p:cNvSpPr/>
              <p:nvPr/>
            </p:nvSpPr>
            <p:spPr>
              <a:xfrm>
                <a:off x="3047062" y="4200954"/>
                <a:ext cx="38190" cy="33719"/>
              </a:xfrm>
              <a:custGeom>
                <a:avLst/>
                <a:gdLst>
                  <a:gd name="connsiteX0" fmla="*/ 37438 w 38190"/>
                  <a:gd name="connsiteY0" fmla="*/ 26158 h 33719"/>
                  <a:gd name="connsiteX1" fmla="*/ 36829 w 38190"/>
                  <a:gd name="connsiteY1" fmla="*/ 21179 h 33719"/>
                  <a:gd name="connsiteX2" fmla="*/ 10407 w 38190"/>
                  <a:gd name="connsiteY2" fmla="*/ 753 h 33719"/>
                  <a:gd name="connsiteX3" fmla="*/ 5427 w 38190"/>
                  <a:gd name="connsiteY3" fmla="*/ 1362 h 33719"/>
                  <a:gd name="connsiteX4" fmla="*/ 752 w 38190"/>
                  <a:gd name="connsiteY4" fmla="*/ 7561 h 33719"/>
                  <a:gd name="connsiteX5" fmla="*/ 1362 w 38190"/>
                  <a:gd name="connsiteY5" fmla="*/ 12541 h 33719"/>
                  <a:gd name="connsiteX6" fmla="*/ 27784 w 38190"/>
                  <a:gd name="connsiteY6" fmla="*/ 32967 h 33719"/>
                  <a:gd name="connsiteX7" fmla="*/ 32764 w 38190"/>
                  <a:gd name="connsiteY7" fmla="*/ 32357 h 33719"/>
                  <a:gd name="connsiteX8" fmla="*/ 37438 w 38190"/>
                  <a:gd name="connsiteY8" fmla="*/ 26158 h 3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90" h="33719">
                    <a:moveTo>
                      <a:pt x="37438" y="26158"/>
                    </a:moveTo>
                    <a:cubicBezTo>
                      <a:pt x="38658" y="24634"/>
                      <a:pt x="38353" y="22398"/>
                      <a:pt x="36829" y="21179"/>
                    </a:cubicBezTo>
                    <a:lnTo>
                      <a:pt x="10407" y="753"/>
                    </a:lnTo>
                    <a:cubicBezTo>
                      <a:pt x="8882" y="-467"/>
                      <a:pt x="6647" y="-162"/>
                      <a:pt x="5427" y="1362"/>
                    </a:cubicBezTo>
                    <a:lnTo>
                      <a:pt x="752" y="7561"/>
                    </a:lnTo>
                    <a:cubicBezTo>
                      <a:pt x="-467" y="9086"/>
                      <a:pt x="-162" y="11321"/>
                      <a:pt x="1362" y="12541"/>
                    </a:cubicBezTo>
                    <a:lnTo>
                      <a:pt x="27784" y="32967"/>
                    </a:lnTo>
                    <a:cubicBezTo>
                      <a:pt x="29308" y="34186"/>
                      <a:pt x="31544" y="33882"/>
                      <a:pt x="32764" y="32357"/>
                    </a:cubicBezTo>
                    <a:lnTo>
                      <a:pt x="37438" y="26158"/>
                    </a:lnTo>
                    <a:close/>
                  </a:path>
                </a:pathLst>
              </a:custGeom>
              <a:noFill/>
              <a:ln w="2540" cap="flat">
                <a:solidFill>
                  <a:srgbClr val="221F1F"/>
                </a:solidFill>
                <a:prstDash val="solid"/>
                <a:miter/>
              </a:ln>
            </p:spPr>
            <p:txBody>
              <a:bodyPr rtlCol="0" anchor="ctr"/>
              <a:lstStyle/>
              <a:p>
                <a:endParaRPr lang="en-IN"/>
              </a:p>
            </p:txBody>
          </p:sp>
          <p:sp>
            <p:nvSpPr>
              <p:cNvPr id="257" name="Freeform: Shape 256">
                <a:extLst>
                  <a:ext uri="{FF2B5EF4-FFF2-40B4-BE49-F238E27FC236}">
                    <a16:creationId xmlns:a16="http://schemas.microsoft.com/office/drawing/2014/main" id="{4371F025-C7CA-F649-7183-5FFDA47A2C07}"/>
                  </a:ext>
                </a:extLst>
              </p:cNvPr>
              <p:cNvSpPr/>
              <p:nvPr/>
            </p:nvSpPr>
            <p:spPr>
              <a:xfrm>
                <a:off x="3046738" y="4200715"/>
                <a:ext cx="38761" cy="34300"/>
              </a:xfrm>
              <a:custGeom>
                <a:avLst/>
                <a:gdLst>
                  <a:gd name="connsiteX0" fmla="*/ 37966 w 38761"/>
                  <a:gd name="connsiteY0" fmla="*/ 26601 h 34300"/>
                  <a:gd name="connsiteX1" fmla="*/ 33291 w 38761"/>
                  <a:gd name="connsiteY1" fmla="*/ 32800 h 34300"/>
                  <a:gd name="connsiteX2" fmla="*/ 27905 w 38761"/>
                  <a:gd name="connsiteY2" fmla="*/ 33511 h 34300"/>
                  <a:gd name="connsiteX3" fmla="*/ 1483 w 38761"/>
                  <a:gd name="connsiteY3" fmla="*/ 13085 h 34300"/>
                  <a:gd name="connsiteX4" fmla="*/ 467 w 38761"/>
                  <a:gd name="connsiteY4" fmla="*/ 11866 h 34300"/>
                  <a:gd name="connsiteX5" fmla="*/ 772 w 38761"/>
                  <a:gd name="connsiteY5" fmla="*/ 7699 h 34300"/>
                  <a:gd name="connsiteX6" fmla="*/ 5446 w 38761"/>
                  <a:gd name="connsiteY6" fmla="*/ 1500 h 34300"/>
                  <a:gd name="connsiteX7" fmla="*/ 10731 w 38761"/>
                  <a:gd name="connsiteY7" fmla="*/ 789 h 34300"/>
                  <a:gd name="connsiteX8" fmla="*/ 37153 w 38761"/>
                  <a:gd name="connsiteY8" fmla="*/ 21215 h 34300"/>
                  <a:gd name="connsiteX9" fmla="*/ 38169 w 38761"/>
                  <a:gd name="connsiteY9" fmla="*/ 22435 h 34300"/>
                  <a:gd name="connsiteX10" fmla="*/ 37966 w 38761"/>
                  <a:gd name="connsiteY10" fmla="*/ 26601 h 34300"/>
                  <a:gd name="connsiteX11" fmla="*/ 1890 w 38761"/>
                  <a:gd name="connsiteY11" fmla="*/ 12577 h 34300"/>
                  <a:gd name="connsiteX12" fmla="*/ 28312 w 38761"/>
                  <a:gd name="connsiteY12" fmla="*/ 33003 h 34300"/>
                  <a:gd name="connsiteX13" fmla="*/ 32783 w 38761"/>
                  <a:gd name="connsiteY13" fmla="*/ 32394 h 34300"/>
                  <a:gd name="connsiteX14" fmla="*/ 37458 w 38761"/>
                  <a:gd name="connsiteY14" fmla="*/ 26195 h 34300"/>
                  <a:gd name="connsiteX15" fmla="*/ 37762 w 38761"/>
                  <a:gd name="connsiteY15" fmla="*/ 22638 h 34300"/>
                  <a:gd name="connsiteX16" fmla="*/ 36848 w 38761"/>
                  <a:gd name="connsiteY16" fmla="*/ 21622 h 34300"/>
                  <a:gd name="connsiteX17" fmla="*/ 10426 w 38761"/>
                  <a:gd name="connsiteY17" fmla="*/ 1195 h 34300"/>
                  <a:gd name="connsiteX18" fmla="*/ 5955 w 38761"/>
                  <a:gd name="connsiteY18" fmla="*/ 1805 h 34300"/>
                  <a:gd name="connsiteX19" fmla="*/ 1280 w 38761"/>
                  <a:gd name="connsiteY19" fmla="*/ 8004 h 34300"/>
                  <a:gd name="connsiteX20" fmla="*/ 975 w 38761"/>
                  <a:gd name="connsiteY20" fmla="*/ 11561 h 34300"/>
                  <a:gd name="connsiteX21" fmla="*/ 1890 w 38761"/>
                  <a:gd name="connsiteY21" fmla="*/ 12577 h 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1" h="34300">
                    <a:moveTo>
                      <a:pt x="37966" y="26601"/>
                    </a:moveTo>
                    <a:lnTo>
                      <a:pt x="33291" y="32800"/>
                    </a:lnTo>
                    <a:cubicBezTo>
                      <a:pt x="31970" y="34426"/>
                      <a:pt x="29633" y="34833"/>
                      <a:pt x="27905" y="33511"/>
                    </a:cubicBezTo>
                    <a:lnTo>
                      <a:pt x="1483" y="13085"/>
                    </a:lnTo>
                    <a:cubicBezTo>
                      <a:pt x="1077" y="12780"/>
                      <a:pt x="670" y="12374"/>
                      <a:pt x="467" y="11866"/>
                    </a:cubicBezTo>
                    <a:cubicBezTo>
                      <a:pt x="-244" y="10545"/>
                      <a:pt x="-143" y="8919"/>
                      <a:pt x="772" y="7699"/>
                    </a:cubicBezTo>
                    <a:lnTo>
                      <a:pt x="5446" y="1500"/>
                    </a:lnTo>
                    <a:cubicBezTo>
                      <a:pt x="6767" y="-126"/>
                      <a:pt x="9105" y="-532"/>
                      <a:pt x="10731" y="789"/>
                    </a:cubicBezTo>
                    <a:lnTo>
                      <a:pt x="37153" y="21215"/>
                    </a:lnTo>
                    <a:cubicBezTo>
                      <a:pt x="37559" y="21520"/>
                      <a:pt x="37966" y="21926"/>
                      <a:pt x="38169" y="22435"/>
                    </a:cubicBezTo>
                    <a:cubicBezTo>
                      <a:pt x="39084" y="23756"/>
                      <a:pt x="38880" y="25382"/>
                      <a:pt x="37966" y="26601"/>
                    </a:cubicBezTo>
                    <a:moveTo>
                      <a:pt x="1890" y="12577"/>
                    </a:moveTo>
                    <a:lnTo>
                      <a:pt x="28312" y="33003"/>
                    </a:lnTo>
                    <a:cubicBezTo>
                      <a:pt x="29734" y="34121"/>
                      <a:pt x="31767" y="33816"/>
                      <a:pt x="32783" y="32394"/>
                    </a:cubicBezTo>
                    <a:lnTo>
                      <a:pt x="37458" y="26195"/>
                    </a:lnTo>
                    <a:cubicBezTo>
                      <a:pt x="38271" y="25178"/>
                      <a:pt x="38372" y="23756"/>
                      <a:pt x="37762" y="22638"/>
                    </a:cubicBezTo>
                    <a:cubicBezTo>
                      <a:pt x="37559" y="22231"/>
                      <a:pt x="37254" y="21926"/>
                      <a:pt x="36848" y="21622"/>
                    </a:cubicBezTo>
                    <a:lnTo>
                      <a:pt x="10426" y="1195"/>
                    </a:lnTo>
                    <a:cubicBezTo>
                      <a:pt x="9003" y="77"/>
                      <a:pt x="6971" y="382"/>
                      <a:pt x="5955" y="1805"/>
                    </a:cubicBezTo>
                    <a:lnTo>
                      <a:pt x="1280" y="8004"/>
                    </a:lnTo>
                    <a:cubicBezTo>
                      <a:pt x="467" y="9020"/>
                      <a:pt x="365" y="10443"/>
                      <a:pt x="975" y="11561"/>
                    </a:cubicBezTo>
                    <a:cubicBezTo>
                      <a:pt x="1280" y="11967"/>
                      <a:pt x="1483" y="12374"/>
                      <a:pt x="1890" y="12577"/>
                    </a:cubicBezTo>
                  </a:path>
                </a:pathLst>
              </a:custGeom>
              <a:solidFill>
                <a:srgbClr val="010101"/>
              </a:solidFill>
              <a:ln w="10161" cap="flat">
                <a:noFill/>
                <a:prstDash val="solid"/>
                <a:miter/>
              </a:ln>
            </p:spPr>
            <p:txBody>
              <a:bodyPr rtlCol="0" anchor="ctr"/>
              <a:lstStyle/>
              <a:p>
                <a:endParaRPr lang="en-IN"/>
              </a:p>
            </p:txBody>
          </p:sp>
          <p:sp>
            <p:nvSpPr>
              <p:cNvPr id="258" name="Freeform: Shape 257">
                <a:extLst>
                  <a:ext uri="{FF2B5EF4-FFF2-40B4-BE49-F238E27FC236}">
                    <a16:creationId xmlns:a16="http://schemas.microsoft.com/office/drawing/2014/main" id="{98A391E3-FE05-FE7A-891A-A3DC96DBD3D2}"/>
                  </a:ext>
                </a:extLst>
              </p:cNvPr>
              <p:cNvSpPr/>
              <p:nvPr/>
            </p:nvSpPr>
            <p:spPr>
              <a:xfrm>
                <a:off x="3065801" y="3999919"/>
                <a:ext cx="66461" cy="81060"/>
              </a:xfrm>
              <a:custGeom>
                <a:avLst/>
                <a:gdLst>
                  <a:gd name="connsiteX0" fmla="*/ 56909 w 66461"/>
                  <a:gd name="connsiteY0" fmla="*/ 14091 h 81060"/>
                  <a:gd name="connsiteX1" fmla="*/ 49084 w 66461"/>
                  <a:gd name="connsiteY1" fmla="*/ 14294 h 81060"/>
                  <a:gd name="connsiteX2" fmla="*/ 20833 w 66461"/>
                  <a:gd name="connsiteY2" fmla="*/ 33196 h 81060"/>
                  <a:gd name="connsiteX3" fmla="*/ 21239 w 66461"/>
                  <a:gd name="connsiteY3" fmla="*/ 33196 h 81060"/>
                  <a:gd name="connsiteX4" fmla="*/ 39633 w 66461"/>
                  <a:gd name="connsiteY4" fmla="*/ 26895 h 81060"/>
                  <a:gd name="connsiteX5" fmla="*/ 66461 w 66461"/>
                  <a:gd name="connsiteY5" fmla="*/ 52606 h 81060"/>
                  <a:gd name="connsiteX6" fmla="*/ 34450 w 66461"/>
                  <a:gd name="connsiteY6" fmla="*/ 81060 h 81060"/>
                  <a:gd name="connsiteX7" fmla="*/ 0 w 66461"/>
                  <a:gd name="connsiteY7" fmla="*/ 46712 h 81060"/>
                  <a:gd name="connsiteX8" fmla="*/ 15345 w 66461"/>
                  <a:gd name="connsiteY8" fmla="*/ 11753 h 81060"/>
                  <a:gd name="connsiteX9" fmla="*/ 48881 w 66461"/>
                  <a:gd name="connsiteY9" fmla="*/ 168 h 81060"/>
                  <a:gd name="connsiteX10" fmla="*/ 57011 w 66461"/>
                  <a:gd name="connsiteY10" fmla="*/ 67 h 81060"/>
                  <a:gd name="connsiteX11" fmla="*/ 57011 w 66461"/>
                  <a:gd name="connsiteY11" fmla="*/ 14091 h 81060"/>
                  <a:gd name="connsiteX12" fmla="*/ 45832 w 66461"/>
                  <a:gd name="connsiteY12" fmla="*/ 53622 h 81060"/>
                  <a:gd name="connsiteX13" fmla="*/ 32926 w 66461"/>
                  <a:gd name="connsiteY13" fmla="*/ 40106 h 81060"/>
                  <a:gd name="connsiteX14" fmla="*/ 20934 w 66461"/>
                  <a:gd name="connsiteY14" fmla="*/ 47118 h 81060"/>
                  <a:gd name="connsiteX15" fmla="*/ 20121 w 66461"/>
                  <a:gd name="connsiteY15" fmla="*/ 51691 h 81060"/>
                  <a:gd name="connsiteX16" fmla="*/ 34145 w 66461"/>
                  <a:gd name="connsiteY16" fmla="*/ 67544 h 81060"/>
                  <a:gd name="connsiteX17" fmla="*/ 45832 w 66461"/>
                  <a:gd name="connsiteY17" fmla="*/ 53622 h 8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461" h="81060">
                    <a:moveTo>
                      <a:pt x="56909" y="14091"/>
                    </a:moveTo>
                    <a:cubicBezTo>
                      <a:pt x="54673" y="13989"/>
                      <a:pt x="52234" y="14091"/>
                      <a:pt x="49084" y="14294"/>
                    </a:cubicBezTo>
                    <a:cubicBezTo>
                      <a:pt x="31097" y="15615"/>
                      <a:pt x="23068" y="23948"/>
                      <a:pt x="20833" y="33196"/>
                    </a:cubicBezTo>
                    <a:lnTo>
                      <a:pt x="21239" y="33196"/>
                    </a:lnTo>
                    <a:cubicBezTo>
                      <a:pt x="25507" y="29232"/>
                      <a:pt x="31503" y="26895"/>
                      <a:pt x="39633" y="26895"/>
                    </a:cubicBezTo>
                    <a:cubicBezTo>
                      <a:pt x="54165" y="26895"/>
                      <a:pt x="66461" y="36244"/>
                      <a:pt x="66461" y="52606"/>
                    </a:cubicBezTo>
                    <a:cubicBezTo>
                      <a:pt x="66461" y="68256"/>
                      <a:pt x="53251" y="81060"/>
                      <a:pt x="34450" y="81060"/>
                    </a:cubicBezTo>
                    <a:cubicBezTo>
                      <a:pt x="11382" y="81060"/>
                      <a:pt x="0" y="65410"/>
                      <a:pt x="0" y="46712"/>
                    </a:cubicBezTo>
                    <a:cubicBezTo>
                      <a:pt x="0" y="31976"/>
                      <a:pt x="5996" y="19578"/>
                      <a:pt x="15345" y="11753"/>
                    </a:cubicBezTo>
                    <a:cubicBezTo>
                      <a:pt x="23983" y="4640"/>
                      <a:pt x="35263" y="778"/>
                      <a:pt x="48881" y="168"/>
                    </a:cubicBezTo>
                    <a:cubicBezTo>
                      <a:pt x="52641" y="-35"/>
                      <a:pt x="54978" y="-35"/>
                      <a:pt x="57011" y="67"/>
                    </a:cubicBezTo>
                    <a:lnTo>
                      <a:pt x="57011" y="14091"/>
                    </a:lnTo>
                    <a:close/>
                    <a:moveTo>
                      <a:pt x="45832" y="53622"/>
                    </a:moveTo>
                    <a:cubicBezTo>
                      <a:pt x="45832" y="46407"/>
                      <a:pt x="41564" y="40106"/>
                      <a:pt x="32926" y="40106"/>
                    </a:cubicBezTo>
                    <a:cubicBezTo>
                      <a:pt x="27438" y="40106"/>
                      <a:pt x="22967" y="43155"/>
                      <a:pt x="20934" y="47118"/>
                    </a:cubicBezTo>
                    <a:cubicBezTo>
                      <a:pt x="20426" y="48134"/>
                      <a:pt x="20121" y="49557"/>
                      <a:pt x="20121" y="51691"/>
                    </a:cubicBezTo>
                    <a:cubicBezTo>
                      <a:pt x="20528" y="60024"/>
                      <a:pt x="24898" y="67544"/>
                      <a:pt x="34145" y="67544"/>
                    </a:cubicBezTo>
                    <a:cubicBezTo>
                      <a:pt x="41259" y="67544"/>
                      <a:pt x="45832" y="61650"/>
                      <a:pt x="45832" y="53622"/>
                    </a:cubicBezTo>
                  </a:path>
                </a:pathLst>
              </a:custGeom>
              <a:solidFill>
                <a:srgbClr val="FFFFFF"/>
              </a:solidFill>
              <a:ln w="10161" cap="flat">
                <a:noFill/>
                <a:prstDash val="solid"/>
                <a:miter/>
              </a:ln>
            </p:spPr>
            <p:txBody>
              <a:bodyPr rtlCol="0" anchor="ctr"/>
              <a:lstStyle/>
              <a:p>
                <a:endParaRPr lang="en-IN"/>
              </a:p>
            </p:txBody>
          </p:sp>
          <p:sp>
            <p:nvSpPr>
              <p:cNvPr id="259" name="Freeform: Shape 258">
                <a:extLst>
                  <a:ext uri="{FF2B5EF4-FFF2-40B4-BE49-F238E27FC236}">
                    <a16:creationId xmlns:a16="http://schemas.microsoft.com/office/drawing/2014/main" id="{68312EAD-AA28-9A80-03C9-3224C572A301}"/>
                  </a:ext>
                </a:extLst>
              </p:cNvPr>
              <p:cNvSpPr/>
              <p:nvPr/>
            </p:nvSpPr>
            <p:spPr>
              <a:xfrm>
                <a:off x="3140391" y="3997241"/>
                <a:ext cx="79267" cy="83229"/>
              </a:xfrm>
              <a:custGeom>
                <a:avLst/>
                <a:gdLst>
                  <a:gd name="connsiteX0" fmla="*/ 79268 w 79267"/>
                  <a:gd name="connsiteY0" fmla="*/ 78656 h 83229"/>
                  <a:gd name="connsiteX1" fmla="*/ 49289 w 79267"/>
                  <a:gd name="connsiteY1" fmla="*/ 83229 h 83229"/>
                  <a:gd name="connsiteX2" fmla="*/ 12705 w 79267"/>
                  <a:gd name="connsiteY2" fmla="*/ 72254 h 83229"/>
                  <a:gd name="connsiteX3" fmla="*/ 2 w 79267"/>
                  <a:gd name="connsiteY3" fmla="*/ 42580 h 83229"/>
                  <a:gd name="connsiteX4" fmla="*/ 51321 w 79267"/>
                  <a:gd name="connsiteY4" fmla="*/ 0 h 83229"/>
                  <a:gd name="connsiteX5" fmla="*/ 76219 w 79267"/>
                  <a:gd name="connsiteY5" fmla="*/ 3963 h 83229"/>
                  <a:gd name="connsiteX6" fmla="*/ 71951 w 79267"/>
                  <a:gd name="connsiteY6" fmla="*/ 18699 h 83229"/>
                  <a:gd name="connsiteX7" fmla="*/ 51016 w 79267"/>
                  <a:gd name="connsiteY7" fmla="*/ 15142 h 83229"/>
                  <a:gd name="connsiteX8" fmla="*/ 21241 w 79267"/>
                  <a:gd name="connsiteY8" fmla="*/ 41564 h 83229"/>
                  <a:gd name="connsiteX9" fmla="*/ 49492 w 79267"/>
                  <a:gd name="connsiteY9" fmla="*/ 68291 h 83229"/>
                  <a:gd name="connsiteX10" fmla="*/ 59451 w 79267"/>
                  <a:gd name="connsiteY10" fmla="*/ 67071 h 83229"/>
                  <a:gd name="connsiteX11" fmla="*/ 59451 w 79267"/>
                  <a:gd name="connsiteY11" fmla="*/ 49998 h 83229"/>
                  <a:gd name="connsiteX12" fmla="*/ 45529 w 79267"/>
                  <a:gd name="connsiteY12" fmla="*/ 49998 h 83229"/>
                  <a:gd name="connsiteX13" fmla="*/ 45529 w 79267"/>
                  <a:gd name="connsiteY13" fmla="*/ 35568 h 83229"/>
                  <a:gd name="connsiteX14" fmla="*/ 79064 w 79267"/>
                  <a:gd name="connsiteY14" fmla="*/ 35568 h 83229"/>
                  <a:gd name="connsiteX15" fmla="*/ 79064 w 79267"/>
                  <a:gd name="connsiteY15" fmla="*/ 78656 h 8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67" h="83229">
                    <a:moveTo>
                      <a:pt x="79268" y="78656"/>
                    </a:moveTo>
                    <a:cubicBezTo>
                      <a:pt x="72967" y="80587"/>
                      <a:pt x="61077" y="83229"/>
                      <a:pt x="49289" y="83229"/>
                    </a:cubicBezTo>
                    <a:cubicBezTo>
                      <a:pt x="32928" y="83229"/>
                      <a:pt x="21038" y="79469"/>
                      <a:pt x="12705" y="72254"/>
                    </a:cubicBezTo>
                    <a:cubicBezTo>
                      <a:pt x="4473" y="65242"/>
                      <a:pt x="-100" y="54572"/>
                      <a:pt x="2" y="42580"/>
                    </a:cubicBezTo>
                    <a:cubicBezTo>
                      <a:pt x="103" y="15447"/>
                      <a:pt x="21851" y="0"/>
                      <a:pt x="51321" y="0"/>
                    </a:cubicBezTo>
                    <a:cubicBezTo>
                      <a:pt x="62906" y="0"/>
                      <a:pt x="71849" y="2033"/>
                      <a:pt x="76219" y="3963"/>
                    </a:cubicBezTo>
                    <a:lnTo>
                      <a:pt x="71951" y="18699"/>
                    </a:lnTo>
                    <a:cubicBezTo>
                      <a:pt x="66971" y="16768"/>
                      <a:pt x="60874" y="15142"/>
                      <a:pt x="51016" y="15142"/>
                    </a:cubicBezTo>
                    <a:cubicBezTo>
                      <a:pt x="34045" y="15142"/>
                      <a:pt x="21241" y="23881"/>
                      <a:pt x="21241" y="41564"/>
                    </a:cubicBezTo>
                    <a:cubicBezTo>
                      <a:pt x="21241" y="58433"/>
                      <a:pt x="32826" y="68291"/>
                      <a:pt x="49492" y="68291"/>
                    </a:cubicBezTo>
                    <a:cubicBezTo>
                      <a:pt x="54167" y="68291"/>
                      <a:pt x="57927" y="67783"/>
                      <a:pt x="59451" y="67071"/>
                    </a:cubicBezTo>
                    <a:lnTo>
                      <a:pt x="59451" y="49998"/>
                    </a:lnTo>
                    <a:lnTo>
                      <a:pt x="45529" y="49998"/>
                    </a:lnTo>
                    <a:lnTo>
                      <a:pt x="45529" y="35568"/>
                    </a:lnTo>
                    <a:lnTo>
                      <a:pt x="79064" y="35568"/>
                    </a:lnTo>
                    <a:lnTo>
                      <a:pt x="79064" y="78656"/>
                    </a:lnTo>
                    <a:close/>
                  </a:path>
                </a:pathLst>
              </a:custGeom>
              <a:solidFill>
                <a:srgbClr val="FFFFFF"/>
              </a:solidFill>
              <a:ln w="10161" cap="flat">
                <a:noFill/>
                <a:prstDash val="solid"/>
                <a:miter/>
              </a:ln>
            </p:spPr>
            <p:txBody>
              <a:bodyPr rtlCol="0" anchor="ctr"/>
              <a:lstStyle/>
              <a:p>
                <a:endParaRPr lang="en-IN"/>
              </a:p>
            </p:txBody>
          </p:sp>
        </p:grpSp>
        <p:grpSp>
          <p:nvGrpSpPr>
            <p:cNvPr id="13" name="Graphic 2">
              <a:extLst>
                <a:ext uri="{FF2B5EF4-FFF2-40B4-BE49-F238E27FC236}">
                  <a16:creationId xmlns:a16="http://schemas.microsoft.com/office/drawing/2014/main" id="{4E157BF7-470A-FBAC-256F-73E154D9425B}"/>
                </a:ext>
              </a:extLst>
            </p:cNvPr>
            <p:cNvGrpSpPr/>
            <p:nvPr/>
          </p:nvGrpSpPr>
          <p:grpSpPr>
            <a:xfrm>
              <a:off x="656219" y="2624213"/>
              <a:ext cx="3789216" cy="2849813"/>
              <a:chOff x="656219" y="2624213"/>
              <a:chExt cx="3789216" cy="2849813"/>
            </a:xfrm>
          </p:grpSpPr>
          <p:grpSp>
            <p:nvGrpSpPr>
              <p:cNvPr id="57" name="Graphic 2">
                <a:extLst>
                  <a:ext uri="{FF2B5EF4-FFF2-40B4-BE49-F238E27FC236}">
                    <a16:creationId xmlns:a16="http://schemas.microsoft.com/office/drawing/2014/main" id="{727B665D-3635-54F8-9587-2662FE739060}"/>
                  </a:ext>
                </a:extLst>
              </p:cNvPr>
              <p:cNvGrpSpPr/>
              <p:nvPr/>
            </p:nvGrpSpPr>
            <p:grpSpPr>
              <a:xfrm>
                <a:off x="656219" y="2624213"/>
                <a:ext cx="3789216" cy="2849813"/>
                <a:chOff x="656219" y="2624213"/>
                <a:chExt cx="3789216" cy="2849813"/>
              </a:xfrm>
              <a:solidFill>
                <a:srgbClr val="243D78"/>
              </a:solidFill>
            </p:grpSpPr>
            <p:sp>
              <p:nvSpPr>
                <p:cNvPr id="60" name="Freeform: Shape 59">
                  <a:extLst>
                    <a:ext uri="{FF2B5EF4-FFF2-40B4-BE49-F238E27FC236}">
                      <a16:creationId xmlns:a16="http://schemas.microsoft.com/office/drawing/2014/main" id="{5176384F-7239-963D-EFEC-F2AE07334412}"/>
                    </a:ext>
                  </a:extLst>
                </p:cNvPr>
                <p:cNvSpPr/>
                <p:nvPr/>
              </p:nvSpPr>
              <p:spPr>
                <a:xfrm>
                  <a:off x="656219" y="2624213"/>
                  <a:ext cx="1032997" cy="2849813"/>
                </a:xfrm>
                <a:custGeom>
                  <a:avLst/>
                  <a:gdLst>
                    <a:gd name="connsiteX0" fmla="*/ 569597 w 1032997"/>
                    <a:gd name="connsiteY0" fmla="*/ 0 h 2849813"/>
                    <a:gd name="connsiteX1" fmla="*/ 0 w 1032997"/>
                    <a:gd name="connsiteY1" fmla="*/ 464620 h 2849813"/>
                    <a:gd name="connsiteX2" fmla="*/ 0 w 1032997"/>
                    <a:gd name="connsiteY2" fmla="*/ 1207180 h 2849813"/>
                    <a:gd name="connsiteX3" fmla="*/ 457608 w 1032997"/>
                    <a:gd name="connsiteY3" fmla="*/ 833918 h 2849813"/>
                    <a:gd name="connsiteX4" fmla="*/ 457608 w 1032997"/>
                    <a:gd name="connsiteY4" fmla="*/ 2849814 h 2849813"/>
                    <a:gd name="connsiteX5" fmla="*/ 1032998 w 1032997"/>
                    <a:gd name="connsiteY5" fmla="*/ 2849814 h 2849813"/>
                    <a:gd name="connsiteX6" fmla="*/ 1032998 w 1032997"/>
                    <a:gd name="connsiteY6" fmla="*/ 0 h 28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97" h="2849813">
                      <a:moveTo>
                        <a:pt x="569597" y="0"/>
                      </a:moveTo>
                      <a:lnTo>
                        <a:pt x="0" y="464620"/>
                      </a:lnTo>
                      <a:lnTo>
                        <a:pt x="0" y="1207180"/>
                      </a:lnTo>
                      <a:lnTo>
                        <a:pt x="457608" y="833918"/>
                      </a:lnTo>
                      <a:lnTo>
                        <a:pt x="457608" y="2849814"/>
                      </a:lnTo>
                      <a:lnTo>
                        <a:pt x="1032998" y="2849814"/>
                      </a:lnTo>
                      <a:lnTo>
                        <a:pt x="1032998" y="0"/>
                      </a:lnTo>
                      <a:close/>
                    </a:path>
                  </a:pathLst>
                </a:custGeom>
                <a:solidFill>
                  <a:srgbClr val="243D78"/>
                </a:solidFill>
                <a:ln w="10161" cap="flat">
                  <a:noFill/>
                  <a:prstDash val="solid"/>
                  <a:miter/>
                </a:ln>
              </p:spPr>
              <p:txBody>
                <a:bodyPr rtlCol="0" anchor="ctr"/>
                <a:lstStyle/>
                <a:p>
                  <a:endParaRPr lang="en-IN"/>
                </a:p>
              </p:txBody>
            </p:sp>
            <p:sp>
              <p:nvSpPr>
                <p:cNvPr id="61" name="Freeform: Shape 60">
                  <a:extLst>
                    <a:ext uri="{FF2B5EF4-FFF2-40B4-BE49-F238E27FC236}">
                      <a16:creationId xmlns:a16="http://schemas.microsoft.com/office/drawing/2014/main" id="{D76F278C-0242-70E6-893C-EB241523D1A9}"/>
                    </a:ext>
                  </a:extLst>
                </p:cNvPr>
                <p:cNvSpPr/>
                <p:nvPr/>
              </p:nvSpPr>
              <p:spPr>
                <a:xfrm>
                  <a:off x="1752934" y="2773904"/>
                  <a:ext cx="2692501" cy="2700122"/>
                </a:xfrm>
                <a:custGeom>
                  <a:avLst/>
                  <a:gdLst>
                    <a:gd name="connsiteX0" fmla="*/ 2500942 w 2692501"/>
                    <a:gd name="connsiteY0" fmla="*/ 1493960 h 2700122"/>
                    <a:gd name="connsiteX1" fmla="*/ 2500942 w 2692501"/>
                    <a:gd name="connsiteY1" fmla="*/ 1206265 h 2700122"/>
                    <a:gd name="connsiteX2" fmla="*/ 2357044 w 2692501"/>
                    <a:gd name="connsiteY2" fmla="*/ 1206265 h 2700122"/>
                    <a:gd name="connsiteX3" fmla="*/ 2357044 w 2692501"/>
                    <a:gd name="connsiteY3" fmla="*/ 1062367 h 2700122"/>
                    <a:gd name="connsiteX4" fmla="*/ 2500942 w 2692501"/>
                    <a:gd name="connsiteY4" fmla="*/ 1062367 h 2700122"/>
                    <a:gd name="connsiteX5" fmla="*/ 2500942 w 2692501"/>
                    <a:gd name="connsiteY5" fmla="*/ 1206265 h 2700122"/>
                    <a:gd name="connsiteX6" fmla="*/ 2692501 w 2692501"/>
                    <a:gd name="connsiteY6" fmla="*/ 1206265 h 2700122"/>
                    <a:gd name="connsiteX7" fmla="*/ 2629394 w 2692501"/>
                    <a:gd name="connsiteY7" fmla="*/ 918570 h 2700122"/>
                    <a:gd name="connsiteX8" fmla="*/ 1993030 w 2692501"/>
                    <a:gd name="connsiteY8" fmla="*/ 918570 h 2700122"/>
                    <a:gd name="connsiteX9" fmla="*/ 2124734 w 2692501"/>
                    <a:gd name="connsiteY9" fmla="*/ 1350163 h 2700122"/>
                    <a:gd name="connsiteX10" fmla="*/ 1350062 w 2692501"/>
                    <a:gd name="connsiteY10" fmla="*/ 2124835 h 2700122"/>
                    <a:gd name="connsiteX11" fmla="*/ 575389 w 2692501"/>
                    <a:gd name="connsiteY11" fmla="*/ 1350163 h 2700122"/>
                    <a:gd name="connsiteX12" fmla="*/ 1350062 w 2692501"/>
                    <a:gd name="connsiteY12" fmla="*/ 575491 h 2700122"/>
                    <a:gd name="connsiteX13" fmla="*/ 1781654 w 2692501"/>
                    <a:gd name="connsiteY13" fmla="*/ 707195 h 2700122"/>
                    <a:gd name="connsiteX14" fmla="*/ 1781654 w 2692501"/>
                    <a:gd name="connsiteY14" fmla="*/ 199384 h 2700122"/>
                    <a:gd name="connsiteX15" fmla="*/ 1493960 w 2692501"/>
                    <a:gd name="connsiteY15" fmla="*/ 199384 h 2700122"/>
                    <a:gd name="connsiteX16" fmla="*/ 1493960 w 2692501"/>
                    <a:gd name="connsiteY16" fmla="*/ 7723 h 2700122"/>
                    <a:gd name="connsiteX17" fmla="*/ 1350062 w 2692501"/>
                    <a:gd name="connsiteY17" fmla="*/ 0 h 2700122"/>
                    <a:gd name="connsiteX18" fmla="*/ 0 w 2692501"/>
                    <a:gd name="connsiteY18" fmla="*/ 1350062 h 2700122"/>
                    <a:gd name="connsiteX19" fmla="*/ 1350062 w 2692501"/>
                    <a:gd name="connsiteY19" fmla="*/ 2700123 h 2700122"/>
                    <a:gd name="connsiteX20" fmla="*/ 2692501 w 2692501"/>
                    <a:gd name="connsiteY20" fmla="*/ 1493960 h 2700122"/>
                    <a:gd name="connsiteX21" fmla="*/ 2500942 w 2692501"/>
                    <a:gd name="connsiteY21" fmla="*/ 1493960 h 27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92501" h="2700122">
                      <a:moveTo>
                        <a:pt x="2500942" y="1493960"/>
                      </a:moveTo>
                      <a:lnTo>
                        <a:pt x="2500942" y="1206265"/>
                      </a:lnTo>
                      <a:lnTo>
                        <a:pt x="2357044" y="1206265"/>
                      </a:lnTo>
                      <a:lnTo>
                        <a:pt x="2357044" y="1062367"/>
                      </a:lnTo>
                      <a:lnTo>
                        <a:pt x="2500942" y="1062367"/>
                      </a:lnTo>
                      <a:lnTo>
                        <a:pt x="2500942" y="1206265"/>
                      </a:lnTo>
                      <a:lnTo>
                        <a:pt x="2692501" y="1206265"/>
                      </a:lnTo>
                      <a:cubicBezTo>
                        <a:pt x="2681932" y="1106776"/>
                        <a:pt x="2660490" y="1010437"/>
                        <a:pt x="2629394" y="918570"/>
                      </a:cubicBezTo>
                      <a:lnTo>
                        <a:pt x="1993030" y="918570"/>
                      </a:lnTo>
                      <a:cubicBezTo>
                        <a:pt x="2076158" y="1041941"/>
                        <a:pt x="2124734" y="1190513"/>
                        <a:pt x="2124734" y="1350163"/>
                      </a:cubicBezTo>
                      <a:cubicBezTo>
                        <a:pt x="2124734" y="1777285"/>
                        <a:pt x="1777183" y="2124835"/>
                        <a:pt x="1350062" y="2124835"/>
                      </a:cubicBezTo>
                      <a:cubicBezTo>
                        <a:pt x="922940" y="2124835"/>
                        <a:pt x="575389" y="1777285"/>
                        <a:pt x="575389" y="1350163"/>
                      </a:cubicBezTo>
                      <a:cubicBezTo>
                        <a:pt x="575389" y="923042"/>
                        <a:pt x="922940" y="575491"/>
                        <a:pt x="1350062" y="575491"/>
                      </a:cubicBezTo>
                      <a:cubicBezTo>
                        <a:pt x="1509711" y="575491"/>
                        <a:pt x="1658182" y="624067"/>
                        <a:pt x="1781654" y="707195"/>
                      </a:cubicBezTo>
                      <a:lnTo>
                        <a:pt x="1781654" y="199384"/>
                      </a:lnTo>
                      <a:lnTo>
                        <a:pt x="1493960" y="199384"/>
                      </a:lnTo>
                      <a:lnTo>
                        <a:pt x="1493960" y="7723"/>
                      </a:lnTo>
                      <a:cubicBezTo>
                        <a:pt x="1446705" y="2642"/>
                        <a:pt x="1398739" y="0"/>
                        <a:pt x="1350062" y="0"/>
                      </a:cubicBezTo>
                      <a:cubicBezTo>
                        <a:pt x="605673" y="0"/>
                        <a:pt x="0" y="605673"/>
                        <a:pt x="0" y="1350062"/>
                      </a:cubicBezTo>
                      <a:cubicBezTo>
                        <a:pt x="0" y="2094450"/>
                        <a:pt x="605673" y="2700123"/>
                        <a:pt x="1350062" y="2700123"/>
                      </a:cubicBezTo>
                      <a:cubicBezTo>
                        <a:pt x="2045874" y="2700123"/>
                        <a:pt x="2620451" y="2170972"/>
                        <a:pt x="2692501" y="1493960"/>
                      </a:cubicBezTo>
                      <a:lnTo>
                        <a:pt x="2500942" y="1493960"/>
                      </a:lnTo>
                      <a:close/>
                    </a:path>
                  </a:pathLst>
                </a:custGeom>
                <a:solidFill>
                  <a:srgbClr val="243D78"/>
                </a:solidFill>
                <a:ln w="10161" cap="flat">
                  <a:noFill/>
                  <a:prstDash val="solid"/>
                  <a:miter/>
                </a:ln>
              </p:spPr>
              <p:txBody>
                <a:bodyPr rtlCol="0" anchor="ctr"/>
                <a:lstStyle/>
                <a:p>
                  <a:endParaRPr lang="en-IN"/>
                </a:p>
              </p:txBody>
            </p:sp>
          </p:grpSp>
          <p:sp>
            <p:nvSpPr>
              <p:cNvPr id="58" name="Freeform: Shape 57">
                <a:extLst>
                  <a:ext uri="{FF2B5EF4-FFF2-40B4-BE49-F238E27FC236}">
                    <a16:creationId xmlns:a16="http://schemas.microsoft.com/office/drawing/2014/main" id="{B89988EE-9762-9B3E-AAF2-FB666AE52EBB}"/>
                  </a:ext>
                </a:extLst>
              </p:cNvPr>
              <p:cNvSpPr/>
              <p:nvPr/>
            </p:nvSpPr>
            <p:spPr>
              <a:xfrm>
                <a:off x="2068981" y="3051233"/>
                <a:ext cx="2095872" cy="2095872"/>
              </a:xfrm>
              <a:custGeom>
                <a:avLst/>
                <a:gdLst>
                  <a:gd name="connsiteX0" fmla="*/ 2054919 w 2095872"/>
                  <a:gd name="connsiteY0" fmla="*/ 904241 h 2095872"/>
                  <a:gd name="connsiteX1" fmla="*/ 2054919 w 2095872"/>
                  <a:gd name="connsiteY1" fmla="*/ 760343 h 2095872"/>
                  <a:gd name="connsiteX2" fmla="*/ 2055630 w 2095872"/>
                  <a:gd name="connsiteY2" fmla="*/ 760343 h 2095872"/>
                  <a:gd name="connsiteX3" fmla="*/ 2002887 w 2095872"/>
                  <a:gd name="connsiteY3" fmla="*/ 616445 h 2095872"/>
                  <a:gd name="connsiteX4" fmla="*/ 1690905 w 2095872"/>
                  <a:gd name="connsiteY4" fmla="*/ 616445 h 2095872"/>
                  <a:gd name="connsiteX5" fmla="*/ 1822608 w 2095872"/>
                  <a:gd name="connsiteY5" fmla="*/ 1048038 h 2095872"/>
                  <a:gd name="connsiteX6" fmla="*/ 1047936 w 2095872"/>
                  <a:gd name="connsiteY6" fmla="*/ 1822710 h 2095872"/>
                  <a:gd name="connsiteX7" fmla="*/ 273264 w 2095872"/>
                  <a:gd name="connsiteY7" fmla="*/ 1048038 h 2095872"/>
                  <a:gd name="connsiteX8" fmla="*/ 1047936 w 2095872"/>
                  <a:gd name="connsiteY8" fmla="*/ 273366 h 2095872"/>
                  <a:gd name="connsiteX9" fmla="*/ 1479529 w 2095872"/>
                  <a:gd name="connsiteY9" fmla="*/ 405069 h 2095872"/>
                  <a:gd name="connsiteX10" fmla="*/ 1479529 w 2095872"/>
                  <a:gd name="connsiteY10" fmla="*/ 93087 h 2095872"/>
                  <a:gd name="connsiteX11" fmla="*/ 1047936 w 2095872"/>
                  <a:gd name="connsiteY11" fmla="*/ 0 h 2095872"/>
                  <a:gd name="connsiteX12" fmla="*/ 0 w 2095872"/>
                  <a:gd name="connsiteY12" fmla="*/ 1047936 h 2095872"/>
                  <a:gd name="connsiteX13" fmla="*/ 1047936 w 2095872"/>
                  <a:gd name="connsiteY13" fmla="*/ 2095873 h 2095872"/>
                  <a:gd name="connsiteX14" fmla="*/ 2095873 w 2095872"/>
                  <a:gd name="connsiteY14" fmla="*/ 1047936 h 2095872"/>
                  <a:gd name="connsiteX15" fmla="*/ 2085812 w 2095872"/>
                  <a:gd name="connsiteY15" fmla="*/ 904038 h 2095872"/>
                  <a:gd name="connsiteX16" fmla="*/ 2054919 w 2095872"/>
                  <a:gd name="connsiteY16" fmla="*/ 904038 h 209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5872" h="2095872">
                    <a:moveTo>
                      <a:pt x="2054919" y="904241"/>
                    </a:moveTo>
                    <a:lnTo>
                      <a:pt x="2054919" y="760343"/>
                    </a:lnTo>
                    <a:lnTo>
                      <a:pt x="2055630" y="760343"/>
                    </a:lnTo>
                    <a:cubicBezTo>
                      <a:pt x="2041504" y="710751"/>
                      <a:pt x="2023822" y="662785"/>
                      <a:pt x="2002887" y="616445"/>
                    </a:cubicBezTo>
                    <a:lnTo>
                      <a:pt x="1690905" y="616445"/>
                    </a:lnTo>
                    <a:cubicBezTo>
                      <a:pt x="1774033" y="739815"/>
                      <a:pt x="1822608" y="888388"/>
                      <a:pt x="1822608" y="1048038"/>
                    </a:cubicBezTo>
                    <a:cubicBezTo>
                      <a:pt x="1822608" y="1475159"/>
                      <a:pt x="1475058" y="1822710"/>
                      <a:pt x="1047936" y="1822710"/>
                    </a:cubicBezTo>
                    <a:cubicBezTo>
                      <a:pt x="620815" y="1822710"/>
                      <a:pt x="273264" y="1475159"/>
                      <a:pt x="273264" y="1048038"/>
                    </a:cubicBezTo>
                    <a:cubicBezTo>
                      <a:pt x="273264" y="620917"/>
                      <a:pt x="620815" y="273366"/>
                      <a:pt x="1047936" y="273366"/>
                    </a:cubicBezTo>
                    <a:cubicBezTo>
                      <a:pt x="1207586" y="273366"/>
                      <a:pt x="1356057" y="321942"/>
                      <a:pt x="1479529" y="405069"/>
                    </a:cubicBezTo>
                    <a:lnTo>
                      <a:pt x="1479529" y="93087"/>
                    </a:lnTo>
                    <a:cubicBezTo>
                      <a:pt x="1347927" y="33536"/>
                      <a:pt x="1201895" y="0"/>
                      <a:pt x="1047936" y="0"/>
                    </a:cubicBezTo>
                    <a:cubicBezTo>
                      <a:pt x="469193" y="0"/>
                      <a:pt x="0" y="469193"/>
                      <a:pt x="0" y="1047936"/>
                    </a:cubicBezTo>
                    <a:cubicBezTo>
                      <a:pt x="0" y="1626679"/>
                      <a:pt x="469193" y="2095873"/>
                      <a:pt x="1047936" y="2095873"/>
                    </a:cubicBezTo>
                    <a:cubicBezTo>
                      <a:pt x="1626679" y="2095873"/>
                      <a:pt x="2095873" y="1626679"/>
                      <a:pt x="2095873" y="1047936"/>
                    </a:cubicBezTo>
                    <a:cubicBezTo>
                      <a:pt x="2095873" y="999056"/>
                      <a:pt x="2092214" y="951090"/>
                      <a:pt x="2085812" y="904038"/>
                    </a:cubicBezTo>
                    <a:lnTo>
                      <a:pt x="2054919" y="904038"/>
                    </a:lnTo>
                    <a:close/>
                  </a:path>
                </a:pathLst>
              </a:custGeom>
              <a:gradFill>
                <a:gsLst>
                  <a:gs pos="0">
                    <a:srgbClr val="FAAF40"/>
                  </a:gs>
                  <a:gs pos="4900">
                    <a:srgbClr val="EAA644"/>
                  </a:gs>
                  <a:gs pos="27480">
                    <a:srgbClr val="A48156"/>
                  </a:gs>
                  <a:gs pos="47820">
                    <a:srgbClr val="6D6465"/>
                  </a:gs>
                  <a:gs pos="65230">
                    <a:srgbClr val="454F6F"/>
                  </a:gs>
                  <a:gs pos="79010">
                    <a:srgbClr val="2D4276"/>
                  </a:gs>
                  <a:gs pos="87460">
                    <a:srgbClr val="243D78"/>
                  </a:gs>
                </a:gsLst>
                <a:lin ang="8100000" scaled="1"/>
              </a:gradFill>
              <a:ln w="10161" cap="flat">
                <a:noFill/>
                <a:prstDash val="solid"/>
                <a:miter/>
              </a:ln>
            </p:spPr>
            <p:txBody>
              <a:bodyPr rtlCol="0" anchor="ctr"/>
              <a:lstStyle/>
              <a:p>
                <a:endParaRPr lang="en-IN"/>
              </a:p>
            </p:txBody>
          </p:sp>
          <p:sp>
            <p:nvSpPr>
              <p:cNvPr id="59" name="Freeform: Shape 58">
                <a:extLst>
                  <a:ext uri="{FF2B5EF4-FFF2-40B4-BE49-F238E27FC236}">
                    <a16:creationId xmlns:a16="http://schemas.microsoft.com/office/drawing/2014/main" id="{A0CB37D3-C7ED-96EC-EF2B-5E1F31D33199}"/>
                  </a:ext>
                </a:extLst>
              </p:cNvPr>
              <p:cNvSpPr/>
              <p:nvPr/>
            </p:nvSpPr>
            <p:spPr>
              <a:xfrm>
                <a:off x="656219" y="2894937"/>
                <a:ext cx="3537699" cy="2579089"/>
              </a:xfrm>
              <a:custGeom>
                <a:avLst/>
                <a:gdLst>
                  <a:gd name="connsiteX0" fmla="*/ 3415346 w 3537699"/>
                  <a:gd name="connsiteY0" fmla="*/ 772843 h 2579089"/>
                  <a:gd name="connsiteX1" fmla="*/ 3446951 w 3537699"/>
                  <a:gd name="connsiteY1" fmla="*/ 772843 h 2579089"/>
                  <a:gd name="connsiteX2" fmla="*/ 3498169 w 3537699"/>
                  <a:gd name="connsiteY2" fmla="*/ 916741 h 2579089"/>
                  <a:gd name="connsiteX3" fmla="*/ 3468291 w 3537699"/>
                  <a:gd name="connsiteY3" fmla="*/ 916741 h 2579089"/>
                  <a:gd name="connsiteX4" fmla="*/ 3415346 w 3537699"/>
                  <a:gd name="connsiteY4" fmla="*/ 772843 h 2579089"/>
                  <a:gd name="connsiteX5" fmla="*/ 3498677 w 3537699"/>
                  <a:gd name="connsiteY5" fmla="*/ 1060538 h 2579089"/>
                  <a:gd name="connsiteX6" fmla="*/ 3508839 w 3537699"/>
                  <a:gd name="connsiteY6" fmla="*/ 1204436 h 2579089"/>
                  <a:gd name="connsiteX7" fmla="*/ 2460903 w 3537699"/>
                  <a:gd name="connsiteY7" fmla="*/ 2252372 h 2579089"/>
                  <a:gd name="connsiteX8" fmla="*/ 1412966 w 3537699"/>
                  <a:gd name="connsiteY8" fmla="*/ 1204436 h 2579089"/>
                  <a:gd name="connsiteX9" fmla="*/ 2460903 w 3537699"/>
                  <a:gd name="connsiteY9" fmla="*/ 156499 h 2579089"/>
                  <a:gd name="connsiteX10" fmla="*/ 2892496 w 3537699"/>
                  <a:gd name="connsiteY10" fmla="*/ 249891 h 2579089"/>
                  <a:gd name="connsiteX11" fmla="*/ 2892496 w 3537699"/>
                  <a:gd name="connsiteY11" fmla="*/ 218286 h 2579089"/>
                  <a:gd name="connsiteX12" fmla="*/ 2460903 w 3537699"/>
                  <a:gd name="connsiteY12" fmla="*/ 127740 h 2579089"/>
                  <a:gd name="connsiteX13" fmla="*/ 1384105 w 3537699"/>
                  <a:gd name="connsiteY13" fmla="*/ 1204538 h 2579089"/>
                  <a:gd name="connsiteX14" fmla="*/ 2460903 w 3537699"/>
                  <a:gd name="connsiteY14" fmla="*/ 2281335 h 2579089"/>
                  <a:gd name="connsiteX15" fmla="*/ 3537700 w 3537699"/>
                  <a:gd name="connsiteY15" fmla="*/ 1204538 h 2579089"/>
                  <a:gd name="connsiteX16" fmla="*/ 3527842 w 3537699"/>
                  <a:gd name="connsiteY16" fmla="*/ 1060639 h 2579089"/>
                  <a:gd name="connsiteX17" fmla="*/ 3498677 w 3537699"/>
                  <a:gd name="connsiteY17" fmla="*/ 1060639 h 2579089"/>
                  <a:gd name="connsiteX18" fmla="*/ 666850 w 3537699"/>
                  <a:gd name="connsiteY18" fmla="*/ 0 h 2579089"/>
                  <a:gd name="connsiteX19" fmla="*/ 0 w 3537699"/>
                  <a:gd name="connsiteY19" fmla="*/ 543988 h 2579089"/>
                  <a:gd name="connsiteX20" fmla="*/ 0 w 3537699"/>
                  <a:gd name="connsiteY20" fmla="*/ 581080 h 2579089"/>
                  <a:gd name="connsiteX21" fmla="*/ 677114 w 3537699"/>
                  <a:gd name="connsiteY21" fmla="*/ 28759 h 2579089"/>
                  <a:gd name="connsiteX22" fmla="*/ 730873 w 3537699"/>
                  <a:gd name="connsiteY22" fmla="*/ 28759 h 2579089"/>
                  <a:gd name="connsiteX23" fmla="*/ 730873 w 3537699"/>
                  <a:gd name="connsiteY23" fmla="*/ 2579090 h 2579089"/>
                  <a:gd name="connsiteX24" fmla="*/ 759632 w 3537699"/>
                  <a:gd name="connsiteY24" fmla="*/ 2579090 h 2579089"/>
                  <a:gd name="connsiteX25" fmla="*/ 759632 w 3537699"/>
                  <a:gd name="connsiteY25" fmla="*/ 0 h 2579089"/>
                  <a:gd name="connsiteX26" fmla="*/ 666850 w 3537699"/>
                  <a:gd name="connsiteY26" fmla="*/ 0 h 25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37699" h="2579089">
                    <a:moveTo>
                      <a:pt x="3415346" y="772843"/>
                    </a:moveTo>
                    <a:lnTo>
                      <a:pt x="3446951" y="772843"/>
                    </a:lnTo>
                    <a:cubicBezTo>
                      <a:pt x="3467275" y="819183"/>
                      <a:pt x="3484449" y="867251"/>
                      <a:pt x="3498169" y="916741"/>
                    </a:cubicBezTo>
                    <a:lnTo>
                      <a:pt x="3468291" y="916741"/>
                    </a:lnTo>
                    <a:cubicBezTo>
                      <a:pt x="3454064" y="867149"/>
                      <a:pt x="3436382" y="819081"/>
                      <a:pt x="3415346" y="772843"/>
                    </a:cubicBezTo>
                    <a:close/>
                    <a:moveTo>
                      <a:pt x="3498677" y="1060538"/>
                    </a:moveTo>
                    <a:cubicBezTo>
                      <a:pt x="3505181" y="1107589"/>
                      <a:pt x="3508839" y="1155555"/>
                      <a:pt x="3508839" y="1204436"/>
                    </a:cubicBezTo>
                    <a:cubicBezTo>
                      <a:pt x="3508839" y="1782264"/>
                      <a:pt x="3038731" y="2252372"/>
                      <a:pt x="2460903" y="2252372"/>
                    </a:cubicBezTo>
                    <a:cubicBezTo>
                      <a:pt x="1883074" y="2252372"/>
                      <a:pt x="1412966" y="1782264"/>
                      <a:pt x="1412966" y="1204436"/>
                    </a:cubicBezTo>
                    <a:cubicBezTo>
                      <a:pt x="1412966" y="626607"/>
                      <a:pt x="1883074" y="156499"/>
                      <a:pt x="2460903" y="156499"/>
                    </a:cubicBezTo>
                    <a:cubicBezTo>
                      <a:pt x="2614760" y="156499"/>
                      <a:pt x="2760690" y="190035"/>
                      <a:pt x="2892496" y="249891"/>
                    </a:cubicBezTo>
                    <a:lnTo>
                      <a:pt x="2892496" y="218286"/>
                    </a:lnTo>
                    <a:cubicBezTo>
                      <a:pt x="2760284" y="160158"/>
                      <a:pt x="2614353" y="127740"/>
                      <a:pt x="2460903" y="127740"/>
                    </a:cubicBezTo>
                    <a:cubicBezTo>
                      <a:pt x="1867221" y="127740"/>
                      <a:pt x="1384105" y="610754"/>
                      <a:pt x="1384105" y="1204538"/>
                    </a:cubicBezTo>
                    <a:cubicBezTo>
                      <a:pt x="1384105" y="1798219"/>
                      <a:pt x="1867119" y="2281335"/>
                      <a:pt x="2460903" y="2281335"/>
                    </a:cubicBezTo>
                    <a:cubicBezTo>
                      <a:pt x="3054584" y="2281335"/>
                      <a:pt x="3537700" y="1798321"/>
                      <a:pt x="3537700" y="1204538"/>
                    </a:cubicBezTo>
                    <a:cubicBezTo>
                      <a:pt x="3537700" y="1155758"/>
                      <a:pt x="3534143" y="1107792"/>
                      <a:pt x="3527842" y="1060639"/>
                    </a:cubicBezTo>
                    <a:lnTo>
                      <a:pt x="3498677" y="1060639"/>
                    </a:lnTo>
                    <a:close/>
                    <a:moveTo>
                      <a:pt x="666850" y="0"/>
                    </a:moveTo>
                    <a:lnTo>
                      <a:pt x="0" y="543988"/>
                    </a:lnTo>
                    <a:lnTo>
                      <a:pt x="0" y="581080"/>
                    </a:lnTo>
                    <a:lnTo>
                      <a:pt x="677114" y="28759"/>
                    </a:lnTo>
                    <a:lnTo>
                      <a:pt x="730873" y="28759"/>
                    </a:lnTo>
                    <a:lnTo>
                      <a:pt x="730873" y="2579090"/>
                    </a:lnTo>
                    <a:lnTo>
                      <a:pt x="759632" y="2579090"/>
                    </a:lnTo>
                    <a:lnTo>
                      <a:pt x="759632" y="0"/>
                    </a:lnTo>
                    <a:lnTo>
                      <a:pt x="666850" y="0"/>
                    </a:lnTo>
                    <a:close/>
                  </a:path>
                </a:pathLst>
              </a:custGeom>
              <a:gradFill>
                <a:gsLst>
                  <a:gs pos="0">
                    <a:srgbClr val="2D82B6"/>
                  </a:gs>
                  <a:gs pos="95000">
                    <a:srgbClr val="000000"/>
                  </a:gs>
                </a:gsLst>
                <a:lin ang="8099998" scaled="1"/>
              </a:gradFill>
              <a:ln w="10161" cap="flat">
                <a:noFill/>
                <a:prstDash val="solid"/>
                <a:miter/>
              </a:ln>
            </p:spPr>
            <p:txBody>
              <a:bodyPr rtlCol="0" anchor="ctr"/>
              <a:lstStyle/>
              <a:p>
                <a:endParaRPr lang="en-IN"/>
              </a:p>
            </p:txBody>
          </p:sp>
        </p:grpSp>
        <p:grpSp>
          <p:nvGrpSpPr>
            <p:cNvPr id="14" name="Graphic 2">
              <a:extLst>
                <a:ext uri="{FF2B5EF4-FFF2-40B4-BE49-F238E27FC236}">
                  <a16:creationId xmlns:a16="http://schemas.microsoft.com/office/drawing/2014/main" id="{9535032C-A6C4-5625-FAD8-3F850B928504}"/>
                </a:ext>
              </a:extLst>
            </p:cNvPr>
            <p:cNvGrpSpPr/>
            <p:nvPr/>
          </p:nvGrpSpPr>
          <p:grpSpPr>
            <a:xfrm>
              <a:off x="4738110" y="1865598"/>
              <a:ext cx="905008" cy="1366321"/>
              <a:chOff x="4738110" y="1865598"/>
              <a:chExt cx="905008" cy="1366321"/>
            </a:xfrm>
            <a:solidFill>
              <a:srgbClr val="5C8083"/>
            </a:solidFill>
          </p:grpSpPr>
          <p:sp>
            <p:nvSpPr>
              <p:cNvPr id="54" name="Freeform: Shape 53">
                <a:extLst>
                  <a:ext uri="{FF2B5EF4-FFF2-40B4-BE49-F238E27FC236}">
                    <a16:creationId xmlns:a16="http://schemas.microsoft.com/office/drawing/2014/main" id="{46B797EC-5ADA-365F-BC14-E76921B3F593}"/>
                  </a:ext>
                </a:extLst>
              </p:cNvPr>
              <p:cNvSpPr/>
              <p:nvPr/>
            </p:nvSpPr>
            <p:spPr>
              <a:xfrm>
                <a:off x="4738110" y="1865598"/>
                <a:ext cx="905008" cy="1366321"/>
              </a:xfrm>
              <a:custGeom>
                <a:avLst/>
                <a:gdLst>
                  <a:gd name="connsiteX0" fmla="*/ 889303 w 905008"/>
                  <a:gd name="connsiteY0" fmla="*/ 1366321 h 1366321"/>
                  <a:gd name="connsiteX1" fmla="*/ 776908 w 905008"/>
                  <a:gd name="connsiteY1" fmla="*/ 628945 h 1366321"/>
                  <a:gd name="connsiteX2" fmla="*/ 452629 w 905008"/>
                  <a:gd name="connsiteY2" fmla="*/ 229058 h 1366321"/>
                  <a:gd name="connsiteX3" fmla="*/ 2134 w 905008"/>
                  <a:gd name="connsiteY3" fmla="*/ 0 h 1366321"/>
                  <a:gd name="connsiteX4" fmla="*/ 0 w 905008"/>
                  <a:gd name="connsiteY4" fmla="*/ 7622 h 1366321"/>
                  <a:gd name="connsiteX5" fmla="*/ 769794 w 905008"/>
                  <a:gd name="connsiteY5" fmla="*/ 632502 h 1366321"/>
                  <a:gd name="connsiteX6" fmla="*/ 881478 w 905008"/>
                  <a:gd name="connsiteY6" fmla="*/ 1365102 h 1366321"/>
                  <a:gd name="connsiteX7" fmla="*/ 889303 w 905008"/>
                  <a:gd name="connsiteY7" fmla="*/ 1366321 h 136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008" h="1366321">
                    <a:moveTo>
                      <a:pt x="889303" y="1366321"/>
                    </a:moveTo>
                    <a:cubicBezTo>
                      <a:pt x="930054" y="1111349"/>
                      <a:pt x="891132" y="856377"/>
                      <a:pt x="776908" y="628945"/>
                    </a:cubicBezTo>
                    <a:cubicBezTo>
                      <a:pt x="698455" y="472750"/>
                      <a:pt x="589312" y="338201"/>
                      <a:pt x="452629" y="229058"/>
                    </a:cubicBezTo>
                    <a:cubicBezTo>
                      <a:pt x="320620" y="123574"/>
                      <a:pt x="168999" y="46543"/>
                      <a:pt x="2134" y="0"/>
                    </a:cubicBezTo>
                    <a:lnTo>
                      <a:pt x="0" y="7622"/>
                    </a:lnTo>
                    <a:cubicBezTo>
                      <a:pt x="341758" y="102944"/>
                      <a:pt x="615225" y="324889"/>
                      <a:pt x="769794" y="632502"/>
                    </a:cubicBezTo>
                    <a:cubicBezTo>
                      <a:pt x="883307" y="858410"/>
                      <a:pt x="921924" y="1111756"/>
                      <a:pt x="881478" y="1365102"/>
                    </a:cubicBezTo>
                    <a:lnTo>
                      <a:pt x="889303" y="1366321"/>
                    </a:lnTo>
                    <a:close/>
                  </a:path>
                </a:pathLst>
              </a:custGeom>
              <a:solidFill>
                <a:srgbClr val="5C8083"/>
              </a:solidFill>
              <a:ln w="10161" cap="flat">
                <a:noFill/>
                <a:prstDash val="solid"/>
                <a:miter/>
              </a:ln>
            </p:spPr>
            <p:txBody>
              <a:bodyPr rtlCol="0" anchor="ctr"/>
              <a:lstStyle/>
              <a:p>
                <a:endParaRPr lang="en-IN"/>
              </a:p>
            </p:txBody>
          </p:sp>
          <p:sp>
            <p:nvSpPr>
              <p:cNvPr id="55" name="Freeform: Shape 54">
                <a:extLst>
                  <a:ext uri="{FF2B5EF4-FFF2-40B4-BE49-F238E27FC236}">
                    <a16:creationId xmlns:a16="http://schemas.microsoft.com/office/drawing/2014/main" id="{46FB62B2-1E95-20E5-E013-E439A6061E81}"/>
                  </a:ext>
                </a:extLst>
              </p:cNvPr>
              <p:cNvSpPr/>
              <p:nvPr/>
            </p:nvSpPr>
            <p:spPr>
              <a:xfrm>
                <a:off x="4812294" y="2055023"/>
                <a:ext cx="673079" cy="1053119"/>
              </a:xfrm>
              <a:custGeom>
                <a:avLst/>
                <a:gdLst>
                  <a:gd name="connsiteX0" fmla="*/ 671118 w 673079"/>
                  <a:gd name="connsiteY0" fmla="*/ 1053119 h 1053119"/>
                  <a:gd name="connsiteX1" fmla="*/ 560349 w 673079"/>
                  <a:gd name="connsiteY1" fmla="*/ 511164 h 1053119"/>
                  <a:gd name="connsiteX2" fmla="*/ 324990 w 673079"/>
                  <a:gd name="connsiteY2" fmla="*/ 201722 h 1053119"/>
                  <a:gd name="connsiteX3" fmla="*/ 3049 w 673079"/>
                  <a:gd name="connsiteY3" fmla="*/ 0 h 1053119"/>
                  <a:gd name="connsiteX4" fmla="*/ 0 w 673079"/>
                  <a:gd name="connsiteY4" fmla="*/ 7317 h 1053119"/>
                  <a:gd name="connsiteX5" fmla="*/ 553236 w 673079"/>
                  <a:gd name="connsiteY5" fmla="*/ 514721 h 1053119"/>
                  <a:gd name="connsiteX6" fmla="*/ 663192 w 673079"/>
                  <a:gd name="connsiteY6" fmla="*/ 1052713 h 1053119"/>
                  <a:gd name="connsiteX7" fmla="*/ 671118 w 673079"/>
                  <a:gd name="connsiteY7" fmla="*/ 1053119 h 105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3079" h="1053119">
                    <a:moveTo>
                      <a:pt x="671118" y="1053119"/>
                    </a:moveTo>
                    <a:cubicBezTo>
                      <a:pt x="682500" y="865422"/>
                      <a:pt x="644188" y="677927"/>
                      <a:pt x="560349" y="511164"/>
                    </a:cubicBezTo>
                    <a:cubicBezTo>
                      <a:pt x="501408" y="393789"/>
                      <a:pt x="422142" y="289626"/>
                      <a:pt x="324990" y="201722"/>
                    </a:cubicBezTo>
                    <a:cubicBezTo>
                      <a:pt x="231091" y="116765"/>
                      <a:pt x="122760" y="48881"/>
                      <a:pt x="3049" y="0"/>
                    </a:cubicBezTo>
                    <a:lnTo>
                      <a:pt x="0" y="7317"/>
                    </a:lnTo>
                    <a:cubicBezTo>
                      <a:pt x="241964" y="106094"/>
                      <a:pt x="438503" y="286272"/>
                      <a:pt x="553236" y="514721"/>
                    </a:cubicBezTo>
                    <a:cubicBezTo>
                      <a:pt x="636465" y="680366"/>
                      <a:pt x="674472" y="866336"/>
                      <a:pt x="663192" y="1052713"/>
                    </a:cubicBezTo>
                    <a:lnTo>
                      <a:pt x="671118" y="1053119"/>
                    </a:lnTo>
                    <a:close/>
                  </a:path>
                </a:pathLst>
              </a:custGeom>
              <a:solidFill>
                <a:srgbClr val="5C8083"/>
              </a:solidFill>
              <a:ln w="10161" cap="flat">
                <a:noFill/>
                <a:prstDash val="solid"/>
                <a:miter/>
              </a:ln>
            </p:spPr>
            <p:txBody>
              <a:bodyPr rtlCol="0" anchor="ctr"/>
              <a:lstStyle/>
              <a:p>
                <a:endParaRPr lang="en-IN"/>
              </a:p>
            </p:txBody>
          </p:sp>
          <p:sp>
            <p:nvSpPr>
              <p:cNvPr id="56" name="Freeform: Shape 55">
                <a:extLst>
                  <a:ext uri="{FF2B5EF4-FFF2-40B4-BE49-F238E27FC236}">
                    <a16:creationId xmlns:a16="http://schemas.microsoft.com/office/drawing/2014/main" id="{904DACE3-0D96-A533-3665-DC4162B909DB}"/>
                  </a:ext>
                </a:extLst>
              </p:cNvPr>
              <p:cNvSpPr/>
              <p:nvPr/>
            </p:nvSpPr>
            <p:spPr>
              <a:xfrm>
                <a:off x="4856399" y="2282963"/>
                <a:ext cx="442161" cy="735852"/>
              </a:xfrm>
              <a:custGeom>
                <a:avLst/>
                <a:gdLst>
                  <a:gd name="connsiteX0" fmla="*/ 442162 w 442161"/>
                  <a:gd name="connsiteY0" fmla="*/ 735751 h 735852"/>
                  <a:gd name="connsiteX1" fmla="*/ 347957 w 442161"/>
                  <a:gd name="connsiteY1" fmla="*/ 367672 h 735852"/>
                  <a:gd name="connsiteX2" fmla="*/ 4065 w 442161"/>
                  <a:gd name="connsiteY2" fmla="*/ 0 h 735852"/>
                  <a:gd name="connsiteX3" fmla="*/ 0 w 442161"/>
                  <a:gd name="connsiteY3" fmla="*/ 6809 h 735852"/>
                  <a:gd name="connsiteX4" fmla="*/ 340844 w 442161"/>
                  <a:gd name="connsiteY4" fmla="*/ 371127 h 735852"/>
                  <a:gd name="connsiteX5" fmla="*/ 434133 w 442161"/>
                  <a:gd name="connsiteY5" fmla="*/ 735852 h 735852"/>
                  <a:gd name="connsiteX6" fmla="*/ 442162 w 442161"/>
                  <a:gd name="connsiteY6" fmla="*/ 735751 h 73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61" h="735852">
                    <a:moveTo>
                      <a:pt x="442162" y="735751"/>
                    </a:moveTo>
                    <a:cubicBezTo>
                      <a:pt x="437589" y="606791"/>
                      <a:pt x="405882" y="482912"/>
                      <a:pt x="347957" y="367672"/>
                    </a:cubicBezTo>
                    <a:cubicBezTo>
                      <a:pt x="271334" y="215136"/>
                      <a:pt x="152435" y="88006"/>
                      <a:pt x="4065" y="0"/>
                    </a:cubicBezTo>
                    <a:lnTo>
                      <a:pt x="0" y="6809"/>
                    </a:lnTo>
                    <a:cubicBezTo>
                      <a:pt x="147048" y="94001"/>
                      <a:pt x="264931" y="220014"/>
                      <a:pt x="340844" y="371127"/>
                    </a:cubicBezTo>
                    <a:cubicBezTo>
                      <a:pt x="398261" y="485351"/>
                      <a:pt x="429662" y="608010"/>
                      <a:pt x="434133" y="735852"/>
                    </a:cubicBezTo>
                    <a:lnTo>
                      <a:pt x="442162" y="735751"/>
                    </a:lnTo>
                    <a:close/>
                  </a:path>
                </a:pathLst>
              </a:custGeom>
              <a:solidFill>
                <a:srgbClr val="5C8083"/>
              </a:solidFill>
              <a:ln w="10161" cap="flat">
                <a:noFill/>
                <a:prstDash val="solid"/>
                <a:miter/>
              </a:ln>
            </p:spPr>
            <p:txBody>
              <a:bodyPr rtlCol="0" anchor="ctr"/>
              <a:lstStyle/>
              <a:p>
                <a:endParaRPr lang="en-IN"/>
              </a:p>
            </p:txBody>
          </p:sp>
        </p:grpSp>
        <p:grpSp>
          <p:nvGrpSpPr>
            <p:cNvPr id="15" name="Graphic 2">
              <a:extLst>
                <a:ext uri="{FF2B5EF4-FFF2-40B4-BE49-F238E27FC236}">
                  <a16:creationId xmlns:a16="http://schemas.microsoft.com/office/drawing/2014/main" id="{C6B226EC-0A96-63EC-9403-9FB0AEEAC612}"/>
                </a:ext>
              </a:extLst>
            </p:cNvPr>
            <p:cNvGrpSpPr/>
            <p:nvPr/>
          </p:nvGrpSpPr>
          <p:grpSpPr>
            <a:xfrm>
              <a:off x="4182435" y="2548707"/>
              <a:ext cx="704755" cy="705161"/>
              <a:chOff x="4182435" y="2548707"/>
              <a:chExt cx="704755" cy="705161"/>
            </a:xfrm>
          </p:grpSpPr>
          <p:sp>
            <p:nvSpPr>
              <p:cNvPr id="25" name="Freeform: Shape 24">
                <a:extLst>
                  <a:ext uri="{FF2B5EF4-FFF2-40B4-BE49-F238E27FC236}">
                    <a16:creationId xmlns:a16="http://schemas.microsoft.com/office/drawing/2014/main" id="{ED584AE0-3D75-E39E-22DF-AC7466742723}"/>
                  </a:ext>
                </a:extLst>
              </p:cNvPr>
              <p:cNvSpPr/>
              <p:nvPr/>
            </p:nvSpPr>
            <p:spPr>
              <a:xfrm>
                <a:off x="4257737" y="2563544"/>
                <a:ext cx="620713" cy="620611"/>
              </a:xfrm>
              <a:custGeom>
                <a:avLst/>
                <a:gdLst>
                  <a:gd name="connsiteX0" fmla="*/ 205787 w 620713"/>
                  <a:gd name="connsiteY0" fmla="*/ 106603 h 620611"/>
                  <a:gd name="connsiteX1" fmla="*/ 153146 w 620713"/>
                  <a:gd name="connsiteY1" fmla="*/ 53962 h 620611"/>
                  <a:gd name="connsiteX2" fmla="*/ 205787 w 620713"/>
                  <a:gd name="connsiteY2" fmla="*/ 106603 h 620611"/>
                  <a:gd name="connsiteX3" fmla="*/ 103859 w 620713"/>
                  <a:gd name="connsiteY3" fmla="*/ 208530 h 620611"/>
                  <a:gd name="connsiteX4" fmla="*/ 51218 w 620713"/>
                  <a:gd name="connsiteY4" fmla="*/ 155890 h 620611"/>
                  <a:gd name="connsiteX5" fmla="*/ 103859 w 620713"/>
                  <a:gd name="connsiteY5" fmla="*/ 208530 h 620611"/>
                  <a:gd name="connsiteX6" fmla="*/ 258529 w 620713"/>
                  <a:gd name="connsiteY6" fmla="*/ 159345 h 620611"/>
                  <a:gd name="connsiteX7" fmla="*/ 208632 w 620713"/>
                  <a:gd name="connsiteY7" fmla="*/ 209242 h 620611"/>
                  <a:gd name="connsiteX8" fmla="*/ 156601 w 620713"/>
                  <a:gd name="connsiteY8" fmla="*/ 261273 h 620611"/>
                  <a:gd name="connsiteX9" fmla="*/ 105485 w 620713"/>
                  <a:gd name="connsiteY9" fmla="*/ 312389 h 620611"/>
                  <a:gd name="connsiteX10" fmla="*/ 52742 w 620713"/>
                  <a:gd name="connsiteY10" fmla="*/ 259647 h 620611"/>
                  <a:gd name="connsiteX11" fmla="*/ 0 w 620713"/>
                  <a:gd name="connsiteY11" fmla="*/ 206904 h 620611"/>
                  <a:gd name="connsiteX12" fmla="*/ 103249 w 620713"/>
                  <a:gd name="connsiteY12" fmla="*/ 103655 h 620611"/>
                  <a:gd name="connsiteX13" fmla="*/ 206905 w 620713"/>
                  <a:gd name="connsiteY13" fmla="*/ 0 h 620611"/>
                  <a:gd name="connsiteX14" fmla="*/ 259748 w 620713"/>
                  <a:gd name="connsiteY14" fmla="*/ 52742 h 620611"/>
                  <a:gd name="connsiteX15" fmla="*/ 312491 w 620713"/>
                  <a:gd name="connsiteY15" fmla="*/ 105485 h 620611"/>
                  <a:gd name="connsiteX16" fmla="*/ 258529 w 620713"/>
                  <a:gd name="connsiteY16" fmla="*/ 159345 h 620611"/>
                  <a:gd name="connsiteX17" fmla="*/ 166865 w 620713"/>
                  <a:gd name="connsiteY17" fmla="*/ 430983 h 620611"/>
                  <a:gd name="connsiteX18" fmla="*/ 189730 w 620713"/>
                  <a:gd name="connsiteY18" fmla="*/ 453848 h 620611"/>
                  <a:gd name="connsiteX19" fmla="*/ 239729 w 620713"/>
                  <a:gd name="connsiteY19" fmla="*/ 447649 h 620611"/>
                  <a:gd name="connsiteX20" fmla="*/ 172963 w 620713"/>
                  <a:gd name="connsiteY20" fmla="*/ 380985 h 620611"/>
                  <a:gd name="connsiteX21" fmla="*/ 166865 w 620713"/>
                  <a:gd name="connsiteY21" fmla="*/ 430983 h 620611"/>
                  <a:gd name="connsiteX22" fmla="*/ 402834 w 620713"/>
                  <a:gd name="connsiteY22" fmla="*/ 195116 h 620611"/>
                  <a:gd name="connsiteX23" fmla="*/ 425800 w 620713"/>
                  <a:gd name="connsiteY23" fmla="*/ 217981 h 620611"/>
                  <a:gd name="connsiteX24" fmla="*/ 484234 w 620713"/>
                  <a:gd name="connsiteY24" fmla="*/ 203348 h 620611"/>
                  <a:gd name="connsiteX25" fmla="*/ 417467 w 620713"/>
                  <a:gd name="connsiteY25" fmla="*/ 136683 h 620611"/>
                  <a:gd name="connsiteX26" fmla="*/ 402834 w 620713"/>
                  <a:gd name="connsiteY26" fmla="*/ 195116 h 620611"/>
                  <a:gd name="connsiteX27" fmla="*/ 461368 w 620713"/>
                  <a:gd name="connsiteY27" fmla="*/ 362083 h 620611"/>
                  <a:gd name="connsiteX28" fmla="*/ 515127 w 620713"/>
                  <a:gd name="connsiteY28" fmla="*/ 308324 h 620611"/>
                  <a:gd name="connsiteX29" fmla="*/ 567869 w 620713"/>
                  <a:gd name="connsiteY29" fmla="*/ 361067 h 620611"/>
                  <a:gd name="connsiteX30" fmla="*/ 620713 w 620713"/>
                  <a:gd name="connsiteY30" fmla="*/ 413809 h 620611"/>
                  <a:gd name="connsiteX31" fmla="*/ 566955 w 620713"/>
                  <a:gd name="connsiteY31" fmla="*/ 467567 h 620611"/>
                  <a:gd name="connsiteX32" fmla="*/ 517261 w 620713"/>
                  <a:gd name="connsiteY32" fmla="*/ 517261 h 620611"/>
                  <a:gd name="connsiteX33" fmla="*/ 464925 w 620713"/>
                  <a:gd name="connsiteY33" fmla="*/ 569495 h 620611"/>
                  <a:gd name="connsiteX34" fmla="*/ 413809 w 620713"/>
                  <a:gd name="connsiteY34" fmla="*/ 620612 h 620611"/>
                  <a:gd name="connsiteX35" fmla="*/ 361067 w 620713"/>
                  <a:gd name="connsiteY35" fmla="*/ 567869 h 620611"/>
                  <a:gd name="connsiteX36" fmla="*/ 308324 w 620713"/>
                  <a:gd name="connsiteY36" fmla="*/ 515127 h 620611"/>
                  <a:gd name="connsiteX37" fmla="*/ 359441 w 620713"/>
                  <a:gd name="connsiteY37" fmla="*/ 464011 h 620611"/>
                  <a:gd name="connsiteX38" fmla="*/ 411777 w 620713"/>
                  <a:gd name="connsiteY38" fmla="*/ 411776 h 620611"/>
                  <a:gd name="connsiteX39" fmla="*/ 461368 w 620713"/>
                  <a:gd name="connsiteY39" fmla="*/ 362083 h 62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0713" h="620611">
                    <a:moveTo>
                      <a:pt x="205787" y="106603"/>
                    </a:moveTo>
                    <a:lnTo>
                      <a:pt x="153146" y="53962"/>
                    </a:lnTo>
                    <a:lnTo>
                      <a:pt x="205787" y="106603"/>
                    </a:lnTo>
                    <a:close/>
                    <a:moveTo>
                      <a:pt x="103859" y="208530"/>
                    </a:moveTo>
                    <a:lnTo>
                      <a:pt x="51218" y="155890"/>
                    </a:lnTo>
                    <a:lnTo>
                      <a:pt x="103859" y="208530"/>
                    </a:lnTo>
                    <a:close/>
                    <a:moveTo>
                      <a:pt x="258529" y="159345"/>
                    </a:moveTo>
                    <a:lnTo>
                      <a:pt x="208632" y="209242"/>
                    </a:lnTo>
                    <a:lnTo>
                      <a:pt x="156601" y="261273"/>
                    </a:lnTo>
                    <a:lnTo>
                      <a:pt x="105485" y="312389"/>
                    </a:lnTo>
                    <a:lnTo>
                      <a:pt x="52742" y="259647"/>
                    </a:lnTo>
                    <a:lnTo>
                      <a:pt x="0" y="206904"/>
                    </a:lnTo>
                    <a:lnTo>
                      <a:pt x="103249" y="103655"/>
                    </a:lnTo>
                    <a:lnTo>
                      <a:pt x="206905" y="0"/>
                    </a:lnTo>
                    <a:lnTo>
                      <a:pt x="259748" y="52742"/>
                    </a:lnTo>
                    <a:lnTo>
                      <a:pt x="312491" y="105485"/>
                    </a:lnTo>
                    <a:lnTo>
                      <a:pt x="258529" y="159345"/>
                    </a:lnTo>
                    <a:close/>
                    <a:moveTo>
                      <a:pt x="166865" y="430983"/>
                    </a:moveTo>
                    <a:lnTo>
                      <a:pt x="189730" y="453848"/>
                    </a:lnTo>
                    <a:lnTo>
                      <a:pt x="239729" y="447649"/>
                    </a:lnTo>
                    <a:lnTo>
                      <a:pt x="172963" y="380985"/>
                    </a:lnTo>
                    <a:lnTo>
                      <a:pt x="166865" y="430983"/>
                    </a:lnTo>
                    <a:close/>
                    <a:moveTo>
                      <a:pt x="402834" y="195116"/>
                    </a:moveTo>
                    <a:lnTo>
                      <a:pt x="425800" y="217981"/>
                    </a:lnTo>
                    <a:lnTo>
                      <a:pt x="484234" y="203348"/>
                    </a:lnTo>
                    <a:lnTo>
                      <a:pt x="417467" y="136683"/>
                    </a:lnTo>
                    <a:lnTo>
                      <a:pt x="402834" y="195116"/>
                    </a:lnTo>
                    <a:close/>
                    <a:moveTo>
                      <a:pt x="461368" y="362083"/>
                    </a:moveTo>
                    <a:lnTo>
                      <a:pt x="515127" y="308324"/>
                    </a:lnTo>
                    <a:lnTo>
                      <a:pt x="567869" y="361067"/>
                    </a:lnTo>
                    <a:lnTo>
                      <a:pt x="620713" y="413809"/>
                    </a:lnTo>
                    <a:lnTo>
                      <a:pt x="566955" y="467567"/>
                    </a:lnTo>
                    <a:lnTo>
                      <a:pt x="517261" y="517261"/>
                    </a:lnTo>
                    <a:lnTo>
                      <a:pt x="464925" y="569495"/>
                    </a:lnTo>
                    <a:lnTo>
                      <a:pt x="413809" y="620612"/>
                    </a:lnTo>
                    <a:lnTo>
                      <a:pt x="361067" y="567869"/>
                    </a:lnTo>
                    <a:lnTo>
                      <a:pt x="308324" y="515127"/>
                    </a:lnTo>
                    <a:lnTo>
                      <a:pt x="359441" y="464011"/>
                    </a:lnTo>
                    <a:lnTo>
                      <a:pt x="411777" y="411776"/>
                    </a:lnTo>
                    <a:lnTo>
                      <a:pt x="461368" y="362083"/>
                    </a:lnTo>
                    <a:close/>
                  </a:path>
                </a:pathLst>
              </a:custGeom>
              <a:solidFill>
                <a:srgbClr val="00A9D3"/>
              </a:solidFill>
              <a:ln w="10161"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113AF77F-5C5D-7A79-B241-17F6AF908DA4}"/>
                  </a:ext>
                </a:extLst>
              </p:cNvPr>
              <p:cNvSpPr/>
              <p:nvPr/>
            </p:nvSpPr>
            <p:spPr>
              <a:xfrm>
                <a:off x="4302858" y="3087919"/>
                <a:ext cx="45527" cy="45527"/>
              </a:xfrm>
              <a:custGeom>
                <a:avLst/>
                <a:gdLst>
                  <a:gd name="connsiteX0" fmla="*/ 4471 w 45527"/>
                  <a:gd name="connsiteY0" fmla="*/ 0 h 45527"/>
                  <a:gd name="connsiteX1" fmla="*/ 0 w 45527"/>
                  <a:gd name="connsiteY1" fmla="*/ 4471 h 45527"/>
                  <a:gd name="connsiteX2" fmla="*/ 41056 w 45527"/>
                  <a:gd name="connsiteY2" fmla="*/ 45527 h 45527"/>
                  <a:gd name="connsiteX3" fmla="*/ 45527 w 45527"/>
                  <a:gd name="connsiteY3" fmla="*/ 41056 h 45527"/>
                  <a:gd name="connsiteX4" fmla="*/ 41056 w 45527"/>
                  <a:gd name="connsiteY4" fmla="*/ 36584 h 45527"/>
                  <a:gd name="connsiteX5" fmla="*/ 9045 w 45527"/>
                  <a:gd name="connsiteY5" fmla="*/ 4573 h 45527"/>
                  <a:gd name="connsiteX6" fmla="*/ 4471 w 45527"/>
                  <a:gd name="connsiteY6" fmla="*/ 0 h 4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27" h="45527">
                    <a:moveTo>
                      <a:pt x="4471" y="0"/>
                    </a:moveTo>
                    <a:cubicBezTo>
                      <a:pt x="2033" y="0"/>
                      <a:pt x="0" y="2033"/>
                      <a:pt x="0" y="4471"/>
                    </a:cubicBezTo>
                    <a:cubicBezTo>
                      <a:pt x="0" y="27133"/>
                      <a:pt x="18394" y="45527"/>
                      <a:pt x="41056" y="45527"/>
                    </a:cubicBezTo>
                    <a:cubicBezTo>
                      <a:pt x="43596" y="45527"/>
                      <a:pt x="45527" y="43495"/>
                      <a:pt x="45527" y="41056"/>
                    </a:cubicBezTo>
                    <a:cubicBezTo>
                      <a:pt x="45527" y="38617"/>
                      <a:pt x="43495" y="36584"/>
                      <a:pt x="41056" y="36584"/>
                    </a:cubicBezTo>
                    <a:cubicBezTo>
                      <a:pt x="23373" y="36584"/>
                      <a:pt x="9045" y="22255"/>
                      <a:pt x="9045" y="4573"/>
                    </a:cubicBezTo>
                    <a:cubicBezTo>
                      <a:pt x="9045" y="2033"/>
                      <a:pt x="7012" y="0"/>
                      <a:pt x="4471" y="0"/>
                    </a:cubicBezTo>
                  </a:path>
                </a:pathLst>
              </a:custGeom>
              <a:solidFill>
                <a:srgbClr val="231E1E"/>
              </a:solidFill>
              <a:ln w="10161"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92DFD785-E523-48B5-6218-6A37E1567DE0}"/>
                  </a:ext>
                </a:extLst>
              </p:cNvPr>
              <p:cNvSpPr/>
              <p:nvPr/>
            </p:nvSpPr>
            <p:spPr>
              <a:xfrm>
                <a:off x="4250827" y="3091781"/>
                <a:ext cx="93696" cy="93696"/>
              </a:xfrm>
              <a:custGeom>
                <a:avLst/>
                <a:gdLst>
                  <a:gd name="connsiteX0" fmla="*/ 4471 w 93696"/>
                  <a:gd name="connsiteY0" fmla="*/ 0 h 93696"/>
                  <a:gd name="connsiteX1" fmla="*/ 0 w 93696"/>
                  <a:gd name="connsiteY1" fmla="*/ 4471 h 93696"/>
                  <a:gd name="connsiteX2" fmla="*/ 89225 w 93696"/>
                  <a:gd name="connsiteY2" fmla="*/ 93696 h 93696"/>
                  <a:gd name="connsiteX3" fmla="*/ 93696 w 93696"/>
                  <a:gd name="connsiteY3" fmla="*/ 89225 h 93696"/>
                  <a:gd name="connsiteX4" fmla="*/ 89225 w 93696"/>
                  <a:gd name="connsiteY4" fmla="*/ 84754 h 93696"/>
                  <a:gd name="connsiteX5" fmla="*/ 9044 w 93696"/>
                  <a:gd name="connsiteY5" fmla="*/ 4471 h 93696"/>
                  <a:gd name="connsiteX6" fmla="*/ 4471 w 93696"/>
                  <a:gd name="connsiteY6" fmla="*/ 0 h 9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96" h="93696">
                    <a:moveTo>
                      <a:pt x="4471" y="0"/>
                    </a:moveTo>
                    <a:cubicBezTo>
                      <a:pt x="2033" y="0"/>
                      <a:pt x="0" y="2032"/>
                      <a:pt x="0" y="4471"/>
                    </a:cubicBezTo>
                    <a:cubicBezTo>
                      <a:pt x="0" y="53657"/>
                      <a:pt x="40039" y="93696"/>
                      <a:pt x="89225" y="93696"/>
                    </a:cubicBezTo>
                    <a:cubicBezTo>
                      <a:pt x="91766" y="93696"/>
                      <a:pt x="93696" y="91664"/>
                      <a:pt x="93696" y="89225"/>
                    </a:cubicBezTo>
                    <a:cubicBezTo>
                      <a:pt x="93696" y="86684"/>
                      <a:pt x="91664" y="84754"/>
                      <a:pt x="89225" y="84754"/>
                    </a:cubicBezTo>
                    <a:cubicBezTo>
                      <a:pt x="45019" y="84754"/>
                      <a:pt x="9044" y="48779"/>
                      <a:pt x="9044" y="4471"/>
                    </a:cubicBezTo>
                    <a:cubicBezTo>
                      <a:pt x="9044" y="1931"/>
                      <a:pt x="7012" y="0"/>
                      <a:pt x="4471" y="0"/>
                    </a:cubicBezTo>
                  </a:path>
                </a:pathLst>
              </a:custGeom>
              <a:solidFill>
                <a:srgbClr val="231E1E"/>
              </a:solidFill>
              <a:ln w="10161"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5CC8F3A6-EB47-724B-7A26-CF309361E21B}"/>
                  </a:ext>
                </a:extLst>
              </p:cNvPr>
              <p:cNvSpPr/>
              <p:nvPr/>
            </p:nvSpPr>
            <p:spPr>
              <a:xfrm>
                <a:off x="4182435" y="3079179"/>
                <a:ext cx="174689" cy="174689"/>
              </a:xfrm>
              <a:custGeom>
                <a:avLst/>
                <a:gdLst>
                  <a:gd name="connsiteX0" fmla="*/ 4471 w 174689"/>
                  <a:gd name="connsiteY0" fmla="*/ 0 h 174689"/>
                  <a:gd name="connsiteX1" fmla="*/ 0 w 174689"/>
                  <a:gd name="connsiteY1" fmla="*/ 4471 h 174689"/>
                  <a:gd name="connsiteX2" fmla="*/ 170219 w 174689"/>
                  <a:gd name="connsiteY2" fmla="*/ 174690 h 174689"/>
                  <a:gd name="connsiteX3" fmla="*/ 174690 w 174689"/>
                  <a:gd name="connsiteY3" fmla="*/ 170219 h 174689"/>
                  <a:gd name="connsiteX4" fmla="*/ 170219 w 174689"/>
                  <a:gd name="connsiteY4" fmla="*/ 165747 h 174689"/>
                  <a:gd name="connsiteX5" fmla="*/ 9045 w 174689"/>
                  <a:gd name="connsiteY5" fmla="*/ 4573 h 174689"/>
                  <a:gd name="connsiteX6" fmla="*/ 4471 w 174689"/>
                  <a:gd name="connsiteY6" fmla="*/ 0 h 17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689" h="174689">
                    <a:moveTo>
                      <a:pt x="4471" y="0"/>
                    </a:moveTo>
                    <a:cubicBezTo>
                      <a:pt x="2033" y="0"/>
                      <a:pt x="0" y="2033"/>
                      <a:pt x="0" y="4471"/>
                    </a:cubicBezTo>
                    <a:cubicBezTo>
                      <a:pt x="0" y="98371"/>
                      <a:pt x="76319" y="174690"/>
                      <a:pt x="170219" y="174690"/>
                    </a:cubicBezTo>
                    <a:cubicBezTo>
                      <a:pt x="172759" y="174690"/>
                      <a:pt x="174690" y="172658"/>
                      <a:pt x="174690" y="170219"/>
                    </a:cubicBezTo>
                    <a:cubicBezTo>
                      <a:pt x="174690" y="167678"/>
                      <a:pt x="172658" y="165747"/>
                      <a:pt x="170219" y="165747"/>
                    </a:cubicBezTo>
                    <a:cubicBezTo>
                      <a:pt x="81298" y="165747"/>
                      <a:pt x="9045" y="93493"/>
                      <a:pt x="9045" y="4573"/>
                    </a:cubicBezTo>
                    <a:cubicBezTo>
                      <a:pt x="9045" y="2033"/>
                      <a:pt x="7012" y="0"/>
                      <a:pt x="4471" y="0"/>
                    </a:cubicBezTo>
                  </a:path>
                </a:pathLst>
              </a:custGeom>
              <a:solidFill>
                <a:srgbClr val="231E1E"/>
              </a:solidFill>
              <a:ln w="10161" cap="flat">
                <a:no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E7F10A41-4E09-47CC-5400-CC027CE5466D}"/>
                  </a:ext>
                </a:extLst>
              </p:cNvPr>
              <p:cNvSpPr/>
              <p:nvPr/>
            </p:nvSpPr>
            <p:spPr>
              <a:xfrm>
                <a:off x="4437686" y="2733051"/>
                <a:ext cx="265591" cy="265566"/>
              </a:xfrm>
              <a:custGeom>
                <a:avLst/>
                <a:gdLst>
                  <a:gd name="connsiteX0" fmla="*/ 168516 w 265591"/>
                  <a:gd name="connsiteY0" fmla="*/ 236680 h 265566"/>
                  <a:gd name="connsiteX1" fmla="*/ 236705 w 265591"/>
                  <a:gd name="connsiteY1" fmla="*/ 168491 h 265566"/>
                  <a:gd name="connsiteX2" fmla="*/ 236705 w 265591"/>
                  <a:gd name="connsiteY2" fmla="*/ 28963 h 265566"/>
                  <a:gd name="connsiteX3" fmla="*/ 236705 w 265591"/>
                  <a:gd name="connsiteY3" fmla="*/ 28963 h 265566"/>
                  <a:gd name="connsiteX4" fmla="*/ 97075 w 265591"/>
                  <a:gd name="connsiteY4" fmla="*/ 28963 h 265566"/>
                  <a:gd name="connsiteX5" fmla="*/ 28886 w 265591"/>
                  <a:gd name="connsiteY5" fmla="*/ 97152 h 265566"/>
                  <a:gd name="connsiteX6" fmla="*/ 28886 w 265591"/>
                  <a:gd name="connsiteY6" fmla="*/ 236680 h 265566"/>
                  <a:gd name="connsiteX7" fmla="*/ 168516 w 265591"/>
                  <a:gd name="connsiteY7" fmla="*/ 236680 h 26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591" h="265566">
                    <a:moveTo>
                      <a:pt x="168516" y="236680"/>
                    </a:moveTo>
                    <a:lnTo>
                      <a:pt x="236705" y="168491"/>
                    </a:lnTo>
                    <a:cubicBezTo>
                      <a:pt x="275220" y="129976"/>
                      <a:pt x="275220" y="67478"/>
                      <a:pt x="236705" y="28963"/>
                    </a:cubicBezTo>
                    <a:lnTo>
                      <a:pt x="236705" y="28963"/>
                    </a:lnTo>
                    <a:cubicBezTo>
                      <a:pt x="198190" y="-9654"/>
                      <a:pt x="135692" y="-9654"/>
                      <a:pt x="97075" y="28963"/>
                    </a:cubicBezTo>
                    <a:lnTo>
                      <a:pt x="28886" y="97152"/>
                    </a:lnTo>
                    <a:cubicBezTo>
                      <a:pt x="-9629" y="135667"/>
                      <a:pt x="-9629" y="198165"/>
                      <a:pt x="28886" y="236680"/>
                    </a:cubicBezTo>
                    <a:cubicBezTo>
                      <a:pt x="67401" y="275195"/>
                      <a:pt x="129900" y="275195"/>
                      <a:pt x="168516" y="236680"/>
                    </a:cubicBezTo>
                  </a:path>
                </a:pathLst>
              </a:custGeom>
              <a:solidFill>
                <a:srgbClr val="F3F3F3"/>
              </a:solidFill>
              <a:ln w="10161" cap="flat">
                <a:no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61B4D3D1-3E6D-EB32-F55E-992DDC0F0CD0}"/>
                  </a:ext>
                </a:extLst>
              </p:cNvPr>
              <p:cNvSpPr/>
              <p:nvPr/>
            </p:nvSpPr>
            <p:spPr>
              <a:xfrm>
                <a:off x="4403795" y="2699211"/>
                <a:ext cx="333298" cy="333298"/>
              </a:xfrm>
              <a:custGeom>
                <a:avLst/>
                <a:gdLst>
                  <a:gd name="connsiteX0" fmla="*/ 200782 w 333298"/>
                  <a:gd name="connsiteY0" fmla="*/ 0 h 333298"/>
                  <a:gd name="connsiteX1" fmla="*/ 177815 w 333298"/>
                  <a:gd name="connsiteY1" fmla="*/ 9553 h 333298"/>
                  <a:gd name="connsiteX2" fmla="*/ 9527 w 333298"/>
                  <a:gd name="connsiteY2" fmla="*/ 177840 h 333298"/>
                  <a:gd name="connsiteX3" fmla="*/ 9527 w 333298"/>
                  <a:gd name="connsiteY3" fmla="*/ 223672 h 333298"/>
                  <a:gd name="connsiteX4" fmla="*/ 109626 w 333298"/>
                  <a:gd name="connsiteY4" fmla="*/ 323771 h 333298"/>
                  <a:gd name="connsiteX5" fmla="*/ 155559 w 333298"/>
                  <a:gd name="connsiteY5" fmla="*/ 323771 h 333298"/>
                  <a:gd name="connsiteX6" fmla="*/ 323847 w 333298"/>
                  <a:gd name="connsiteY6" fmla="*/ 155483 h 333298"/>
                  <a:gd name="connsiteX7" fmla="*/ 323847 w 333298"/>
                  <a:gd name="connsiteY7" fmla="*/ 109550 h 333298"/>
                  <a:gd name="connsiteX8" fmla="*/ 223749 w 333298"/>
                  <a:gd name="connsiteY8" fmla="*/ 9553 h 333298"/>
                  <a:gd name="connsiteX9" fmla="*/ 200782 w 333298"/>
                  <a:gd name="connsiteY9" fmla="*/ 0 h 333298"/>
                  <a:gd name="connsiteX10" fmla="*/ 132593 w 333298"/>
                  <a:gd name="connsiteY10" fmla="*/ 324279 h 333298"/>
                  <a:gd name="connsiteX11" fmla="*/ 116028 w 333298"/>
                  <a:gd name="connsiteY11" fmla="*/ 317470 h 333298"/>
                  <a:gd name="connsiteX12" fmla="*/ 15929 w 333298"/>
                  <a:gd name="connsiteY12" fmla="*/ 217372 h 333298"/>
                  <a:gd name="connsiteX13" fmla="*/ 15929 w 333298"/>
                  <a:gd name="connsiteY13" fmla="*/ 184243 h 333298"/>
                  <a:gd name="connsiteX14" fmla="*/ 184217 w 333298"/>
                  <a:gd name="connsiteY14" fmla="*/ 15955 h 333298"/>
                  <a:gd name="connsiteX15" fmla="*/ 217346 w 333298"/>
                  <a:gd name="connsiteY15" fmla="*/ 15955 h 333298"/>
                  <a:gd name="connsiteX16" fmla="*/ 317445 w 333298"/>
                  <a:gd name="connsiteY16" fmla="*/ 116053 h 333298"/>
                  <a:gd name="connsiteX17" fmla="*/ 317445 w 333298"/>
                  <a:gd name="connsiteY17" fmla="*/ 149183 h 333298"/>
                  <a:gd name="connsiteX18" fmla="*/ 149157 w 333298"/>
                  <a:gd name="connsiteY18" fmla="*/ 317470 h 333298"/>
                  <a:gd name="connsiteX19" fmla="*/ 132593 w 333298"/>
                  <a:gd name="connsiteY19" fmla="*/ 324279 h 33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298" h="333298">
                    <a:moveTo>
                      <a:pt x="200782" y="0"/>
                    </a:moveTo>
                    <a:cubicBezTo>
                      <a:pt x="192449" y="0"/>
                      <a:pt x="184217" y="3150"/>
                      <a:pt x="177815" y="9553"/>
                    </a:cubicBezTo>
                    <a:lnTo>
                      <a:pt x="9527" y="177840"/>
                    </a:lnTo>
                    <a:cubicBezTo>
                      <a:pt x="-3176" y="190543"/>
                      <a:pt x="-3176" y="211071"/>
                      <a:pt x="9527" y="223672"/>
                    </a:cubicBezTo>
                    <a:lnTo>
                      <a:pt x="109626" y="323771"/>
                    </a:lnTo>
                    <a:cubicBezTo>
                      <a:pt x="122329" y="336474"/>
                      <a:pt x="142856" y="336474"/>
                      <a:pt x="155559" y="323771"/>
                    </a:cubicBezTo>
                    <a:lnTo>
                      <a:pt x="323847" y="155483"/>
                    </a:lnTo>
                    <a:cubicBezTo>
                      <a:pt x="336448" y="142780"/>
                      <a:pt x="336448" y="122252"/>
                      <a:pt x="323847" y="109550"/>
                    </a:cubicBezTo>
                    <a:lnTo>
                      <a:pt x="223749" y="9553"/>
                    </a:lnTo>
                    <a:cubicBezTo>
                      <a:pt x="217448" y="3252"/>
                      <a:pt x="209115" y="0"/>
                      <a:pt x="200782" y="0"/>
                    </a:cubicBezTo>
                    <a:moveTo>
                      <a:pt x="132593" y="324279"/>
                    </a:moveTo>
                    <a:cubicBezTo>
                      <a:pt x="126597" y="324279"/>
                      <a:pt x="120601" y="321942"/>
                      <a:pt x="116028" y="317470"/>
                    </a:cubicBezTo>
                    <a:lnTo>
                      <a:pt x="15929" y="217372"/>
                    </a:lnTo>
                    <a:cubicBezTo>
                      <a:pt x="6783" y="208226"/>
                      <a:pt x="6783" y="193389"/>
                      <a:pt x="15929" y="184243"/>
                    </a:cubicBezTo>
                    <a:lnTo>
                      <a:pt x="184217" y="15955"/>
                    </a:lnTo>
                    <a:cubicBezTo>
                      <a:pt x="193363" y="6809"/>
                      <a:pt x="208200" y="6809"/>
                      <a:pt x="217346" y="15955"/>
                    </a:cubicBezTo>
                    <a:lnTo>
                      <a:pt x="317445" y="116053"/>
                    </a:lnTo>
                    <a:cubicBezTo>
                      <a:pt x="326591" y="125200"/>
                      <a:pt x="326591" y="140036"/>
                      <a:pt x="317445" y="149183"/>
                    </a:cubicBezTo>
                    <a:lnTo>
                      <a:pt x="149157" y="317470"/>
                    </a:lnTo>
                    <a:cubicBezTo>
                      <a:pt x="144584" y="321942"/>
                      <a:pt x="138588" y="324279"/>
                      <a:pt x="132593" y="324279"/>
                    </a:cubicBezTo>
                  </a:path>
                </a:pathLst>
              </a:custGeom>
              <a:solidFill>
                <a:srgbClr val="231E1E"/>
              </a:solidFill>
              <a:ln w="10161" cap="flat">
                <a:no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DAFE383C-B02C-09AF-4FDC-58FA55C27F7E}"/>
                  </a:ext>
                </a:extLst>
              </p:cNvPr>
              <p:cNvSpPr/>
              <p:nvPr/>
            </p:nvSpPr>
            <p:spPr>
              <a:xfrm>
                <a:off x="4332708" y="3041680"/>
                <a:ext cx="62119" cy="61980"/>
              </a:xfrm>
              <a:custGeom>
                <a:avLst/>
                <a:gdLst>
                  <a:gd name="connsiteX0" fmla="*/ 12731 w 62119"/>
                  <a:gd name="connsiteY0" fmla="*/ 0 h 61980"/>
                  <a:gd name="connsiteX1" fmla="*/ 9682 w 62119"/>
                  <a:gd name="connsiteY1" fmla="*/ 3150 h 61980"/>
                  <a:gd name="connsiteX2" fmla="*/ 10292 w 62119"/>
                  <a:gd name="connsiteY2" fmla="*/ 51726 h 61980"/>
                  <a:gd name="connsiteX3" fmla="*/ 58868 w 62119"/>
                  <a:gd name="connsiteY3" fmla="*/ 52336 h 61980"/>
                  <a:gd name="connsiteX4" fmla="*/ 62120 w 62119"/>
                  <a:gd name="connsiteY4" fmla="*/ 49287 h 61980"/>
                  <a:gd name="connsiteX5" fmla="*/ 59172 w 62119"/>
                  <a:gd name="connsiteY5" fmla="*/ 46035 h 61980"/>
                  <a:gd name="connsiteX6" fmla="*/ 38238 w 62119"/>
                  <a:gd name="connsiteY6" fmla="*/ 23983 h 61980"/>
                  <a:gd name="connsiteX7" fmla="*/ 16186 w 62119"/>
                  <a:gd name="connsiteY7" fmla="*/ 3049 h 61980"/>
                  <a:gd name="connsiteX8" fmla="*/ 12731 w 62119"/>
                  <a:gd name="connsiteY8" fmla="*/ 0 h 61980"/>
                  <a:gd name="connsiteX9" fmla="*/ 34783 w 62119"/>
                  <a:gd name="connsiteY9" fmla="*/ 52946 h 61980"/>
                  <a:gd name="connsiteX10" fmla="*/ 16592 w 62119"/>
                  <a:gd name="connsiteY10" fmla="*/ 45324 h 61980"/>
                  <a:gd name="connsiteX11" fmla="*/ 13442 w 62119"/>
                  <a:gd name="connsiteY11" fmla="*/ 12804 h 61980"/>
                  <a:gd name="connsiteX12" fmla="*/ 31633 w 62119"/>
                  <a:gd name="connsiteY12" fmla="*/ 30284 h 61980"/>
                  <a:gd name="connsiteX13" fmla="*/ 49111 w 62119"/>
                  <a:gd name="connsiteY13" fmla="*/ 48474 h 61980"/>
                  <a:gd name="connsiteX14" fmla="*/ 34783 w 62119"/>
                  <a:gd name="connsiteY14" fmla="*/ 52946 h 6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9" h="61980">
                    <a:moveTo>
                      <a:pt x="12731" y="0"/>
                    </a:moveTo>
                    <a:lnTo>
                      <a:pt x="9682" y="3150"/>
                    </a:lnTo>
                    <a:cubicBezTo>
                      <a:pt x="-3427" y="16971"/>
                      <a:pt x="-3224" y="38210"/>
                      <a:pt x="10292" y="51726"/>
                    </a:cubicBezTo>
                    <a:cubicBezTo>
                      <a:pt x="23706" y="65140"/>
                      <a:pt x="45047" y="65445"/>
                      <a:pt x="58868" y="52336"/>
                    </a:cubicBezTo>
                    <a:lnTo>
                      <a:pt x="62120" y="49287"/>
                    </a:lnTo>
                    <a:lnTo>
                      <a:pt x="59172" y="46035"/>
                    </a:lnTo>
                    <a:cubicBezTo>
                      <a:pt x="51957" y="38109"/>
                      <a:pt x="44843" y="30690"/>
                      <a:pt x="38238" y="23983"/>
                    </a:cubicBezTo>
                    <a:cubicBezTo>
                      <a:pt x="31633" y="17378"/>
                      <a:pt x="24214" y="10264"/>
                      <a:pt x="16186" y="3049"/>
                    </a:cubicBezTo>
                    <a:lnTo>
                      <a:pt x="12731" y="0"/>
                    </a:lnTo>
                    <a:close/>
                    <a:moveTo>
                      <a:pt x="34783" y="52946"/>
                    </a:moveTo>
                    <a:cubicBezTo>
                      <a:pt x="28177" y="52946"/>
                      <a:pt x="21673" y="50405"/>
                      <a:pt x="16592" y="45324"/>
                    </a:cubicBezTo>
                    <a:cubicBezTo>
                      <a:pt x="7751" y="36483"/>
                      <a:pt x="6633" y="22865"/>
                      <a:pt x="13442" y="12804"/>
                    </a:cubicBezTo>
                    <a:cubicBezTo>
                      <a:pt x="19946" y="18800"/>
                      <a:pt x="26145" y="24694"/>
                      <a:pt x="31633" y="30284"/>
                    </a:cubicBezTo>
                    <a:cubicBezTo>
                      <a:pt x="37222" y="35873"/>
                      <a:pt x="43116" y="41970"/>
                      <a:pt x="49111" y="48474"/>
                    </a:cubicBezTo>
                    <a:cubicBezTo>
                      <a:pt x="44742" y="51421"/>
                      <a:pt x="39762" y="52946"/>
                      <a:pt x="34783" y="52946"/>
                    </a:cubicBezTo>
                  </a:path>
                </a:pathLst>
              </a:custGeom>
              <a:solidFill>
                <a:srgbClr val="231E1E"/>
              </a:solidFill>
              <a:ln w="10161" cap="flat">
                <a:no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F0027372-DA37-51FB-FEE0-FB7A28FC8889}"/>
                  </a:ext>
                </a:extLst>
              </p:cNvPr>
              <p:cNvSpPr/>
              <p:nvPr/>
            </p:nvSpPr>
            <p:spPr>
              <a:xfrm>
                <a:off x="4657624" y="2682951"/>
                <a:ext cx="95220" cy="95119"/>
              </a:xfrm>
              <a:custGeom>
                <a:avLst/>
                <a:gdLst>
                  <a:gd name="connsiteX0" fmla="*/ 17174 w 95220"/>
                  <a:gd name="connsiteY0" fmla="*/ 0 h 95119"/>
                  <a:gd name="connsiteX1" fmla="*/ 0 w 95220"/>
                  <a:gd name="connsiteY1" fmla="*/ 68596 h 95119"/>
                  <a:gd name="connsiteX2" fmla="*/ 26523 w 95220"/>
                  <a:gd name="connsiteY2" fmla="*/ 95119 h 95119"/>
                  <a:gd name="connsiteX3" fmla="*/ 95221 w 95220"/>
                  <a:gd name="connsiteY3" fmla="*/ 77945 h 95119"/>
                  <a:gd name="connsiteX4" fmla="*/ 17174 w 95220"/>
                  <a:gd name="connsiteY4" fmla="*/ 0 h 95119"/>
                  <a:gd name="connsiteX5" fmla="*/ 9959 w 95220"/>
                  <a:gd name="connsiteY5" fmla="*/ 65852 h 95119"/>
                  <a:gd name="connsiteX6" fmla="*/ 22052 w 95220"/>
                  <a:gd name="connsiteY6" fmla="*/ 17581 h 95119"/>
                  <a:gd name="connsiteX7" fmla="*/ 77538 w 95220"/>
                  <a:gd name="connsiteY7" fmla="*/ 73067 h 95119"/>
                  <a:gd name="connsiteX8" fmla="*/ 29267 w 95220"/>
                  <a:gd name="connsiteY8" fmla="*/ 85160 h 95119"/>
                  <a:gd name="connsiteX9" fmla="*/ 9959 w 95220"/>
                  <a:gd name="connsiteY9" fmla="*/ 65852 h 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20" h="95119">
                    <a:moveTo>
                      <a:pt x="17174" y="0"/>
                    </a:moveTo>
                    <a:lnTo>
                      <a:pt x="0" y="68596"/>
                    </a:lnTo>
                    <a:lnTo>
                      <a:pt x="26523" y="95119"/>
                    </a:lnTo>
                    <a:lnTo>
                      <a:pt x="95221" y="77945"/>
                    </a:lnTo>
                    <a:lnTo>
                      <a:pt x="17174" y="0"/>
                    </a:lnTo>
                    <a:close/>
                    <a:moveTo>
                      <a:pt x="9959" y="65852"/>
                    </a:moveTo>
                    <a:lnTo>
                      <a:pt x="22052" y="17581"/>
                    </a:lnTo>
                    <a:lnTo>
                      <a:pt x="77538" y="73067"/>
                    </a:lnTo>
                    <a:lnTo>
                      <a:pt x="29267" y="85160"/>
                    </a:lnTo>
                    <a:lnTo>
                      <a:pt x="9959" y="65852"/>
                    </a:lnTo>
                    <a:close/>
                  </a:path>
                </a:pathLst>
              </a:custGeom>
              <a:solidFill>
                <a:srgbClr val="231E1E"/>
              </a:solidFill>
              <a:ln w="10161" cap="flat">
                <a:noFill/>
                <a:prstDash val="solid"/>
                <a:miter/>
              </a:ln>
            </p:spPr>
            <p:txBody>
              <a:bodyPr rtlCol="0" anchor="ctr"/>
              <a:lstStyle/>
              <a:p>
                <a:endParaRPr lang="en-IN"/>
              </a:p>
            </p:txBody>
          </p:sp>
          <p:sp>
            <p:nvSpPr>
              <p:cNvPr id="33" name="Freeform: Shape 32">
                <a:extLst>
                  <a:ext uri="{FF2B5EF4-FFF2-40B4-BE49-F238E27FC236}">
                    <a16:creationId xmlns:a16="http://schemas.microsoft.com/office/drawing/2014/main" id="{6FCA3F11-AA5F-2A1C-E43A-7A1AAB782644}"/>
                  </a:ext>
                </a:extLst>
              </p:cNvPr>
              <p:cNvSpPr/>
              <p:nvPr/>
            </p:nvSpPr>
            <p:spPr>
              <a:xfrm>
                <a:off x="4421960" y="2926338"/>
                <a:ext cx="87395" cy="87395"/>
              </a:xfrm>
              <a:custGeom>
                <a:avLst/>
                <a:gdLst>
                  <a:gd name="connsiteX0" fmla="*/ 7622 w 87395"/>
                  <a:gd name="connsiteY0" fmla="*/ 0 h 87395"/>
                  <a:gd name="connsiteX1" fmla="*/ 0 w 87395"/>
                  <a:gd name="connsiteY1" fmla="*/ 61380 h 87395"/>
                  <a:gd name="connsiteX2" fmla="*/ 26015 w 87395"/>
                  <a:gd name="connsiteY2" fmla="*/ 87396 h 87395"/>
                  <a:gd name="connsiteX3" fmla="*/ 87396 w 87395"/>
                  <a:gd name="connsiteY3" fmla="*/ 79774 h 87395"/>
                  <a:gd name="connsiteX4" fmla="*/ 7622 w 87395"/>
                  <a:gd name="connsiteY4" fmla="*/ 0 h 87395"/>
                  <a:gd name="connsiteX5" fmla="*/ 9451 w 87395"/>
                  <a:gd name="connsiteY5" fmla="*/ 58128 h 87395"/>
                  <a:gd name="connsiteX6" fmla="*/ 14227 w 87395"/>
                  <a:gd name="connsiteY6" fmla="*/ 19512 h 87395"/>
                  <a:gd name="connsiteX7" fmla="*/ 67884 w 87395"/>
                  <a:gd name="connsiteY7" fmla="*/ 73169 h 87395"/>
                  <a:gd name="connsiteX8" fmla="*/ 29267 w 87395"/>
                  <a:gd name="connsiteY8" fmla="*/ 77945 h 87395"/>
                  <a:gd name="connsiteX9" fmla="*/ 9451 w 87395"/>
                  <a:gd name="connsiteY9" fmla="*/ 58128 h 8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395" h="87395">
                    <a:moveTo>
                      <a:pt x="7622" y="0"/>
                    </a:moveTo>
                    <a:lnTo>
                      <a:pt x="0" y="61380"/>
                    </a:lnTo>
                    <a:lnTo>
                      <a:pt x="26015" y="87396"/>
                    </a:lnTo>
                    <a:lnTo>
                      <a:pt x="87396" y="79774"/>
                    </a:lnTo>
                    <a:lnTo>
                      <a:pt x="7622" y="0"/>
                    </a:lnTo>
                    <a:close/>
                    <a:moveTo>
                      <a:pt x="9451" y="58128"/>
                    </a:moveTo>
                    <a:lnTo>
                      <a:pt x="14227" y="19512"/>
                    </a:lnTo>
                    <a:lnTo>
                      <a:pt x="67884" y="73169"/>
                    </a:lnTo>
                    <a:lnTo>
                      <a:pt x="29267" y="77945"/>
                    </a:lnTo>
                    <a:lnTo>
                      <a:pt x="9451" y="58128"/>
                    </a:lnTo>
                    <a:close/>
                  </a:path>
                </a:pathLst>
              </a:custGeom>
              <a:solidFill>
                <a:srgbClr val="231E1E"/>
              </a:solidFill>
              <a:ln w="10161" cap="flat">
                <a:no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A4F10B4E-5895-CFF2-6B66-391B94EB38B8}"/>
                  </a:ext>
                </a:extLst>
              </p:cNvPr>
              <p:cNvSpPr/>
              <p:nvPr/>
            </p:nvSpPr>
            <p:spPr>
              <a:xfrm>
                <a:off x="4296659" y="2968461"/>
                <a:ext cx="171285" cy="171285"/>
              </a:xfrm>
              <a:custGeom>
                <a:avLst/>
                <a:gdLst>
                  <a:gd name="connsiteX0" fmla="*/ 141866 w 171285"/>
                  <a:gd name="connsiteY0" fmla="*/ 29420 h 171285"/>
                  <a:gd name="connsiteX1" fmla="*/ 141866 w 171285"/>
                  <a:gd name="connsiteY1" fmla="*/ 171286 h 171285"/>
                  <a:gd name="connsiteX2" fmla="*/ 0 w 171285"/>
                  <a:gd name="connsiteY2" fmla="*/ 29420 h 171285"/>
                  <a:gd name="connsiteX3" fmla="*/ 141866 w 171285"/>
                  <a:gd name="connsiteY3" fmla="*/ 29420 h 171285"/>
                </a:gdLst>
                <a:ahLst/>
                <a:cxnLst>
                  <a:cxn ang="0">
                    <a:pos x="connsiteX0" y="connsiteY0"/>
                  </a:cxn>
                  <a:cxn ang="0">
                    <a:pos x="connsiteX1" y="connsiteY1"/>
                  </a:cxn>
                  <a:cxn ang="0">
                    <a:pos x="connsiteX2" y="connsiteY2"/>
                  </a:cxn>
                  <a:cxn ang="0">
                    <a:pos x="connsiteX3" y="connsiteY3"/>
                  </a:cxn>
                </a:cxnLst>
                <a:rect l="l" t="t" r="r" b="b"/>
                <a:pathLst>
                  <a:path w="171285" h="171285">
                    <a:moveTo>
                      <a:pt x="141866" y="29420"/>
                    </a:moveTo>
                    <a:cubicBezTo>
                      <a:pt x="181092" y="68646"/>
                      <a:pt x="181092" y="132161"/>
                      <a:pt x="141866" y="171286"/>
                    </a:cubicBezTo>
                    <a:lnTo>
                      <a:pt x="0" y="29420"/>
                    </a:lnTo>
                    <a:cubicBezTo>
                      <a:pt x="39125" y="-9807"/>
                      <a:pt x="102639" y="-9807"/>
                      <a:pt x="141866" y="29420"/>
                    </a:cubicBezTo>
                  </a:path>
                </a:pathLst>
              </a:custGeom>
              <a:solidFill>
                <a:srgbClr val="F3F3F3"/>
              </a:solidFill>
              <a:ln w="10161" cap="flat">
                <a:no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39E5E3E9-49C5-0A47-4E8B-1D340B4706B1}"/>
                  </a:ext>
                </a:extLst>
              </p:cNvPr>
              <p:cNvSpPr/>
              <p:nvPr/>
            </p:nvSpPr>
            <p:spPr>
              <a:xfrm>
                <a:off x="4289850" y="2963634"/>
                <a:ext cx="182108" cy="182108"/>
              </a:xfrm>
              <a:custGeom>
                <a:avLst/>
                <a:gdLst>
                  <a:gd name="connsiteX0" fmla="*/ 77335 w 182108"/>
                  <a:gd name="connsiteY0" fmla="*/ 0 h 182108"/>
                  <a:gd name="connsiteX1" fmla="*/ 3150 w 182108"/>
                  <a:gd name="connsiteY1" fmla="*/ 30690 h 182108"/>
                  <a:gd name="connsiteX2" fmla="*/ 0 w 182108"/>
                  <a:gd name="connsiteY2" fmla="*/ 33840 h 182108"/>
                  <a:gd name="connsiteX3" fmla="*/ 148268 w 182108"/>
                  <a:gd name="connsiteY3" fmla="*/ 182108 h 182108"/>
                  <a:gd name="connsiteX4" fmla="*/ 151418 w 182108"/>
                  <a:gd name="connsiteY4" fmla="*/ 178958 h 182108"/>
                  <a:gd name="connsiteX5" fmla="*/ 182109 w 182108"/>
                  <a:gd name="connsiteY5" fmla="*/ 104773 h 182108"/>
                  <a:gd name="connsiteX6" fmla="*/ 151418 w 182108"/>
                  <a:gd name="connsiteY6" fmla="*/ 30690 h 182108"/>
                  <a:gd name="connsiteX7" fmla="*/ 77335 w 182108"/>
                  <a:gd name="connsiteY7" fmla="*/ 0 h 182108"/>
                  <a:gd name="connsiteX8" fmla="*/ 12805 w 182108"/>
                  <a:gd name="connsiteY8" fmla="*/ 33942 h 182108"/>
                  <a:gd name="connsiteX9" fmla="*/ 77335 w 182108"/>
                  <a:gd name="connsiteY9" fmla="*/ 9044 h 182108"/>
                  <a:gd name="connsiteX10" fmla="*/ 145118 w 182108"/>
                  <a:gd name="connsiteY10" fmla="*/ 37092 h 182108"/>
                  <a:gd name="connsiteX11" fmla="*/ 173166 w 182108"/>
                  <a:gd name="connsiteY11" fmla="*/ 104875 h 182108"/>
                  <a:gd name="connsiteX12" fmla="*/ 148268 w 182108"/>
                  <a:gd name="connsiteY12" fmla="*/ 169406 h 182108"/>
                  <a:gd name="connsiteX13" fmla="*/ 12805 w 182108"/>
                  <a:gd name="connsiteY13" fmla="*/ 33942 h 18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108" h="182108">
                    <a:moveTo>
                      <a:pt x="77335" y="0"/>
                    </a:moveTo>
                    <a:cubicBezTo>
                      <a:pt x="49287" y="0"/>
                      <a:pt x="22967" y="10874"/>
                      <a:pt x="3150" y="30690"/>
                    </a:cubicBezTo>
                    <a:lnTo>
                      <a:pt x="0" y="33840"/>
                    </a:lnTo>
                    <a:lnTo>
                      <a:pt x="148268" y="182108"/>
                    </a:lnTo>
                    <a:lnTo>
                      <a:pt x="151418" y="178958"/>
                    </a:lnTo>
                    <a:cubicBezTo>
                      <a:pt x="171235" y="159142"/>
                      <a:pt x="182109" y="132821"/>
                      <a:pt x="182109" y="104773"/>
                    </a:cubicBezTo>
                    <a:cubicBezTo>
                      <a:pt x="182109" y="76725"/>
                      <a:pt x="171235" y="50405"/>
                      <a:pt x="151418" y="30690"/>
                    </a:cubicBezTo>
                    <a:cubicBezTo>
                      <a:pt x="131703" y="10874"/>
                      <a:pt x="105383" y="0"/>
                      <a:pt x="77335" y="0"/>
                    </a:cubicBezTo>
                    <a:moveTo>
                      <a:pt x="12805" y="33942"/>
                    </a:moveTo>
                    <a:cubicBezTo>
                      <a:pt x="30487" y="17784"/>
                      <a:pt x="53250" y="9044"/>
                      <a:pt x="77335" y="9044"/>
                    </a:cubicBezTo>
                    <a:cubicBezTo>
                      <a:pt x="102944" y="9044"/>
                      <a:pt x="127029" y="19003"/>
                      <a:pt x="145118" y="37092"/>
                    </a:cubicBezTo>
                    <a:cubicBezTo>
                      <a:pt x="163207" y="55181"/>
                      <a:pt x="173166" y="79266"/>
                      <a:pt x="173166" y="104875"/>
                    </a:cubicBezTo>
                    <a:cubicBezTo>
                      <a:pt x="173166" y="128960"/>
                      <a:pt x="164325" y="151723"/>
                      <a:pt x="148268" y="169406"/>
                    </a:cubicBezTo>
                    <a:lnTo>
                      <a:pt x="12805" y="33942"/>
                    </a:lnTo>
                    <a:close/>
                  </a:path>
                </a:pathLst>
              </a:custGeom>
              <a:solidFill>
                <a:srgbClr val="231E1E"/>
              </a:solidFill>
              <a:ln w="10161" cap="flat">
                <a:no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531E71C3-D906-5AED-E4C8-0207D0B334AF}"/>
                  </a:ext>
                </a:extLst>
              </p:cNvPr>
              <p:cNvSpPr/>
              <p:nvPr/>
            </p:nvSpPr>
            <p:spPr>
              <a:xfrm>
                <a:off x="4665652" y="3013226"/>
                <a:ext cx="117781" cy="117781"/>
              </a:xfrm>
              <a:custGeom>
                <a:avLst/>
                <a:gdLst>
                  <a:gd name="connsiteX0" fmla="*/ 58636 w 117781"/>
                  <a:gd name="connsiteY0" fmla="*/ 0 h 117781"/>
                  <a:gd name="connsiteX1" fmla="*/ 0 w 117781"/>
                  <a:gd name="connsiteY1" fmla="*/ 58636 h 117781"/>
                  <a:gd name="connsiteX2" fmla="*/ 59144 w 117781"/>
                  <a:gd name="connsiteY2" fmla="*/ 117781 h 117781"/>
                  <a:gd name="connsiteX3" fmla="*/ 117781 w 117781"/>
                  <a:gd name="connsiteY3" fmla="*/ 59145 h 117781"/>
                  <a:gd name="connsiteX4" fmla="*/ 58636 w 117781"/>
                  <a:gd name="connsiteY4" fmla="*/ 0 h 117781"/>
                  <a:gd name="connsiteX5" fmla="*/ 12703 w 117781"/>
                  <a:gd name="connsiteY5" fmla="*/ 58636 h 117781"/>
                  <a:gd name="connsiteX6" fmla="*/ 58636 w 117781"/>
                  <a:gd name="connsiteY6" fmla="*/ 12703 h 117781"/>
                  <a:gd name="connsiteX7" fmla="*/ 105078 w 117781"/>
                  <a:gd name="connsiteY7" fmla="*/ 59145 h 117781"/>
                  <a:gd name="connsiteX8" fmla="*/ 59144 w 117781"/>
                  <a:gd name="connsiteY8" fmla="*/ 105078 h 117781"/>
                  <a:gd name="connsiteX9" fmla="*/ 12703 w 117781"/>
                  <a:gd name="connsiteY9" fmla="*/ 58636 h 11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81" h="117781">
                    <a:moveTo>
                      <a:pt x="58636" y="0"/>
                    </a:moveTo>
                    <a:lnTo>
                      <a:pt x="0" y="58636"/>
                    </a:lnTo>
                    <a:lnTo>
                      <a:pt x="59144" y="117781"/>
                    </a:lnTo>
                    <a:lnTo>
                      <a:pt x="117781" y="59145"/>
                    </a:lnTo>
                    <a:lnTo>
                      <a:pt x="58636" y="0"/>
                    </a:lnTo>
                    <a:close/>
                    <a:moveTo>
                      <a:pt x="12703" y="58636"/>
                    </a:moveTo>
                    <a:lnTo>
                      <a:pt x="58636" y="12703"/>
                    </a:lnTo>
                    <a:lnTo>
                      <a:pt x="105078" y="59145"/>
                    </a:lnTo>
                    <a:lnTo>
                      <a:pt x="59144" y="105078"/>
                    </a:lnTo>
                    <a:lnTo>
                      <a:pt x="12703" y="58636"/>
                    </a:lnTo>
                    <a:close/>
                  </a:path>
                </a:pathLst>
              </a:custGeom>
              <a:solidFill>
                <a:srgbClr val="231E1E"/>
              </a:solidFill>
              <a:ln w="10161" cap="flat">
                <a:no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FC124E67-AF1F-CC57-07EE-6890A5FD06DC}"/>
                  </a:ext>
                </a:extLst>
              </p:cNvPr>
              <p:cNvSpPr/>
              <p:nvPr/>
            </p:nvSpPr>
            <p:spPr>
              <a:xfrm>
                <a:off x="4614739" y="3065765"/>
                <a:ext cx="116663" cy="116663"/>
              </a:xfrm>
              <a:custGeom>
                <a:avLst/>
                <a:gdLst>
                  <a:gd name="connsiteX0" fmla="*/ 57519 w 116663"/>
                  <a:gd name="connsiteY0" fmla="*/ 0 h 116663"/>
                  <a:gd name="connsiteX1" fmla="*/ 0 w 116663"/>
                  <a:gd name="connsiteY1" fmla="*/ 57519 h 116663"/>
                  <a:gd name="connsiteX2" fmla="*/ 59145 w 116663"/>
                  <a:gd name="connsiteY2" fmla="*/ 116663 h 116663"/>
                  <a:gd name="connsiteX3" fmla="*/ 116663 w 116663"/>
                  <a:gd name="connsiteY3" fmla="*/ 59145 h 116663"/>
                  <a:gd name="connsiteX4" fmla="*/ 57519 w 116663"/>
                  <a:gd name="connsiteY4" fmla="*/ 0 h 116663"/>
                  <a:gd name="connsiteX5" fmla="*/ 12703 w 116663"/>
                  <a:gd name="connsiteY5" fmla="*/ 57519 h 116663"/>
                  <a:gd name="connsiteX6" fmla="*/ 57519 w 116663"/>
                  <a:gd name="connsiteY6" fmla="*/ 12703 h 116663"/>
                  <a:gd name="connsiteX7" fmla="*/ 103960 w 116663"/>
                  <a:gd name="connsiteY7" fmla="*/ 59145 h 116663"/>
                  <a:gd name="connsiteX8" fmla="*/ 59145 w 116663"/>
                  <a:gd name="connsiteY8" fmla="*/ 103960 h 116663"/>
                  <a:gd name="connsiteX9" fmla="*/ 12703 w 116663"/>
                  <a:gd name="connsiteY9" fmla="*/ 57519 h 116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63" h="116663">
                    <a:moveTo>
                      <a:pt x="57519" y="0"/>
                    </a:moveTo>
                    <a:lnTo>
                      <a:pt x="0" y="57519"/>
                    </a:lnTo>
                    <a:lnTo>
                      <a:pt x="59145" y="116663"/>
                    </a:lnTo>
                    <a:lnTo>
                      <a:pt x="116663" y="59145"/>
                    </a:lnTo>
                    <a:lnTo>
                      <a:pt x="57519" y="0"/>
                    </a:lnTo>
                    <a:close/>
                    <a:moveTo>
                      <a:pt x="12703" y="57519"/>
                    </a:moveTo>
                    <a:lnTo>
                      <a:pt x="57519" y="12703"/>
                    </a:lnTo>
                    <a:lnTo>
                      <a:pt x="103960" y="59145"/>
                    </a:lnTo>
                    <a:lnTo>
                      <a:pt x="59145" y="103960"/>
                    </a:lnTo>
                    <a:lnTo>
                      <a:pt x="12703" y="57519"/>
                    </a:lnTo>
                    <a:close/>
                  </a:path>
                </a:pathLst>
              </a:custGeom>
              <a:solidFill>
                <a:srgbClr val="231E1E"/>
              </a:solidFill>
              <a:ln w="10161" cap="flat">
                <a:no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9A40C6C8-132C-7DEF-94A2-06AF75B7BEDF}"/>
                  </a:ext>
                </a:extLst>
              </p:cNvPr>
              <p:cNvSpPr/>
              <p:nvPr/>
            </p:nvSpPr>
            <p:spPr>
              <a:xfrm>
                <a:off x="4718191" y="2963837"/>
                <a:ext cx="115240" cy="115138"/>
              </a:xfrm>
              <a:custGeom>
                <a:avLst/>
                <a:gdLst>
                  <a:gd name="connsiteX0" fmla="*/ 56096 w 115240"/>
                  <a:gd name="connsiteY0" fmla="*/ 0 h 115138"/>
                  <a:gd name="connsiteX1" fmla="*/ 0 w 115240"/>
                  <a:gd name="connsiteY1" fmla="*/ 55994 h 115138"/>
                  <a:gd name="connsiteX2" fmla="*/ 59145 w 115240"/>
                  <a:gd name="connsiteY2" fmla="*/ 115139 h 115138"/>
                  <a:gd name="connsiteX3" fmla="*/ 115240 w 115240"/>
                  <a:gd name="connsiteY3" fmla="*/ 59145 h 115138"/>
                  <a:gd name="connsiteX4" fmla="*/ 56096 w 115240"/>
                  <a:gd name="connsiteY4" fmla="*/ 0 h 115138"/>
                  <a:gd name="connsiteX5" fmla="*/ 12703 w 115240"/>
                  <a:gd name="connsiteY5" fmla="*/ 55994 h 115138"/>
                  <a:gd name="connsiteX6" fmla="*/ 55994 w 115240"/>
                  <a:gd name="connsiteY6" fmla="*/ 12703 h 115138"/>
                  <a:gd name="connsiteX7" fmla="*/ 102436 w 115240"/>
                  <a:gd name="connsiteY7" fmla="*/ 59145 h 115138"/>
                  <a:gd name="connsiteX8" fmla="*/ 59145 w 115240"/>
                  <a:gd name="connsiteY8" fmla="*/ 102436 h 115138"/>
                  <a:gd name="connsiteX9" fmla="*/ 12703 w 115240"/>
                  <a:gd name="connsiteY9" fmla="*/ 55994 h 11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240" h="115138">
                    <a:moveTo>
                      <a:pt x="56096" y="0"/>
                    </a:moveTo>
                    <a:lnTo>
                      <a:pt x="0" y="55994"/>
                    </a:lnTo>
                    <a:lnTo>
                      <a:pt x="59145" y="115139"/>
                    </a:lnTo>
                    <a:lnTo>
                      <a:pt x="115240" y="59145"/>
                    </a:lnTo>
                    <a:lnTo>
                      <a:pt x="56096" y="0"/>
                    </a:lnTo>
                    <a:close/>
                    <a:moveTo>
                      <a:pt x="12703" y="55994"/>
                    </a:moveTo>
                    <a:lnTo>
                      <a:pt x="55994" y="12703"/>
                    </a:lnTo>
                    <a:lnTo>
                      <a:pt x="102436" y="59145"/>
                    </a:lnTo>
                    <a:lnTo>
                      <a:pt x="59145" y="102436"/>
                    </a:lnTo>
                    <a:lnTo>
                      <a:pt x="12703" y="55994"/>
                    </a:lnTo>
                    <a:close/>
                  </a:path>
                </a:pathLst>
              </a:custGeom>
              <a:solidFill>
                <a:srgbClr val="231E1E"/>
              </a:solidFill>
              <a:ln w="10161" cap="flat">
                <a:no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E78106A6-5893-B50E-6423-FEF82082C6CE}"/>
                  </a:ext>
                </a:extLst>
              </p:cNvPr>
              <p:cNvSpPr/>
              <p:nvPr/>
            </p:nvSpPr>
            <p:spPr>
              <a:xfrm>
                <a:off x="4767885" y="2910079"/>
                <a:ext cx="119305" cy="119305"/>
              </a:xfrm>
              <a:custGeom>
                <a:avLst/>
                <a:gdLst>
                  <a:gd name="connsiteX0" fmla="*/ 60161 w 119305"/>
                  <a:gd name="connsiteY0" fmla="*/ 0 h 119305"/>
                  <a:gd name="connsiteX1" fmla="*/ 0 w 119305"/>
                  <a:gd name="connsiteY1" fmla="*/ 60161 h 119305"/>
                  <a:gd name="connsiteX2" fmla="*/ 59145 w 119305"/>
                  <a:gd name="connsiteY2" fmla="*/ 119305 h 119305"/>
                  <a:gd name="connsiteX3" fmla="*/ 119305 w 119305"/>
                  <a:gd name="connsiteY3" fmla="*/ 59145 h 119305"/>
                  <a:gd name="connsiteX4" fmla="*/ 60161 w 119305"/>
                  <a:gd name="connsiteY4" fmla="*/ 0 h 119305"/>
                  <a:gd name="connsiteX5" fmla="*/ 12703 w 119305"/>
                  <a:gd name="connsiteY5" fmla="*/ 60161 h 119305"/>
                  <a:gd name="connsiteX6" fmla="*/ 60059 w 119305"/>
                  <a:gd name="connsiteY6" fmla="*/ 12805 h 119305"/>
                  <a:gd name="connsiteX7" fmla="*/ 106501 w 119305"/>
                  <a:gd name="connsiteY7" fmla="*/ 59246 h 119305"/>
                  <a:gd name="connsiteX8" fmla="*/ 59145 w 119305"/>
                  <a:gd name="connsiteY8" fmla="*/ 106603 h 119305"/>
                  <a:gd name="connsiteX9" fmla="*/ 12703 w 119305"/>
                  <a:gd name="connsiteY9" fmla="*/ 60161 h 11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5" h="119305">
                    <a:moveTo>
                      <a:pt x="60161" y="0"/>
                    </a:moveTo>
                    <a:lnTo>
                      <a:pt x="0" y="60161"/>
                    </a:lnTo>
                    <a:lnTo>
                      <a:pt x="59145" y="119305"/>
                    </a:lnTo>
                    <a:lnTo>
                      <a:pt x="119305" y="59145"/>
                    </a:lnTo>
                    <a:lnTo>
                      <a:pt x="60161" y="0"/>
                    </a:lnTo>
                    <a:close/>
                    <a:moveTo>
                      <a:pt x="12703" y="60161"/>
                    </a:moveTo>
                    <a:lnTo>
                      <a:pt x="60059" y="12805"/>
                    </a:lnTo>
                    <a:lnTo>
                      <a:pt x="106501" y="59246"/>
                    </a:lnTo>
                    <a:lnTo>
                      <a:pt x="59145" y="106603"/>
                    </a:lnTo>
                    <a:lnTo>
                      <a:pt x="12703" y="60161"/>
                    </a:lnTo>
                    <a:close/>
                  </a:path>
                </a:pathLst>
              </a:custGeom>
              <a:solidFill>
                <a:srgbClr val="211E1F"/>
              </a:solidFill>
              <a:ln w="10161" cap="flat">
                <a:noFill/>
                <a:prstDash val="solid"/>
                <a:miter/>
              </a:ln>
            </p:spPr>
            <p:txBody>
              <a:bodyPr rtlCol="0" anchor="ctr"/>
              <a:lstStyle/>
              <a:p>
                <a:endParaRPr lang="en-IN"/>
              </a:p>
            </p:txBody>
          </p:sp>
          <p:sp>
            <p:nvSpPr>
              <p:cNvPr id="40" name="Freeform: Shape 39">
                <a:extLst>
                  <a:ext uri="{FF2B5EF4-FFF2-40B4-BE49-F238E27FC236}">
                    <a16:creationId xmlns:a16="http://schemas.microsoft.com/office/drawing/2014/main" id="{44035741-48FD-B6FB-9321-4EF0C18A406F}"/>
                  </a:ext>
                </a:extLst>
              </p:cNvPr>
              <p:cNvSpPr/>
              <p:nvPr/>
            </p:nvSpPr>
            <p:spPr>
              <a:xfrm>
                <a:off x="4612808" y="2960382"/>
                <a:ext cx="117781" cy="117781"/>
              </a:xfrm>
              <a:custGeom>
                <a:avLst/>
                <a:gdLst>
                  <a:gd name="connsiteX0" fmla="*/ 58636 w 117781"/>
                  <a:gd name="connsiteY0" fmla="*/ 0 h 117781"/>
                  <a:gd name="connsiteX1" fmla="*/ 0 w 117781"/>
                  <a:gd name="connsiteY1" fmla="*/ 58636 h 117781"/>
                  <a:gd name="connsiteX2" fmla="*/ 59145 w 117781"/>
                  <a:gd name="connsiteY2" fmla="*/ 117781 h 117781"/>
                  <a:gd name="connsiteX3" fmla="*/ 117781 w 117781"/>
                  <a:gd name="connsiteY3" fmla="*/ 59145 h 117781"/>
                  <a:gd name="connsiteX4" fmla="*/ 58636 w 117781"/>
                  <a:gd name="connsiteY4" fmla="*/ 0 h 117781"/>
                  <a:gd name="connsiteX5" fmla="*/ 12703 w 117781"/>
                  <a:gd name="connsiteY5" fmla="*/ 58738 h 117781"/>
                  <a:gd name="connsiteX6" fmla="*/ 58636 w 117781"/>
                  <a:gd name="connsiteY6" fmla="*/ 12804 h 117781"/>
                  <a:gd name="connsiteX7" fmla="*/ 105078 w 117781"/>
                  <a:gd name="connsiteY7" fmla="*/ 59145 h 117781"/>
                  <a:gd name="connsiteX8" fmla="*/ 59145 w 117781"/>
                  <a:gd name="connsiteY8" fmla="*/ 105078 h 117781"/>
                  <a:gd name="connsiteX9" fmla="*/ 12703 w 117781"/>
                  <a:gd name="connsiteY9" fmla="*/ 58738 h 11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81" h="117781">
                    <a:moveTo>
                      <a:pt x="58636" y="0"/>
                    </a:moveTo>
                    <a:lnTo>
                      <a:pt x="0" y="58636"/>
                    </a:lnTo>
                    <a:lnTo>
                      <a:pt x="59145" y="117781"/>
                    </a:lnTo>
                    <a:lnTo>
                      <a:pt x="117781" y="59145"/>
                    </a:lnTo>
                    <a:lnTo>
                      <a:pt x="58636" y="0"/>
                    </a:lnTo>
                    <a:close/>
                    <a:moveTo>
                      <a:pt x="12703" y="58738"/>
                    </a:moveTo>
                    <a:lnTo>
                      <a:pt x="58636" y="12804"/>
                    </a:lnTo>
                    <a:lnTo>
                      <a:pt x="105078" y="59145"/>
                    </a:lnTo>
                    <a:lnTo>
                      <a:pt x="59145" y="105078"/>
                    </a:lnTo>
                    <a:lnTo>
                      <a:pt x="12703" y="58738"/>
                    </a:lnTo>
                    <a:close/>
                  </a:path>
                </a:pathLst>
              </a:custGeom>
              <a:solidFill>
                <a:srgbClr val="231E1E"/>
              </a:solidFill>
              <a:ln w="10161" cap="flat">
                <a:no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F1CF1C0B-CA50-C050-770B-2907C2387853}"/>
                  </a:ext>
                </a:extLst>
              </p:cNvPr>
              <p:cNvSpPr/>
              <p:nvPr/>
            </p:nvSpPr>
            <p:spPr>
              <a:xfrm>
                <a:off x="4715041" y="2857336"/>
                <a:ext cx="119305" cy="119305"/>
              </a:xfrm>
              <a:custGeom>
                <a:avLst/>
                <a:gdLst>
                  <a:gd name="connsiteX0" fmla="*/ 60161 w 119305"/>
                  <a:gd name="connsiteY0" fmla="*/ 0 h 119305"/>
                  <a:gd name="connsiteX1" fmla="*/ 0 w 119305"/>
                  <a:gd name="connsiteY1" fmla="*/ 60161 h 119305"/>
                  <a:gd name="connsiteX2" fmla="*/ 59145 w 119305"/>
                  <a:gd name="connsiteY2" fmla="*/ 119305 h 119305"/>
                  <a:gd name="connsiteX3" fmla="*/ 119306 w 119305"/>
                  <a:gd name="connsiteY3" fmla="*/ 59145 h 119305"/>
                  <a:gd name="connsiteX4" fmla="*/ 60161 w 119305"/>
                  <a:gd name="connsiteY4" fmla="*/ 0 h 119305"/>
                  <a:gd name="connsiteX5" fmla="*/ 12805 w 119305"/>
                  <a:gd name="connsiteY5" fmla="*/ 60161 h 119305"/>
                  <a:gd name="connsiteX6" fmla="*/ 60161 w 119305"/>
                  <a:gd name="connsiteY6" fmla="*/ 12805 h 119305"/>
                  <a:gd name="connsiteX7" fmla="*/ 106603 w 119305"/>
                  <a:gd name="connsiteY7" fmla="*/ 59246 h 119305"/>
                  <a:gd name="connsiteX8" fmla="*/ 59246 w 119305"/>
                  <a:gd name="connsiteY8" fmla="*/ 106603 h 119305"/>
                  <a:gd name="connsiteX9" fmla="*/ 12805 w 119305"/>
                  <a:gd name="connsiteY9" fmla="*/ 60161 h 11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5" h="119305">
                    <a:moveTo>
                      <a:pt x="60161" y="0"/>
                    </a:moveTo>
                    <a:lnTo>
                      <a:pt x="0" y="60161"/>
                    </a:lnTo>
                    <a:lnTo>
                      <a:pt x="59145" y="119305"/>
                    </a:lnTo>
                    <a:lnTo>
                      <a:pt x="119306" y="59145"/>
                    </a:lnTo>
                    <a:lnTo>
                      <a:pt x="60161" y="0"/>
                    </a:lnTo>
                    <a:close/>
                    <a:moveTo>
                      <a:pt x="12805" y="60161"/>
                    </a:moveTo>
                    <a:lnTo>
                      <a:pt x="60161" y="12805"/>
                    </a:lnTo>
                    <a:lnTo>
                      <a:pt x="106603" y="59246"/>
                    </a:lnTo>
                    <a:lnTo>
                      <a:pt x="59246" y="106603"/>
                    </a:lnTo>
                    <a:lnTo>
                      <a:pt x="12805" y="60161"/>
                    </a:lnTo>
                    <a:close/>
                  </a:path>
                </a:pathLst>
              </a:custGeom>
              <a:solidFill>
                <a:srgbClr val="231E1E"/>
              </a:solidFill>
              <a:ln w="10161" cap="flat">
                <a:no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5C38B12B-EB42-564C-967F-EDC78FD44CCA}"/>
                  </a:ext>
                </a:extLst>
              </p:cNvPr>
              <p:cNvSpPr/>
              <p:nvPr/>
            </p:nvSpPr>
            <p:spPr>
              <a:xfrm>
                <a:off x="4561692" y="3012718"/>
                <a:ext cx="116663" cy="116663"/>
              </a:xfrm>
              <a:custGeom>
                <a:avLst/>
                <a:gdLst>
                  <a:gd name="connsiteX0" fmla="*/ 57519 w 116663"/>
                  <a:gd name="connsiteY0" fmla="*/ 0 h 116663"/>
                  <a:gd name="connsiteX1" fmla="*/ 0 w 116663"/>
                  <a:gd name="connsiteY1" fmla="*/ 57519 h 116663"/>
                  <a:gd name="connsiteX2" fmla="*/ 59145 w 116663"/>
                  <a:gd name="connsiteY2" fmla="*/ 116663 h 116663"/>
                  <a:gd name="connsiteX3" fmla="*/ 116663 w 116663"/>
                  <a:gd name="connsiteY3" fmla="*/ 59145 h 116663"/>
                  <a:gd name="connsiteX4" fmla="*/ 57519 w 116663"/>
                  <a:gd name="connsiteY4" fmla="*/ 0 h 116663"/>
                  <a:gd name="connsiteX5" fmla="*/ 12703 w 116663"/>
                  <a:gd name="connsiteY5" fmla="*/ 57519 h 116663"/>
                  <a:gd name="connsiteX6" fmla="*/ 57519 w 116663"/>
                  <a:gd name="connsiteY6" fmla="*/ 12703 h 116663"/>
                  <a:gd name="connsiteX7" fmla="*/ 103960 w 116663"/>
                  <a:gd name="connsiteY7" fmla="*/ 59145 h 116663"/>
                  <a:gd name="connsiteX8" fmla="*/ 59145 w 116663"/>
                  <a:gd name="connsiteY8" fmla="*/ 103960 h 116663"/>
                  <a:gd name="connsiteX9" fmla="*/ 12703 w 116663"/>
                  <a:gd name="connsiteY9" fmla="*/ 57519 h 116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63" h="116663">
                    <a:moveTo>
                      <a:pt x="57519" y="0"/>
                    </a:moveTo>
                    <a:lnTo>
                      <a:pt x="0" y="57519"/>
                    </a:lnTo>
                    <a:lnTo>
                      <a:pt x="59145" y="116663"/>
                    </a:lnTo>
                    <a:lnTo>
                      <a:pt x="116663" y="59145"/>
                    </a:lnTo>
                    <a:lnTo>
                      <a:pt x="57519" y="0"/>
                    </a:lnTo>
                    <a:close/>
                    <a:moveTo>
                      <a:pt x="12703" y="57519"/>
                    </a:moveTo>
                    <a:lnTo>
                      <a:pt x="57519" y="12703"/>
                    </a:lnTo>
                    <a:lnTo>
                      <a:pt x="103960" y="59145"/>
                    </a:lnTo>
                    <a:lnTo>
                      <a:pt x="59145" y="103960"/>
                    </a:lnTo>
                    <a:lnTo>
                      <a:pt x="12703" y="57519"/>
                    </a:lnTo>
                    <a:close/>
                  </a:path>
                </a:pathLst>
              </a:custGeom>
              <a:solidFill>
                <a:srgbClr val="231E1E"/>
              </a:solidFill>
              <a:ln w="10161" cap="flat">
                <a:no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0ABC1D7E-C948-9D31-8449-59FB9A6D199E}"/>
                  </a:ext>
                </a:extLst>
              </p:cNvPr>
              <p:cNvSpPr/>
              <p:nvPr/>
            </p:nvSpPr>
            <p:spPr>
              <a:xfrm>
                <a:off x="4665347" y="2911095"/>
                <a:ext cx="115240" cy="115138"/>
              </a:xfrm>
              <a:custGeom>
                <a:avLst/>
                <a:gdLst>
                  <a:gd name="connsiteX0" fmla="*/ 56096 w 115240"/>
                  <a:gd name="connsiteY0" fmla="*/ 0 h 115138"/>
                  <a:gd name="connsiteX1" fmla="*/ 0 w 115240"/>
                  <a:gd name="connsiteY1" fmla="*/ 55994 h 115138"/>
                  <a:gd name="connsiteX2" fmla="*/ 59144 w 115240"/>
                  <a:gd name="connsiteY2" fmla="*/ 115139 h 115138"/>
                  <a:gd name="connsiteX3" fmla="*/ 115240 w 115240"/>
                  <a:gd name="connsiteY3" fmla="*/ 59145 h 115138"/>
                  <a:gd name="connsiteX4" fmla="*/ 56096 w 115240"/>
                  <a:gd name="connsiteY4" fmla="*/ 0 h 115138"/>
                  <a:gd name="connsiteX5" fmla="*/ 12804 w 115240"/>
                  <a:gd name="connsiteY5" fmla="*/ 55994 h 115138"/>
                  <a:gd name="connsiteX6" fmla="*/ 56096 w 115240"/>
                  <a:gd name="connsiteY6" fmla="*/ 12703 h 115138"/>
                  <a:gd name="connsiteX7" fmla="*/ 102538 w 115240"/>
                  <a:gd name="connsiteY7" fmla="*/ 59145 h 115138"/>
                  <a:gd name="connsiteX8" fmla="*/ 59246 w 115240"/>
                  <a:gd name="connsiteY8" fmla="*/ 102436 h 115138"/>
                  <a:gd name="connsiteX9" fmla="*/ 12804 w 115240"/>
                  <a:gd name="connsiteY9" fmla="*/ 55994 h 11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240" h="115138">
                    <a:moveTo>
                      <a:pt x="56096" y="0"/>
                    </a:moveTo>
                    <a:lnTo>
                      <a:pt x="0" y="55994"/>
                    </a:lnTo>
                    <a:lnTo>
                      <a:pt x="59144" y="115139"/>
                    </a:lnTo>
                    <a:lnTo>
                      <a:pt x="115240" y="59145"/>
                    </a:lnTo>
                    <a:lnTo>
                      <a:pt x="56096" y="0"/>
                    </a:lnTo>
                    <a:close/>
                    <a:moveTo>
                      <a:pt x="12804" y="55994"/>
                    </a:moveTo>
                    <a:lnTo>
                      <a:pt x="56096" y="12703"/>
                    </a:lnTo>
                    <a:lnTo>
                      <a:pt x="102538" y="59145"/>
                    </a:lnTo>
                    <a:lnTo>
                      <a:pt x="59246" y="102436"/>
                    </a:lnTo>
                    <a:lnTo>
                      <a:pt x="12804" y="55994"/>
                    </a:lnTo>
                    <a:close/>
                  </a:path>
                </a:pathLst>
              </a:custGeom>
              <a:solidFill>
                <a:srgbClr val="231E1E"/>
              </a:solidFill>
              <a:ln w="10161" cap="flat">
                <a:no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D4275596-3B84-2EE1-4C9F-AE30D77B383B}"/>
                  </a:ext>
                </a:extLst>
              </p:cNvPr>
              <p:cNvSpPr/>
              <p:nvPr/>
            </p:nvSpPr>
            <p:spPr>
              <a:xfrm>
                <a:off x="4674900" y="2920851"/>
                <a:ext cx="24796" cy="24694"/>
              </a:xfrm>
              <a:custGeom>
                <a:avLst/>
                <a:gdLst>
                  <a:gd name="connsiteX0" fmla="*/ 6402 w 24796"/>
                  <a:gd name="connsiteY0" fmla="*/ 0 h 24694"/>
                  <a:gd name="connsiteX1" fmla="*/ 0 w 24796"/>
                  <a:gd name="connsiteY1" fmla="*/ 6301 h 24694"/>
                  <a:gd name="connsiteX2" fmla="*/ 18394 w 24796"/>
                  <a:gd name="connsiteY2" fmla="*/ 24694 h 24694"/>
                  <a:gd name="connsiteX3" fmla="*/ 24796 w 24796"/>
                  <a:gd name="connsiteY3" fmla="*/ 18394 h 24694"/>
                </a:gdLst>
                <a:ahLst/>
                <a:cxnLst>
                  <a:cxn ang="0">
                    <a:pos x="connsiteX0" y="connsiteY0"/>
                  </a:cxn>
                  <a:cxn ang="0">
                    <a:pos x="connsiteX1" y="connsiteY1"/>
                  </a:cxn>
                  <a:cxn ang="0">
                    <a:pos x="connsiteX2" y="connsiteY2"/>
                  </a:cxn>
                  <a:cxn ang="0">
                    <a:pos x="connsiteX3" y="connsiteY3"/>
                  </a:cxn>
                </a:cxnLst>
                <a:rect l="l" t="t" r="r" b="b"/>
                <a:pathLst>
                  <a:path w="24796" h="24694">
                    <a:moveTo>
                      <a:pt x="6402" y="0"/>
                    </a:moveTo>
                    <a:lnTo>
                      <a:pt x="0" y="6301"/>
                    </a:lnTo>
                    <a:lnTo>
                      <a:pt x="18394" y="24694"/>
                    </a:lnTo>
                    <a:lnTo>
                      <a:pt x="24796" y="18394"/>
                    </a:lnTo>
                    <a:close/>
                  </a:path>
                </a:pathLst>
              </a:custGeom>
              <a:solidFill>
                <a:srgbClr val="231E1E"/>
              </a:solidFill>
              <a:ln w="10161" cap="flat">
                <a:noFill/>
                <a:prstDash val="solid"/>
                <a:miter/>
              </a:ln>
            </p:spPr>
            <p:txBody>
              <a:bodyPr rtlCol="0" anchor="ctr"/>
              <a:lstStyle/>
              <a:p>
                <a:endParaRPr lang="en-IN"/>
              </a:p>
            </p:txBody>
          </p:sp>
          <p:sp>
            <p:nvSpPr>
              <p:cNvPr id="45" name="Freeform: Shape 44">
                <a:extLst>
                  <a:ext uri="{FF2B5EF4-FFF2-40B4-BE49-F238E27FC236}">
                    <a16:creationId xmlns:a16="http://schemas.microsoft.com/office/drawing/2014/main" id="{C158D398-BBE3-2F7A-FE62-84849647E8DD}"/>
                  </a:ext>
                </a:extLst>
              </p:cNvPr>
              <p:cNvSpPr/>
              <p:nvPr/>
            </p:nvSpPr>
            <p:spPr>
              <a:xfrm rot="-2700000">
                <a:off x="4631913" y="2971135"/>
                <a:ext cx="9044" cy="26015"/>
              </a:xfrm>
              <a:custGeom>
                <a:avLst/>
                <a:gdLst>
                  <a:gd name="connsiteX0" fmla="*/ 0 w 9044"/>
                  <a:gd name="connsiteY0" fmla="*/ 0 h 26015"/>
                  <a:gd name="connsiteX1" fmla="*/ 9045 w 9044"/>
                  <a:gd name="connsiteY1" fmla="*/ 0 h 26015"/>
                  <a:gd name="connsiteX2" fmla="*/ 9045 w 9044"/>
                  <a:gd name="connsiteY2" fmla="*/ 26015 h 26015"/>
                  <a:gd name="connsiteX3" fmla="*/ 0 w 9044"/>
                  <a:gd name="connsiteY3" fmla="*/ 26015 h 26015"/>
                </a:gdLst>
                <a:ahLst/>
                <a:cxnLst>
                  <a:cxn ang="0">
                    <a:pos x="connsiteX0" y="connsiteY0"/>
                  </a:cxn>
                  <a:cxn ang="0">
                    <a:pos x="connsiteX1" y="connsiteY1"/>
                  </a:cxn>
                  <a:cxn ang="0">
                    <a:pos x="connsiteX2" y="connsiteY2"/>
                  </a:cxn>
                  <a:cxn ang="0">
                    <a:pos x="connsiteX3" y="connsiteY3"/>
                  </a:cxn>
                </a:cxnLst>
                <a:rect l="l" t="t" r="r" b="b"/>
                <a:pathLst>
                  <a:path w="9044" h="26015">
                    <a:moveTo>
                      <a:pt x="0" y="0"/>
                    </a:moveTo>
                    <a:lnTo>
                      <a:pt x="9045" y="0"/>
                    </a:lnTo>
                    <a:lnTo>
                      <a:pt x="9045" y="26015"/>
                    </a:lnTo>
                    <a:lnTo>
                      <a:pt x="0" y="26015"/>
                    </a:lnTo>
                    <a:close/>
                  </a:path>
                </a:pathLst>
              </a:custGeom>
              <a:solidFill>
                <a:srgbClr val="231E1E"/>
              </a:solidFill>
              <a:ln w="10161" cap="flat">
                <a:noFill/>
                <a:prstDash val="solid"/>
                <a:miter/>
              </a:ln>
            </p:spPr>
            <p:txBody>
              <a:bodyPr rtlCol="0" anchor="ctr"/>
              <a:lstStyle/>
              <a:p>
                <a:endParaRPr lang="en-IN"/>
              </a:p>
            </p:txBody>
          </p:sp>
          <p:sp>
            <p:nvSpPr>
              <p:cNvPr id="46" name="Freeform: Shape 45">
                <a:extLst>
                  <a:ext uri="{FF2B5EF4-FFF2-40B4-BE49-F238E27FC236}">
                    <a16:creationId xmlns:a16="http://schemas.microsoft.com/office/drawing/2014/main" id="{B2EEF15D-089A-221A-42E4-D9665A76A0F2}"/>
                  </a:ext>
                </a:extLst>
              </p:cNvPr>
              <p:cNvSpPr/>
              <p:nvPr/>
            </p:nvSpPr>
            <p:spPr>
              <a:xfrm>
                <a:off x="4253266" y="2652464"/>
                <a:ext cx="168795" cy="168694"/>
              </a:xfrm>
              <a:custGeom>
                <a:avLst/>
                <a:gdLst>
                  <a:gd name="connsiteX0" fmla="*/ 109651 w 168795"/>
                  <a:gd name="connsiteY0" fmla="*/ 0 h 168694"/>
                  <a:gd name="connsiteX1" fmla="*/ 0 w 168795"/>
                  <a:gd name="connsiteY1" fmla="*/ 109550 h 168694"/>
                  <a:gd name="connsiteX2" fmla="*/ 59145 w 168795"/>
                  <a:gd name="connsiteY2" fmla="*/ 168694 h 168694"/>
                  <a:gd name="connsiteX3" fmla="*/ 168796 w 168795"/>
                  <a:gd name="connsiteY3" fmla="*/ 59145 h 168694"/>
                  <a:gd name="connsiteX4" fmla="*/ 109651 w 168795"/>
                  <a:gd name="connsiteY4" fmla="*/ 0 h 168694"/>
                  <a:gd name="connsiteX5" fmla="*/ 64023 w 168795"/>
                  <a:gd name="connsiteY5" fmla="*/ 58433 h 168694"/>
                  <a:gd name="connsiteX6" fmla="*/ 109651 w 168795"/>
                  <a:gd name="connsiteY6" fmla="*/ 12703 h 168694"/>
                  <a:gd name="connsiteX7" fmla="*/ 156093 w 168795"/>
                  <a:gd name="connsiteY7" fmla="*/ 59145 h 168694"/>
                  <a:gd name="connsiteX8" fmla="*/ 110363 w 168795"/>
                  <a:gd name="connsiteY8" fmla="*/ 104773 h 168694"/>
                  <a:gd name="connsiteX9" fmla="*/ 64023 w 168795"/>
                  <a:gd name="connsiteY9" fmla="*/ 58433 h 168694"/>
                  <a:gd name="connsiteX10" fmla="*/ 12805 w 168795"/>
                  <a:gd name="connsiteY10" fmla="*/ 109550 h 168694"/>
                  <a:gd name="connsiteX11" fmla="*/ 57620 w 168795"/>
                  <a:gd name="connsiteY11" fmla="*/ 64734 h 168694"/>
                  <a:gd name="connsiteX12" fmla="*/ 104062 w 168795"/>
                  <a:gd name="connsiteY12" fmla="*/ 111176 h 168694"/>
                  <a:gd name="connsiteX13" fmla="*/ 59246 w 168795"/>
                  <a:gd name="connsiteY13" fmla="*/ 155991 h 168694"/>
                  <a:gd name="connsiteX14" fmla="*/ 12805 w 168795"/>
                  <a:gd name="connsiteY14" fmla="*/ 109550 h 16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8795" h="168694">
                    <a:moveTo>
                      <a:pt x="109651" y="0"/>
                    </a:moveTo>
                    <a:lnTo>
                      <a:pt x="0" y="109550"/>
                    </a:lnTo>
                    <a:lnTo>
                      <a:pt x="59145" y="168694"/>
                    </a:lnTo>
                    <a:lnTo>
                      <a:pt x="168796" y="59145"/>
                    </a:lnTo>
                    <a:lnTo>
                      <a:pt x="109651" y="0"/>
                    </a:lnTo>
                    <a:close/>
                    <a:moveTo>
                      <a:pt x="64023" y="58433"/>
                    </a:moveTo>
                    <a:lnTo>
                      <a:pt x="109651" y="12703"/>
                    </a:lnTo>
                    <a:lnTo>
                      <a:pt x="156093" y="59145"/>
                    </a:lnTo>
                    <a:lnTo>
                      <a:pt x="110363" y="104773"/>
                    </a:lnTo>
                    <a:lnTo>
                      <a:pt x="64023" y="58433"/>
                    </a:lnTo>
                    <a:close/>
                    <a:moveTo>
                      <a:pt x="12805" y="109550"/>
                    </a:moveTo>
                    <a:lnTo>
                      <a:pt x="57620" y="64734"/>
                    </a:lnTo>
                    <a:lnTo>
                      <a:pt x="104062" y="111176"/>
                    </a:lnTo>
                    <a:lnTo>
                      <a:pt x="59246" y="155991"/>
                    </a:lnTo>
                    <a:lnTo>
                      <a:pt x="12805" y="109550"/>
                    </a:lnTo>
                    <a:close/>
                  </a:path>
                </a:pathLst>
              </a:custGeom>
              <a:solidFill>
                <a:srgbClr val="231E1E"/>
              </a:solidFill>
              <a:ln w="10161" cap="flat">
                <a:noFill/>
                <a:prstDash val="solid"/>
                <a:miter/>
              </a:ln>
            </p:spPr>
            <p:txBody>
              <a:bodyPr rtlCol="0" anchor="ctr"/>
              <a:lstStyle/>
              <a:p>
                <a:endParaRPr lang="en-IN"/>
              </a:p>
            </p:txBody>
          </p:sp>
          <p:sp>
            <p:nvSpPr>
              <p:cNvPr id="47" name="Freeform: Shape 46">
                <a:extLst>
                  <a:ext uri="{FF2B5EF4-FFF2-40B4-BE49-F238E27FC236}">
                    <a16:creationId xmlns:a16="http://schemas.microsoft.com/office/drawing/2014/main" id="{F7A6F444-61EC-CFE4-A119-6250E21F5D8D}"/>
                  </a:ext>
                </a:extLst>
              </p:cNvPr>
              <p:cNvSpPr/>
              <p:nvPr/>
            </p:nvSpPr>
            <p:spPr>
              <a:xfrm>
                <a:off x="4356515" y="2548707"/>
                <a:ext cx="169202" cy="169202"/>
              </a:xfrm>
              <a:custGeom>
                <a:avLst/>
                <a:gdLst>
                  <a:gd name="connsiteX0" fmla="*/ 110058 w 169202"/>
                  <a:gd name="connsiteY0" fmla="*/ 0 h 169202"/>
                  <a:gd name="connsiteX1" fmla="*/ 0 w 169202"/>
                  <a:gd name="connsiteY1" fmla="*/ 110058 h 169202"/>
                  <a:gd name="connsiteX2" fmla="*/ 59145 w 169202"/>
                  <a:gd name="connsiteY2" fmla="*/ 169202 h 169202"/>
                  <a:gd name="connsiteX3" fmla="*/ 169202 w 169202"/>
                  <a:gd name="connsiteY3" fmla="*/ 59145 h 169202"/>
                  <a:gd name="connsiteX4" fmla="*/ 110058 w 169202"/>
                  <a:gd name="connsiteY4" fmla="*/ 0 h 169202"/>
                  <a:gd name="connsiteX5" fmla="*/ 62702 w 169202"/>
                  <a:gd name="connsiteY5" fmla="*/ 60161 h 169202"/>
                  <a:gd name="connsiteX6" fmla="*/ 110058 w 169202"/>
                  <a:gd name="connsiteY6" fmla="*/ 12805 h 169202"/>
                  <a:gd name="connsiteX7" fmla="*/ 156499 w 169202"/>
                  <a:gd name="connsiteY7" fmla="*/ 59246 h 169202"/>
                  <a:gd name="connsiteX8" fmla="*/ 109143 w 169202"/>
                  <a:gd name="connsiteY8" fmla="*/ 106603 h 169202"/>
                  <a:gd name="connsiteX9" fmla="*/ 62702 w 169202"/>
                  <a:gd name="connsiteY9" fmla="*/ 60161 h 169202"/>
                  <a:gd name="connsiteX10" fmla="*/ 12805 w 169202"/>
                  <a:gd name="connsiteY10" fmla="*/ 110058 h 169202"/>
                  <a:gd name="connsiteX11" fmla="*/ 56299 w 169202"/>
                  <a:gd name="connsiteY11" fmla="*/ 66563 h 169202"/>
                  <a:gd name="connsiteX12" fmla="*/ 102741 w 169202"/>
                  <a:gd name="connsiteY12" fmla="*/ 113005 h 169202"/>
                  <a:gd name="connsiteX13" fmla="*/ 59246 w 169202"/>
                  <a:gd name="connsiteY13" fmla="*/ 156499 h 169202"/>
                  <a:gd name="connsiteX14" fmla="*/ 12805 w 169202"/>
                  <a:gd name="connsiteY14" fmla="*/ 110058 h 16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2" h="169202">
                    <a:moveTo>
                      <a:pt x="110058" y="0"/>
                    </a:moveTo>
                    <a:lnTo>
                      <a:pt x="0" y="110058"/>
                    </a:lnTo>
                    <a:lnTo>
                      <a:pt x="59145" y="169202"/>
                    </a:lnTo>
                    <a:lnTo>
                      <a:pt x="169202" y="59145"/>
                    </a:lnTo>
                    <a:lnTo>
                      <a:pt x="110058" y="0"/>
                    </a:lnTo>
                    <a:close/>
                    <a:moveTo>
                      <a:pt x="62702" y="60161"/>
                    </a:moveTo>
                    <a:lnTo>
                      <a:pt x="110058" y="12805"/>
                    </a:lnTo>
                    <a:lnTo>
                      <a:pt x="156499" y="59246"/>
                    </a:lnTo>
                    <a:lnTo>
                      <a:pt x="109143" y="106603"/>
                    </a:lnTo>
                    <a:lnTo>
                      <a:pt x="62702" y="60161"/>
                    </a:lnTo>
                    <a:close/>
                    <a:moveTo>
                      <a:pt x="12805" y="110058"/>
                    </a:moveTo>
                    <a:lnTo>
                      <a:pt x="56299" y="66563"/>
                    </a:lnTo>
                    <a:lnTo>
                      <a:pt x="102741" y="113005"/>
                    </a:lnTo>
                    <a:lnTo>
                      <a:pt x="59246" y="156499"/>
                    </a:lnTo>
                    <a:lnTo>
                      <a:pt x="12805" y="110058"/>
                    </a:lnTo>
                    <a:close/>
                  </a:path>
                </a:pathLst>
              </a:custGeom>
              <a:solidFill>
                <a:srgbClr val="231E1E"/>
              </a:solidFill>
              <a:ln w="10161" cap="flat">
                <a:noFill/>
                <a:prstDash val="solid"/>
                <a:miter/>
              </a:ln>
            </p:spPr>
            <p:txBody>
              <a:bodyPr rtlCol="0" anchor="ctr"/>
              <a:lstStyle/>
              <a:p>
                <a:endParaRPr lang="en-IN"/>
              </a:p>
            </p:txBody>
          </p:sp>
          <p:sp>
            <p:nvSpPr>
              <p:cNvPr id="48" name="Freeform: Shape 47">
                <a:extLst>
                  <a:ext uri="{FF2B5EF4-FFF2-40B4-BE49-F238E27FC236}">
                    <a16:creationId xmlns:a16="http://schemas.microsoft.com/office/drawing/2014/main" id="{9378FC3C-DB54-846D-F098-9E26CA795664}"/>
                  </a:ext>
                </a:extLst>
              </p:cNvPr>
              <p:cNvSpPr/>
              <p:nvPr/>
            </p:nvSpPr>
            <p:spPr>
              <a:xfrm>
                <a:off x="4409664" y="2655615"/>
                <a:ext cx="115443" cy="115443"/>
              </a:xfrm>
              <a:custGeom>
                <a:avLst/>
                <a:gdLst>
                  <a:gd name="connsiteX0" fmla="*/ 56299 w 115443"/>
                  <a:gd name="connsiteY0" fmla="*/ 0 h 115443"/>
                  <a:gd name="connsiteX1" fmla="*/ 0 w 115443"/>
                  <a:gd name="connsiteY1" fmla="*/ 56299 h 115443"/>
                  <a:gd name="connsiteX2" fmla="*/ 59145 w 115443"/>
                  <a:gd name="connsiteY2" fmla="*/ 115444 h 115443"/>
                  <a:gd name="connsiteX3" fmla="*/ 115444 w 115443"/>
                  <a:gd name="connsiteY3" fmla="*/ 59145 h 115443"/>
                  <a:gd name="connsiteX4" fmla="*/ 56299 w 115443"/>
                  <a:gd name="connsiteY4" fmla="*/ 0 h 115443"/>
                  <a:gd name="connsiteX5" fmla="*/ 12703 w 115443"/>
                  <a:gd name="connsiteY5" fmla="*/ 56299 h 115443"/>
                  <a:gd name="connsiteX6" fmla="*/ 56198 w 115443"/>
                  <a:gd name="connsiteY6" fmla="*/ 12805 h 115443"/>
                  <a:gd name="connsiteX7" fmla="*/ 102639 w 115443"/>
                  <a:gd name="connsiteY7" fmla="*/ 59246 h 115443"/>
                  <a:gd name="connsiteX8" fmla="*/ 59145 w 115443"/>
                  <a:gd name="connsiteY8" fmla="*/ 102741 h 115443"/>
                  <a:gd name="connsiteX9" fmla="*/ 12703 w 115443"/>
                  <a:gd name="connsiteY9" fmla="*/ 56299 h 11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443" h="115443">
                    <a:moveTo>
                      <a:pt x="56299" y="0"/>
                    </a:moveTo>
                    <a:lnTo>
                      <a:pt x="0" y="56299"/>
                    </a:lnTo>
                    <a:lnTo>
                      <a:pt x="59145" y="115444"/>
                    </a:lnTo>
                    <a:lnTo>
                      <a:pt x="115444" y="59145"/>
                    </a:lnTo>
                    <a:lnTo>
                      <a:pt x="56299" y="0"/>
                    </a:lnTo>
                    <a:close/>
                    <a:moveTo>
                      <a:pt x="12703" y="56299"/>
                    </a:moveTo>
                    <a:lnTo>
                      <a:pt x="56198" y="12805"/>
                    </a:lnTo>
                    <a:lnTo>
                      <a:pt x="102639" y="59246"/>
                    </a:lnTo>
                    <a:lnTo>
                      <a:pt x="59145" y="102741"/>
                    </a:lnTo>
                    <a:lnTo>
                      <a:pt x="12703" y="56299"/>
                    </a:lnTo>
                    <a:close/>
                  </a:path>
                </a:pathLst>
              </a:custGeom>
              <a:solidFill>
                <a:srgbClr val="231E1E"/>
              </a:solidFill>
              <a:ln w="10161" cap="flat">
                <a:noFill/>
                <a:prstDash val="solid"/>
                <a:miter/>
              </a:ln>
            </p:spPr>
            <p:txBody>
              <a:bodyPr rtlCol="0" anchor="ctr"/>
              <a:lstStyle/>
              <a:p>
                <a:endParaRPr lang="en-IN"/>
              </a:p>
            </p:txBody>
          </p:sp>
          <p:sp>
            <p:nvSpPr>
              <p:cNvPr id="49" name="Freeform: Shape 48">
                <a:extLst>
                  <a:ext uri="{FF2B5EF4-FFF2-40B4-BE49-F238E27FC236}">
                    <a16:creationId xmlns:a16="http://schemas.microsoft.com/office/drawing/2014/main" id="{F8455377-2F72-70BB-400D-C5BB67FF1B0C}"/>
                  </a:ext>
                </a:extLst>
              </p:cNvPr>
              <p:cNvSpPr/>
              <p:nvPr/>
            </p:nvSpPr>
            <p:spPr>
              <a:xfrm>
                <a:off x="4459256" y="2601551"/>
                <a:ext cx="119305" cy="119305"/>
              </a:xfrm>
              <a:custGeom>
                <a:avLst/>
                <a:gdLst>
                  <a:gd name="connsiteX0" fmla="*/ 60161 w 119305"/>
                  <a:gd name="connsiteY0" fmla="*/ 0 h 119305"/>
                  <a:gd name="connsiteX1" fmla="*/ 0 w 119305"/>
                  <a:gd name="connsiteY1" fmla="*/ 60161 h 119305"/>
                  <a:gd name="connsiteX2" fmla="*/ 59144 w 119305"/>
                  <a:gd name="connsiteY2" fmla="*/ 119305 h 119305"/>
                  <a:gd name="connsiteX3" fmla="*/ 119305 w 119305"/>
                  <a:gd name="connsiteY3" fmla="*/ 59145 h 119305"/>
                  <a:gd name="connsiteX4" fmla="*/ 60161 w 119305"/>
                  <a:gd name="connsiteY4" fmla="*/ 0 h 119305"/>
                  <a:gd name="connsiteX5" fmla="*/ 12703 w 119305"/>
                  <a:gd name="connsiteY5" fmla="*/ 60161 h 119305"/>
                  <a:gd name="connsiteX6" fmla="*/ 60059 w 119305"/>
                  <a:gd name="connsiteY6" fmla="*/ 12805 h 119305"/>
                  <a:gd name="connsiteX7" fmla="*/ 106501 w 119305"/>
                  <a:gd name="connsiteY7" fmla="*/ 59246 h 119305"/>
                  <a:gd name="connsiteX8" fmla="*/ 59144 w 119305"/>
                  <a:gd name="connsiteY8" fmla="*/ 106603 h 119305"/>
                  <a:gd name="connsiteX9" fmla="*/ 12703 w 119305"/>
                  <a:gd name="connsiteY9" fmla="*/ 60161 h 11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5" h="119305">
                    <a:moveTo>
                      <a:pt x="60161" y="0"/>
                    </a:moveTo>
                    <a:lnTo>
                      <a:pt x="0" y="60161"/>
                    </a:lnTo>
                    <a:lnTo>
                      <a:pt x="59144" y="119305"/>
                    </a:lnTo>
                    <a:lnTo>
                      <a:pt x="119305" y="59145"/>
                    </a:lnTo>
                    <a:lnTo>
                      <a:pt x="60161" y="0"/>
                    </a:lnTo>
                    <a:close/>
                    <a:moveTo>
                      <a:pt x="12703" y="60161"/>
                    </a:moveTo>
                    <a:lnTo>
                      <a:pt x="60059" y="12805"/>
                    </a:lnTo>
                    <a:lnTo>
                      <a:pt x="106501" y="59246"/>
                    </a:lnTo>
                    <a:lnTo>
                      <a:pt x="59144" y="106603"/>
                    </a:lnTo>
                    <a:lnTo>
                      <a:pt x="12703" y="60161"/>
                    </a:lnTo>
                    <a:close/>
                  </a:path>
                </a:pathLst>
              </a:custGeom>
              <a:solidFill>
                <a:srgbClr val="231E1E"/>
              </a:solidFill>
              <a:ln w="10161" cap="flat">
                <a:noFill/>
                <a:prstDash val="solid"/>
                <a:miter/>
              </a:ln>
            </p:spPr>
            <p:txBody>
              <a:bodyPr rtlCol="0" anchor="ctr"/>
              <a:lstStyle/>
              <a:p>
                <a:endParaRPr lang="en-IN"/>
              </a:p>
            </p:txBody>
          </p:sp>
          <p:sp>
            <p:nvSpPr>
              <p:cNvPr id="50" name="Freeform: Shape 49">
                <a:extLst>
                  <a:ext uri="{FF2B5EF4-FFF2-40B4-BE49-F238E27FC236}">
                    <a16:creationId xmlns:a16="http://schemas.microsoft.com/office/drawing/2014/main" id="{F03758DF-EFD5-2463-44DD-2624199C8D8C}"/>
                  </a:ext>
                </a:extLst>
              </p:cNvPr>
              <p:cNvSpPr/>
              <p:nvPr/>
            </p:nvSpPr>
            <p:spPr>
              <a:xfrm>
                <a:off x="4306110" y="2757238"/>
                <a:ext cx="116663" cy="116663"/>
              </a:xfrm>
              <a:custGeom>
                <a:avLst/>
                <a:gdLst>
                  <a:gd name="connsiteX0" fmla="*/ 57519 w 116663"/>
                  <a:gd name="connsiteY0" fmla="*/ 0 h 116663"/>
                  <a:gd name="connsiteX1" fmla="*/ 0 w 116663"/>
                  <a:gd name="connsiteY1" fmla="*/ 57519 h 116663"/>
                  <a:gd name="connsiteX2" fmla="*/ 59145 w 116663"/>
                  <a:gd name="connsiteY2" fmla="*/ 116663 h 116663"/>
                  <a:gd name="connsiteX3" fmla="*/ 116663 w 116663"/>
                  <a:gd name="connsiteY3" fmla="*/ 59145 h 116663"/>
                  <a:gd name="connsiteX4" fmla="*/ 57519 w 116663"/>
                  <a:gd name="connsiteY4" fmla="*/ 0 h 116663"/>
                  <a:gd name="connsiteX5" fmla="*/ 12703 w 116663"/>
                  <a:gd name="connsiteY5" fmla="*/ 57519 h 116663"/>
                  <a:gd name="connsiteX6" fmla="*/ 57519 w 116663"/>
                  <a:gd name="connsiteY6" fmla="*/ 12703 h 116663"/>
                  <a:gd name="connsiteX7" fmla="*/ 103960 w 116663"/>
                  <a:gd name="connsiteY7" fmla="*/ 59145 h 116663"/>
                  <a:gd name="connsiteX8" fmla="*/ 59145 w 116663"/>
                  <a:gd name="connsiteY8" fmla="*/ 103960 h 116663"/>
                  <a:gd name="connsiteX9" fmla="*/ 12703 w 116663"/>
                  <a:gd name="connsiteY9" fmla="*/ 57519 h 116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63" h="116663">
                    <a:moveTo>
                      <a:pt x="57519" y="0"/>
                    </a:moveTo>
                    <a:lnTo>
                      <a:pt x="0" y="57519"/>
                    </a:lnTo>
                    <a:lnTo>
                      <a:pt x="59145" y="116663"/>
                    </a:lnTo>
                    <a:lnTo>
                      <a:pt x="116663" y="59145"/>
                    </a:lnTo>
                    <a:lnTo>
                      <a:pt x="57519" y="0"/>
                    </a:lnTo>
                    <a:close/>
                    <a:moveTo>
                      <a:pt x="12703" y="57519"/>
                    </a:moveTo>
                    <a:lnTo>
                      <a:pt x="57519" y="12703"/>
                    </a:lnTo>
                    <a:lnTo>
                      <a:pt x="103960" y="59145"/>
                    </a:lnTo>
                    <a:lnTo>
                      <a:pt x="59145" y="103960"/>
                    </a:lnTo>
                    <a:lnTo>
                      <a:pt x="12703" y="57519"/>
                    </a:lnTo>
                    <a:close/>
                  </a:path>
                </a:pathLst>
              </a:custGeom>
              <a:solidFill>
                <a:srgbClr val="231E1E"/>
              </a:solidFill>
              <a:ln w="10161" cap="flat">
                <a:noFill/>
                <a:prstDash val="solid"/>
                <a:miter/>
              </a:ln>
            </p:spPr>
            <p:txBody>
              <a:bodyPr rtlCol="0" anchor="ctr"/>
              <a:lstStyle/>
              <a:p>
                <a:endParaRPr lang="en-IN"/>
              </a:p>
            </p:txBody>
          </p:sp>
          <p:sp>
            <p:nvSpPr>
              <p:cNvPr id="51" name="Freeform: Shape 50">
                <a:extLst>
                  <a:ext uri="{FF2B5EF4-FFF2-40B4-BE49-F238E27FC236}">
                    <a16:creationId xmlns:a16="http://schemas.microsoft.com/office/drawing/2014/main" id="{E4C03D65-2E2D-0CE6-352B-D29330258470}"/>
                  </a:ext>
                </a:extLst>
              </p:cNvPr>
              <p:cNvSpPr/>
              <p:nvPr/>
            </p:nvSpPr>
            <p:spPr>
              <a:xfrm>
                <a:off x="4357226" y="2705207"/>
                <a:ext cx="117577" cy="117577"/>
              </a:xfrm>
              <a:custGeom>
                <a:avLst/>
                <a:gdLst>
                  <a:gd name="connsiteX0" fmla="*/ 58433 w 117577"/>
                  <a:gd name="connsiteY0" fmla="*/ 0 h 117577"/>
                  <a:gd name="connsiteX1" fmla="*/ 0 w 117577"/>
                  <a:gd name="connsiteY1" fmla="*/ 58433 h 117577"/>
                  <a:gd name="connsiteX2" fmla="*/ 59145 w 117577"/>
                  <a:gd name="connsiteY2" fmla="*/ 117578 h 117577"/>
                  <a:gd name="connsiteX3" fmla="*/ 117578 w 117577"/>
                  <a:gd name="connsiteY3" fmla="*/ 59145 h 117577"/>
                  <a:gd name="connsiteX4" fmla="*/ 58433 w 117577"/>
                  <a:gd name="connsiteY4" fmla="*/ 0 h 117577"/>
                  <a:gd name="connsiteX5" fmla="*/ 12805 w 117577"/>
                  <a:gd name="connsiteY5" fmla="*/ 58433 h 117577"/>
                  <a:gd name="connsiteX6" fmla="*/ 58535 w 117577"/>
                  <a:gd name="connsiteY6" fmla="*/ 12703 h 117577"/>
                  <a:gd name="connsiteX7" fmla="*/ 104976 w 117577"/>
                  <a:gd name="connsiteY7" fmla="*/ 59145 h 117577"/>
                  <a:gd name="connsiteX8" fmla="*/ 59246 w 117577"/>
                  <a:gd name="connsiteY8" fmla="*/ 104875 h 117577"/>
                  <a:gd name="connsiteX9" fmla="*/ 12805 w 117577"/>
                  <a:gd name="connsiteY9" fmla="*/ 58433 h 11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577" h="117577">
                    <a:moveTo>
                      <a:pt x="58433" y="0"/>
                    </a:moveTo>
                    <a:lnTo>
                      <a:pt x="0" y="58433"/>
                    </a:lnTo>
                    <a:lnTo>
                      <a:pt x="59145" y="117578"/>
                    </a:lnTo>
                    <a:lnTo>
                      <a:pt x="117578" y="59145"/>
                    </a:lnTo>
                    <a:lnTo>
                      <a:pt x="58433" y="0"/>
                    </a:lnTo>
                    <a:close/>
                    <a:moveTo>
                      <a:pt x="12805" y="58433"/>
                    </a:moveTo>
                    <a:lnTo>
                      <a:pt x="58535" y="12703"/>
                    </a:lnTo>
                    <a:lnTo>
                      <a:pt x="104976" y="59145"/>
                    </a:lnTo>
                    <a:lnTo>
                      <a:pt x="59246" y="104875"/>
                    </a:lnTo>
                    <a:lnTo>
                      <a:pt x="12805" y="58433"/>
                    </a:lnTo>
                    <a:close/>
                  </a:path>
                </a:pathLst>
              </a:custGeom>
              <a:solidFill>
                <a:srgbClr val="231E1E"/>
              </a:solidFill>
              <a:ln w="10161" cap="flat">
                <a:noFill/>
                <a:prstDash val="solid"/>
                <a:miter/>
              </a:ln>
            </p:spPr>
            <p:txBody>
              <a:bodyPr rtlCol="0" anchor="ctr"/>
              <a:lstStyle/>
              <a:p>
                <a:endParaRPr lang="en-IN"/>
              </a:p>
            </p:txBody>
          </p:sp>
          <p:sp>
            <p:nvSpPr>
              <p:cNvPr id="52" name="Freeform: Shape 51">
                <a:extLst>
                  <a:ext uri="{FF2B5EF4-FFF2-40B4-BE49-F238E27FC236}">
                    <a16:creationId xmlns:a16="http://schemas.microsoft.com/office/drawing/2014/main" id="{2AF3AB60-FE7B-B7CA-5F5E-8FFBC794EB01}"/>
                  </a:ext>
                </a:extLst>
              </p:cNvPr>
              <p:cNvSpPr/>
              <p:nvPr/>
            </p:nvSpPr>
            <p:spPr>
              <a:xfrm rot="-2691735">
                <a:off x="4498029" y="2735371"/>
                <a:ext cx="9044" cy="26015"/>
              </a:xfrm>
              <a:custGeom>
                <a:avLst/>
                <a:gdLst>
                  <a:gd name="connsiteX0" fmla="*/ 0 w 9044"/>
                  <a:gd name="connsiteY0" fmla="*/ 0 h 26015"/>
                  <a:gd name="connsiteX1" fmla="*/ 9044 w 9044"/>
                  <a:gd name="connsiteY1" fmla="*/ 0 h 26015"/>
                  <a:gd name="connsiteX2" fmla="*/ 9044 w 9044"/>
                  <a:gd name="connsiteY2" fmla="*/ 26015 h 26015"/>
                  <a:gd name="connsiteX3" fmla="*/ 0 w 9044"/>
                  <a:gd name="connsiteY3" fmla="*/ 26015 h 26015"/>
                </a:gdLst>
                <a:ahLst/>
                <a:cxnLst>
                  <a:cxn ang="0">
                    <a:pos x="connsiteX0" y="connsiteY0"/>
                  </a:cxn>
                  <a:cxn ang="0">
                    <a:pos x="connsiteX1" y="connsiteY1"/>
                  </a:cxn>
                  <a:cxn ang="0">
                    <a:pos x="connsiteX2" y="connsiteY2"/>
                  </a:cxn>
                  <a:cxn ang="0">
                    <a:pos x="connsiteX3" y="connsiteY3"/>
                  </a:cxn>
                </a:cxnLst>
                <a:rect l="l" t="t" r="r" b="b"/>
                <a:pathLst>
                  <a:path w="9044" h="26015">
                    <a:moveTo>
                      <a:pt x="0" y="0"/>
                    </a:moveTo>
                    <a:lnTo>
                      <a:pt x="9044" y="0"/>
                    </a:lnTo>
                    <a:lnTo>
                      <a:pt x="9044" y="26015"/>
                    </a:lnTo>
                    <a:lnTo>
                      <a:pt x="0" y="26015"/>
                    </a:lnTo>
                    <a:close/>
                  </a:path>
                </a:pathLst>
              </a:custGeom>
              <a:solidFill>
                <a:srgbClr val="231E1E"/>
              </a:solidFill>
              <a:ln w="10161" cap="flat">
                <a:noFill/>
                <a:prstDash val="solid"/>
                <a:miter/>
              </a:ln>
            </p:spPr>
            <p:txBody>
              <a:bodyPr rtlCol="0" anchor="ctr"/>
              <a:lstStyle/>
              <a:p>
                <a:endParaRPr lang="en-IN"/>
              </a:p>
            </p:txBody>
          </p:sp>
          <p:sp>
            <p:nvSpPr>
              <p:cNvPr id="53" name="Freeform: Shape 52">
                <a:extLst>
                  <a:ext uri="{FF2B5EF4-FFF2-40B4-BE49-F238E27FC236}">
                    <a16:creationId xmlns:a16="http://schemas.microsoft.com/office/drawing/2014/main" id="{15FD318E-0D71-E77A-FF20-A02DE309D618}"/>
                  </a:ext>
                </a:extLst>
              </p:cNvPr>
              <p:cNvSpPr/>
              <p:nvPr/>
            </p:nvSpPr>
            <p:spPr>
              <a:xfrm rot="-2700000">
                <a:off x="4447202" y="2786425"/>
                <a:ext cx="9044" cy="26015"/>
              </a:xfrm>
              <a:custGeom>
                <a:avLst/>
                <a:gdLst>
                  <a:gd name="connsiteX0" fmla="*/ 0 w 9044"/>
                  <a:gd name="connsiteY0" fmla="*/ 0 h 26015"/>
                  <a:gd name="connsiteX1" fmla="*/ 9044 w 9044"/>
                  <a:gd name="connsiteY1" fmla="*/ 0 h 26015"/>
                  <a:gd name="connsiteX2" fmla="*/ 9044 w 9044"/>
                  <a:gd name="connsiteY2" fmla="*/ 26015 h 26015"/>
                  <a:gd name="connsiteX3" fmla="*/ 0 w 9044"/>
                  <a:gd name="connsiteY3" fmla="*/ 26015 h 26015"/>
                </a:gdLst>
                <a:ahLst/>
                <a:cxnLst>
                  <a:cxn ang="0">
                    <a:pos x="connsiteX0" y="connsiteY0"/>
                  </a:cxn>
                  <a:cxn ang="0">
                    <a:pos x="connsiteX1" y="connsiteY1"/>
                  </a:cxn>
                  <a:cxn ang="0">
                    <a:pos x="connsiteX2" y="connsiteY2"/>
                  </a:cxn>
                  <a:cxn ang="0">
                    <a:pos x="connsiteX3" y="connsiteY3"/>
                  </a:cxn>
                </a:cxnLst>
                <a:rect l="l" t="t" r="r" b="b"/>
                <a:pathLst>
                  <a:path w="9044" h="26015">
                    <a:moveTo>
                      <a:pt x="0" y="0"/>
                    </a:moveTo>
                    <a:lnTo>
                      <a:pt x="9044" y="0"/>
                    </a:lnTo>
                    <a:lnTo>
                      <a:pt x="9044" y="26015"/>
                    </a:lnTo>
                    <a:lnTo>
                      <a:pt x="0" y="26015"/>
                    </a:lnTo>
                    <a:close/>
                  </a:path>
                </a:pathLst>
              </a:custGeom>
              <a:solidFill>
                <a:srgbClr val="231E1E"/>
              </a:solidFill>
              <a:ln w="10161" cap="flat">
                <a:noFill/>
                <a:prstDash val="solid"/>
                <a:miter/>
              </a:ln>
            </p:spPr>
            <p:txBody>
              <a:bodyPr rtlCol="0" anchor="ctr"/>
              <a:lstStyle/>
              <a:p>
                <a:endParaRPr lang="en-IN"/>
              </a:p>
            </p:txBody>
          </p:sp>
        </p:grpSp>
        <p:sp>
          <p:nvSpPr>
            <p:cNvPr id="16" name="Freeform: Shape 15">
              <a:extLst>
                <a:ext uri="{FF2B5EF4-FFF2-40B4-BE49-F238E27FC236}">
                  <a16:creationId xmlns:a16="http://schemas.microsoft.com/office/drawing/2014/main" id="{1F850990-C2DB-5AD0-5734-38C50F64DBEC}"/>
                </a:ext>
              </a:extLst>
            </p:cNvPr>
            <p:cNvSpPr/>
            <p:nvPr/>
          </p:nvSpPr>
          <p:spPr>
            <a:xfrm rot="5400000">
              <a:off x="3606192" y="2947832"/>
              <a:ext cx="287694" cy="287694"/>
            </a:xfrm>
            <a:custGeom>
              <a:avLst/>
              <a:gdLst>
                <a:gd name="connsiteX0" fmla="*/ 0 w 287694"/>
                <a:gd name="connsiteY0" fmla="*/ 0 h 287694"/>
                <a:gd name="connsiteX1" fmla="*/ 287695 w 287694"/>
                <a:gd name="connsiteY1" fmla="*/ 0 h 287694"/>
                <a:gd name="connsiteX2" fmla="*/ 287695 w 287694"/>
                <a:gd name="connsiteY2" fmla="*/ 287695 h 287694"/>
                <a:gd name="connsiteX3" fmla="*/ 0 w 287694"/>
                <a:gd name="connsiteY3" fmla="*/ 287695 h 287694"/>
              </a:gdLst>
              <a:ahLst/>
              <a:cxnLst>
                <a:cxn ang="0">
                  <a:pos x="connsiteX0" y="connsiteY0"/>
                </a:cxn>
                <a:cxn ang="0">
                  <a:pos x="connsiteX1" y="connsiteY1"/>
                </a:cxn>
                <a:cxn ang="0">
                  <a:pos x="connsiteX2" y="connsiteY2"/>
                </a:cxn>
                <a:cxn ang="0">
                  <a:pos x="connsiteX3" y="connsiteY3"/>
                </a:cxn>
              </a:cxnLst>
              <a:rect l="l" t="t" r="r" b="b"/>
              <a:pathLst>
                <a:path w="287694" h="287694">
                  <a:moveTo>
                    <a:pt x="0" y="0"/>
                  </a:moveTo>
                  <a:lnTo>
                    <a:pt x="287695" y="0"/>
                  </a:lnTo>
                  <a:lnTo>
                    <a:pt x="287695" y="287695"/>
                  </a:lnTo>
                  <a:lnTo>
                    <a:pt x="0" y="287695"/>
                  </a:lnTo>
                  <a:close/>
                </a:path>
              </a:pathLst>
            </a:custGeom>
            <a:solidFill>
              <a:srgbClr val="C8325F"/>
            </a:solidFill>
            <a:ln w="10161"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79212148-6BE7-A1E8-D0D8-EC7F7ED0D1AB}"/>
                </a:ext>
              </a:extLst>
            </p:cNvPr>
            <p:cNvSpPr/>
            <p:nvPr/>
          </p:nvSpPr>
          <p:spPr>
            <a:xfrm rot="-10800000">
              <a:off x="4124550" y="3811617"/>
              <a:ext cx="143898" cy="143898"/>
            </a:xfrm>
            <a:custGeom>
              <a:avLst/>
              <a:gdLst>
                <a:gd name="connsiteX0" fmla="*/ 0 w 143898"/>
                <a:gd name="connsiteY0" fmla="*/ 0 h 143898"/>
                <a:gd name="connsiteX1" fmla="*/ 143898 w 143898"/>
                <a:gd name="connsiteY1" fmla="*/ 0 h 143898"/>
                <a:gd name="connsiteX2" fmla="*/ 143898 w 143898"/>
                <a:gd name="connsiteY2" fmla="*/ 143898 h 143898"/>
                <a:gd name="connsiteX3" fmla="*/ 0 w 143898"/>
                <a:gd name="connsiteY3" fmla="*/ 143898 h 143898"/>
              </a:gdLst>
              <a:ahLst/>
              <a:cxnLst>
                <a:cxn ang="0">
                  <a:pos x="connsiteX0" y="connsiteY0"/>
                </a:cxn>
                <a:cxn ang="0">
                  <a:pos x="connsiteX1" y="connsiteY1"/>
                </a:cxn>
                <a:cxn ang="0">
                  <a:pos x="connsiteX2" y="connsiteY2"/>
                </a:cxn>
                <a:cxn ang="0">
                  <a:pos x="connsiteX3" y="connsiteY3"/>
                </a:cxn>
              </a:cxnLst>
              <a:rect l="l" t="t" r="r" b="b"/>
              <a:pathLst>
                <a:path w="143898" h="143898">
                  <a:moveTo>
                    <a:pt x="0" y="0"/>
                  </a:moveTo>
                  <a:lnTo>
                    <a:pt x="143898" y="0"/>
                  </a:lnTo>
                  <a:lnTo>
                    <a:pt x="143898" y="143898"/>
                  </a:lnTo>
                  <a:lnTo>
                    <a:pt x="0" y="143898"/>
                  </a:lnTo>
                  <a:close/>
                </a:path>
              </a:pathLst>
            </a:custGeom>
            <a:solidFill>
              <a:srgbClr val="FAAF40"/>
            </a:solidFill>
            <a:ln w="10161"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187B7B53-4A8B-CB87-9C5E-6D46FE62C3D7}"/>
                </a:ext>
              </a:extLst>
            </p:cNvPr>
            <p:cNvSpPr/>
            <p:nvPr/>
          </p:nvSpPr>
          <p:spPr>
            <a:xfrm rot="5400000">
              <a:off x="3467060" y="4100728"/>
              <a:ext cx="143898" cy="143898"/>
            </a:xfrm>
            <a:custGeom>
              <a:avLst/>
              <a:gdLst>
                <a:gd name="connsiteX0" fmla="*/ 0 w 143898"/>
                <a:gd name="connsiteY0" fmla="*/ 0 h 143898"/>
                <a:gd name="connsiteX1" fmla="*/ 143898 w 143898"/>
                <a:gd name="connsiteY1" fmla="*/ 0 h 143898"/>
                <a:gd name="connsiteX2" fmla="*/ 143898 w 143898"/>
                <a:gd name="connsiteY2" fmla="*/ 143898 h 143898"/>
                <a:gd name="connsiteX3" fmla="*/ 0 w 143898"/>
                <a:gd name="connsiteY3" fmla="*/ 143898 h 143898"/>
              </a:gdLst>
              <a:ahLst/>
              <a:cxnLst>
                <a:cxn ang="0">
                  <a:pos x="connsiteX0" y="connsiteY0"/>
                </a:cxn>
                <a:cxn ang="0">
                  <a:pos x="connsiteX1" y="connsiteY1"/>
                </a:cxn>
                <a:cxn ang="0">
                  <a:pos x="connsiteX2" y="connsiteY2"/>
                </a:cxn>
                <a:cxn ang="0">
                  <a:pos x="connsiteX3" y="connsiteY3"/>
                </a:cxn>
              </a:cxnLst>
              <a:rect l="l" t="t" r="r" b="b"/>
              <a:pathLst>
                <a:path w="143898" h="143898">
                  <a:moveTo>
                    <a:pt x="0" y="0"/>
                  </a:moveTo>
                  <a:lnTo>
                    <a:pt x="143898" y="0"/>
                  </a:lnTo>
                  <a:lnTo>
                    <a:pt x="143898" y="143898"/>
                  </a:lnTo>
                  <a:lnTo>
                    <a:pt x="0" y="143898"/>
                  </a:lnTo>
                  <a:close/>
                </a:path>
              </a:pathLst>
            </a:custGeom>
            <a:solidFill>
              <a:srgbClr val="FAAF40"/>
            </a:solidFill>
            <a:ln w="10161"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D5386DD2-288F-47DC-0B54-F7FBE3133EAE}"/>
                </a:ext>
              </a:extLst>
            </p:cNvPr>
            <p:cNvSpPr/>
            <p:nvPr/>
          </p:nvSpPr>
          <p:spPr>
            <a:xfrm rot="5400000">
              <a:off x="5000297" y="3621114"/>
              <a:ext cx="215745" cy="215745"/>
            </a:xfrm>
            <a:custGeom>
              <a:avLst/>
              <a:gdLst>
                <a:gd name="connsiteX0" fmla="*/ 0 w 215745"/>
                <a:gd name="connsiteY0" fmla="*/ 0 h 215745"/>
                <a:gd name="connsiteX1" fmla="*/ 215746 w 215745"/>
                <a:gd name="connsiteY1" fmla="*/ 0 h 215745"/>
                <a:gd name="connsiteX2" fmla="*/ 215746 w 215745"/>
                <a:gd name="connsiteY2" fmla="*/ 215746 h 215745"/>
                <a:gd name="connsiteX3" fmla="*/ 0 w 215745"/>
                <a:gd name="connsiteY3" fmla="*/ 215746 h 215745"/>
              </a:gdLst>
              <a:ahLst/>
              <a:cxnLst>
                <a:cxn ang="0">
                  <a:pos x="connsiteX0" y="connsiteY0"/>
                </a:cxn>
                <a:cxn ang="0">
                  <a:pos x="connsiteX1" y="connsiteY1"/>
                </a:cxn>
                <a:cxn ang="0">
                  <a:pos x="connsiteX2" y="connsiteY2"/>
                </a:cxn>
                <a:cxn ang="0">
                  <a:pos x="connsiteX3" y="connsiteY3"/>
                </a:cxn>
              </a:cxnLst>
              <a:rect l="l" t="t" r="r" b="b"/>
              <a:pathLst>
                <a:path w="215745" h="215745">
                  <a:moveTo>
                    <a:pt x="0" y="0"/>
                  </a:moveTo>
                  <a:lnTo>
                    <a:pt x="215746" y="0"/>
                  </a:lnTo>
                  <a:lnTo>
                    <a:pt x="215746" y="215746"/>
                  </a:lnTo>
                  <a:lnTo>
                    <a:pt x="0" y="215746"/>
                  </a:lnTo>
                  <a:close/>
                </a:path>
              </a:pathLst>
            </a:custGeom>
            <a:solidFill>
              <a:srgbClr val="243D78"/>
            </a:solidFill>
            <a:ln w="10161"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965B834C-9DF0-0BA3-9E10-8B1F061A17E2}"/>
                </a:ext>
              </a:extLst>
            </p:cNvPr>
            <p:cNvSpPr/>
            <p:nvPr/>
          </p:nvSpPr>
          <p:spPr>
            <a:xfrm>
              <a:off x="4712500" y="3333440"/>
              <a:ext cx="287694" cy="287694"/>
            </a:xfrm>
            <a:custGeom>
              <a:avLst/>
              <a:gdLst>
                <a:gd name="connsiteX0" fmla="*/ 0 w 287694"/>
                <a:gd name="connsiteY0" fmla="*/ 0 h 287694"/>
                <a:gd name="connsiteX1" fmla="*/ 287695 w 287694"/>
                <a:gd name="connsiteY1" fmla="*/ 0 h 287694"/>
                <a:gd name="connsiteX2" fmla="*/ 287695 w 287694"/>
                <a:gd name="connsiteY2" fmla="*/ 287695 h 287694"/>
                <a:gd name="connsiteX3" fmla="*/ 0 w 287694"/>
                <a:gd name="connsiteY3" fmla="*/ 287695 h 287694"/>
              </a:gdLst>
              <a:ahLst/>
              <a:cxnLst>
                <a:cxn ang="0">
                  <a:pos x="connsiteX0" y="connsiteY0"/>
                </a:cxn>
                <a:cxn ang="0">
                  <a:pos x="connsiteX1" y="connsiteY1"/>
                </a:cxn>
                <a:cxn ang="0">
                  <a:pos x="connsiteX2" y="connsiteY2"/>
                </a:cxn>
                <a:cxn ang="0">
                  <a:pos x="connsiteX3" y="connsiteY3"/>
                </a:cxn>
              </a:cxnLst>
              <a:rect l="l" t="t" r="r" b="b"/>
              <a:pathLst>
                <a:path w="287694" h="287694">
                  <a:moveTo>
                    <a:pt x="0" y="0"/>
                  </a:moveTo>
                  <a:lnTo>
                    <a:pt x="287695" y="0"/>
                  </a:lnTo>
                  <a:lnTo>
                    <a:pt x="287695" y="287695"/>
                  </a:lnTo>
                  <a:lnTo>
                    <a:pt x="0" y="287695"/>
                  </a:lnTo>
                  <a:close/>
                </a:path>
              </a:pathLst>
            </a:custGeom>
            <a:solidFill>
              <a:srgbClr val="A1D1AA"/>
            </a:solidFill>
            <a:ln w="10161"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47DE83B7-F719-0B73-81F0-853DE212AE23}"/>
                </a:ext>
              </a:extLst>
            </p:cNvPr>
            <p:cNvSpPr/>
            <p:nvPr/>
          </p:nvSpPr>
          <p:spPr>
            <a:xfrm>
              <a:off x="3829397" y="2591795"/>
              <a:ext cx="143898" cy="143898"/>
            </a:xfrm>
            <a:custGeom>
              <a:avLst/>
              <a:gdLst>
                <a:gd name="connsiteX0" fmla="*/ 0 w 143898"/>
                <a:gd name="connsiteY0" fmla="*/ 0 h 143898"/>
                <a:gd name="connsiteX1" fmla="*/ 143898 w 143898"/>
                <a:gd name="connsiteY1" fmla="*/ 0 h 143898"/>
                <a:gd name="connsiteX2" fmla="*/ 143898 w 143898"/>
                <a:gd name="connsiteY2" fmla="*/ 143898 h 143898"/>
                <a:gd name="connsiteX3" fmla="*/ 0 w 143898"/>
                <a:gd name="connsiteY3" fmla="*/ 143898 h 143898"/>
              </a:gdLst>
              <a:ahLst/>
              <a:cxnLst>
                <a:cxn ang="0">
                  <a:pos x="connsiteX0" y="connsiteY0"/>
                </a:cxn>
                <a:cxn ang="0">
                  <a:pos x="connsiteX1" y="connsiteY1"/>
                </a:cxn>
                <a:cxn ang="0">
                  <a:pos x="connsiteX2" y="connsiteY2"/>
                </a:cxn>
                <a:cxn ang="0">
                  <a:pos x="connsiteX3" y="connsiteY3"/>
                </a:cxn>
              </a:cxnLst>
              <a:rect l="l" t="t" r="r" b="b"/>
              <a:pathLst>
                <a:path w="143898" h="143898">
                  <a:moveTo>
                    <a:pt x="0" y="0"/>
                  </a:moveTo>
                  <a:lnTo>
                    <a:pt x="143898" y="0"/>
                  </a:lnTo>
                  <a:lnTo>
                    <a:pt x="143898" y="143898"/>
                  </a:lnTo>
                  <a:lnTo>
                    <a:pt x="0" y="143898"/>
                  </a:lnTo>
                  <a:close/>
                </a:path>
              </a:pathLst>
            </a:custGeom>
            <a:solidFill>
              <a:srgbClr val="243D78"/>
            </a:solidFill>
            <a:ln w="10161"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B5B5AF61-2881-6CC8-5D20-D170D90A53A2}"/>
                </a:ext>
              </a:extLst>
            </p:cNvPr>
            <p:cNvSpPr/>
            <p:nvPr/>
          </p:nvSpPr>
          <p:spPr>
            <a:xfrm>
              <a:off x="4784449" y="3837897"/>
              <a:ext cx="215745" cy="215745"/>
            </a:xfrm>
            <a:custGeom>
              <a:avLst/>
              <a:gdLst>
                <a:gd name="connsiteX0" fmla="*/ 0 w 215745"/>
                <a:gd name="connsiteY0" fmla="*/ 0 h 215745"/>
                <a:gd name="connsiteX1" fmla="*/ 215746 w 215745"/>
                <a:gd name="connsiteY1" fmla="*/ 0 h 215745"/>
                <a:gd name="connsiteX2" fmla="*/ 215746 w 215745"/>
                <a:gd name="connsiteY2" fmla="*/ 215746 h 215745"/>
                <a:gd name="connsiteX3" fmla="*/ 0 w 215745"/>
                <a:gd name="connsiteY3" fmla="*/ 215746 h 215745"/>
              </a:gdLst>
              <a:ahLst/>
              <a:cxnLst>
                <a:cxn ang="0">
                  <a:pos x="connsiteX0" y="connsiteY0"/>
                </a:cxn>
                <a:cxn ang="0">
                  <a:pos x="connsiteX1" y="connsiteY1"/>
                </a:cxn>
                <a:cxn ang="0">
                  <a:pos x="connsiteX2" y="connsiteY2"/>
                </a:cxn>
                <a:cxn ang="0">
                  <a:pos x="connsiteX3" y="connsiteY3"/>
                </a:cxn>
              </a:cxnLst>
              <a:rect l="l" t="t" r="r" b="b"/>
              <a:pathLst>
                <a:path w="215745" h="215745">
                  <a:moveTo>
                    <a:pt x="0" y="0"/>
                  </a:moveTo>
                  <a:lnTo>
                    <a:pt x="215746" y="0"/>
                  </a:lnTo>
                  <a:lnTo>
                    <a:pt x="215746" y="215746"/>
                  </a:lnTo>
                  <a:lnTo>
                    <a:pt x="0" y="215746"/>
                  </a:lnTo>
                  <a:close/>
                </a:path>
              </a:pathLst>
            </a:custGeom>
            <a:solidFill>
              <a:srgbClr val="C8325F"/>
            </a:solidFill>
            <a:ln w="10161"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763C2A1A-F545-5468-F721-A02F358062FE}"/>
                </a:ext>
              </a:extLst>
            </p:cNvPr>
            <p:cNvSpPr/>
            <p:nvPr/>
          </p:nvSpPr>
          <p:spPr>
            <a:xfrm>
              <a:off x="3613651" y="2376050"/>
              <a:ext cx="215745" cy="215745"/>
            </a:xfrm>
            <a:custGeom>
              <a:avLst/>
              <a:gdLst>
                <a:gd name="connsiteX0" fmla="*/ 0 w 215745"/>
                <a:gd name="connsiteY0" fmla="*/ 0 h 215745"/>
                <a:gd name="connsiteX1" fmla="*/ 215746 w 215745"/>
                <a:gd name="connsiteY1" fmla="*/ 0 h 215745"/>
                <a:gd name="connsiteX2" fmla="*/ 215746 w 215745"/>
                <a:gd name="connsiteY2" fmla="*/ 215746 h 215745"/>
                <a:gd name="connsiteX3" fmla="*/ 0 w 215745"/>
                <a:gd name="connsiteY3" fmla="*/ 215746 h 215745"/>
              </a:gdLst>
              <a:ahLst/>
              <a:cxnLst>
                <a:cxn ang="0">
                  <a:pos x="connsiteX0" y="connsiteY0"/>
                </a:cxn>
                <a:cxn ang="0">
                  <a:pos x="connsiteX1" y="connsiteY1"/>
                </a:cxn>
                <a:cxn ang="0">
                  <a:pos x="connsiteX2" y="connsiteY2"/>
                </a:cxn>
                <a:cxn ang="0">
                  <a:pos x="connsiteX3" y="connsiteY3"/>
                </a:cxn>
              </a:cxnLst>
              <a:rect l="l" t="t" r="r" b="b"/>
              <a:pathLst>
                <a:path w="215745" h="215745">
                  <a:moveTo>
                    <a:pt x="0" y="0"/>
                  </a:moveTo>
                  <a:lnTo>
                    <a:pt x="215746" y="0"/>
                  </a:lnTo>
                  <a:lnTo>
                    <a:pt x="215746" y="215746"/>
                  </a:lnTo>
                  <a:lnTo>
                    <a:pt x="0" y="215746"/>
                  </a:lnTo>
                  <a:close/>
                </a:path>
              </a:pathLst>
            </a:custGeom>
            <a:solidFill>
              <a:srgbClr val="FAAF40"/>
            </a:solidFill>
            <a:ln w="10161"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71BD3997-722B-EF07-5387-99B300858779}"/>
                </a:ext>
              </a:extLst>
            </p:cNvPr>
            <p:cNvSpPr/>
            <p:nvPr/>
          </p:nvSpPr>
          <p:spPr>
            <a:xfrm>
              <a:off x="3606131" y="3891350"/>
              <a:ext cx="210054" cy="210054"/>
            </a:xfrm>
            <a:custGeom>
              <a:avLst/>
              <a:gdLst>
                <a:gd name="connsiteX0" fmla="*/ 0 w 210054"/>
                <a:gd name="connsiteY0" fmla="*/ 0 h 210054"/>
                <a:gd name="connsiteX1" fmla="*/ 210055 w 210054"/>
                <a:gd name="connsiteY1" fmla="*/ 0 h 210054"/>
                <a:gd name="connsiteX2" fmla="*/ 210055 w 210054"/>
                <a:gd name="connsiteY2" fmla="*/ 210055 h 210054"/>
                <a:gd name="connsiteX3" fmla="*/ 0 w 210054"/>
                <a:gd name="connsiteY3" fmla="*/ 210055 h 210054"/>
              </a:gdLst>
              <a:ahLst/>
              <a:cxnLst>
                <a:cxn ang="0">
                  <a:pos x="connsiteX0" y="connsiteY0"/>
                </a:cxn>
                <a:cxn ang="0">
                  <a:pos x="connsiteX1" y="connsiteY1"/>
                </a:cxn>
                <a:cxn ang="0">
                  <a:pos x="connsiteX2" y="connsiteY2"/>
                </a:cxn>
                <a:cxn ang="0">
                  <a:pos x="connsiteX3" y="connsiteY3"/>
                </a:cxn>
              </a:cxnLst>
              <a:rect l="l" t="t" r="r" b="b"/>
              <a:pathLst>
                <a:path w="210054" h="210054">
                  <a:moveTo>
                    <a:pt x="0" y="0"/>
                  </a:moveTo>
                  <a:lnTo>
                    <a:pt x="210055" y="0"/>
                  </a:lnTo>
                  <a:lnTo>
                    <a:pt x="210055" y="210055"/>
                  </a:lnTo>
                  <a:lnTo>
                    <a:pt x="0" y="210055"/>
                  </a:lnTo>
                  <a:close/>
                </a:path>
              </a:pathLst>
            </a:custGeom>
            <a:solidFill>
              <a:srgbClr val="C8325F"/>
            </a:solidFill>
            <a:ln w="10161" cap="flat">
              <a:noFill/>
              <a:prstDash val="solid"/>
              <a:miter/>
            </a:ln>
          </p:spPr>
          <p:txBody>
            <a:bodyPr rtlCol="0" anchor="ctr"/>
            <a:lstStyle/>
            <a:p>
              <a:endParaRPr lang="en-IN"/>
            </a:p>
          </p:txBody>
        </p:sp>
      </p:grpSp>
      <p:pic>
        <p:nvPicPr>
          <p:cNvPr id="2" name="Picture 2" descr="Incredible India! Why is it called so? - Next Wanderlust">
            <a:extLst>
              <a:ext uri="{FF2B5EF4-FFF2-40B4-BE49-F238E27FC236}">
                <a16:creationId xmlns:a16="http://schemas.microsoft.com/office/drawing/2014/main" id="{9F11AF90-26F2-E034-210E-6950B3D75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077" y="1087827"/>
            <a:ext cx="5163128" cy="516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91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7B4E70AF-F64B-CECB-CC8D-CB4B48F2B300}"/>
              </a:ext>
            </a:extLst>
          </p:cNvPr>
          <p:cNvSpPr txBox="1">
            <a:spLocks/>
          </p:cNvSpPr>
          <p:nvPr/>
        </p:nvSpPr>
        <p:spPr>
          <a:xfrm>
            <a:off x="482600" y="1446173"/>
            <a:ext cx="10515600" cy="50577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2000" b="1" dirty="0" smtClean="0">
              <a:solidFill>
                <a:srgbClr val="273D78"/>
              </a:solidFill>
            </a:endParaRPr>
          </a:p>
          <a:p>
            <a:pPr marL="0" indent="0">
              <a:buNone/>
            </a:pPr>
            <a:endParaRPr lang="en-IN" sz="2000" b="1" dirty="0">
              <a:solidFill>
                <a:srgbClr val="273D78"/>
              </a:solidFill>
            </a:endParaRPr>
          </a:p>
          <a:p>
            <a:pPr marL="0" indent="0">
              <a:buNone/>
            </a:pPr>
            <a:endParaRPr lang="en-IN" sz="2000" b="1" dirty="0" smtClean="0">
              <a:solidFill>
                <a:srgbClr val="273D78"/>
              </a:solidFill>
            </a:endParaRPr>
          </a:p>
          <a:p>
            <a:pPr marL="0" indent="0">
              <a:buNone/>
            </a:pPr>
            <a:endParaRPr lang="en-IN" sz="2000" b="1" dirty="0">
              <a:solidFill>
                <a:srgbClr val="273D78"/>
              </a:solidFill>
            </a:endParaRPr>
          </a:p>
          <a:p>
            <a:pPr marL="0" indent="0" algn="ctr">
              <a:buNone/>
            </a:pPr>
            <a:r>
              <a:rPr lang="en-IN" sz="6000" b="1" dirty="0" smtClean="0">
                <a:solidFill>
                  <a:srgbClr val="273D78"/>
                </a:solidFill>
              </a:rPr>
              <a:t>Friday - 4pm onwards! </a:t>
            </a:r>
            <a:endParaRPr lang="en-IN" sz="6000" b="1" dirty="0">
              <a:solidFill>
                <a:srgbClr val="273D78"/>
              </a:solidFill>
            </a:endParaRPr>
          </a:p>
          <a:p>
            <a:pPr marL="0" indent="0">
              <a:buNone/>
            </a:pPr>
            <a:endParaRPr lang="en-IN" sz="2000" dirty="0">
              <a:solidFill>
                <a:srgbClr val="273D78"/>
              </a:solidFill>
            </a:endParaRPr>
          </a:p>
        </p:txBody>
      </p:sp>
      <p:sp>
        <p:nvSpPr>
          <p:cNvPr id="5" name="Title 2"/>
          <p:cNvSpPr txBox="1">
            <a:spLocks/>
          </p:cNvSpPr>
          <p:nvPr/>
        </p:nvSpPr>
        <p:spPr>
          <a:xfrm>
            <a:off x="838200" y="365126"/>
            <a:ext cx="9932377" cy="641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273D78"/>
                </a:solidFill>
                <a:latin typeface="+mn-lt"/>
                <a:ea typeface="+mj-ea"/>
                <a:cs typeface="+mj-cs"/>
              </a:defRPr>
            </a:lvl1pPr>
          </a:lstStyle>
          <a:p>
            <a:r>
              <a:rPr lang="en-US" dirty="0" smtClean="0"/>
              <a:t>Post-meeting networking event</a:t>
            </a:r>
            <a:endParaRPr lang="en-IN" dirty="0"/>
          </a:p>
        </p:txBody>
      </p:sp>
    </p:spTree>
    <p:extLst>
      <p:ext uri="{BB962C8B-B14F-4D97-AF65-F5344CB8AC3E}">
        <p14:creationId xmlns:p14="http://schemas.microsoft.com/office/powerpoint/2010/main" val="1314710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4F9970-1D1D-695A-5AD9-8C8B0FF65001}"/>
              </a:ext>
            </a:extLst>
          </p:cNvPr>
          <p:cNvSpPr txBox="1">
            <a:spLocks noChangeAspect="1"/>
          </p:cNvSpPr>
          <p:nvPr/>
        </p:nvSpPr>
        <p:spPr>
          <a:xfrm>
            <a:off x="838200" y="2099327"/>
            <a:ext cx="10515600" cy="2659346"/>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1200"/>
              </a:spcBef>
            </a:pPr>
            <a:r>
              <a:rPr lang="en-US" sz="7300" dirty="0">
                <a:solidFill>
                  <a:srgbClr val="273D78"/>
                </a:solidFill>
                <a:latin typeface="+mn-lt"/>
              </a:rPr>
              <a:t>Thank You</a:t>
            </a:r>
            <a:r>
              <a:rPr lang="en-US" sz="5000" dirty="0">
                <a:solidFill>
                  <a:srgbClr val="273D78"/>
                </a:solidFill>
                <a:latin typeface="+mn-lt"/>
              </a:rPr>
              <a:t/>
            </a:r>
            <a:br>
              <a:rPr lang="en-US" sz="5000" dirty="0">
                <a:solidFill>
                  <a:srgbClr val="273D78"/>
                </a:solidFill>
                <a:latin typeface="+mn-lt"/>
              </a:rPr>
            </a:br>
            <a:r>
              <a:rPr lang="en-US" sz="4300" dirty="0">
                <a:solidFill>
                  <a:srgbClr val="273D78"/>
                </a:solidFill>
                <a:latin typeface="+mn-lt"/>
              </a:rPr>
              <a:t>For further </a:t>
            </a:r>
            <a:r>
              <a:rPr lang="en-US" sz="4300" dirty="0" smtClean="0">
                <a:solidFill>
                  <a:srgbClr val="273D78"/>
                </a:solidFill>
                <a:latin typeface="+mn-lt"/>
              </a:rPr>
              <a:t>help, </a:t>
            </a:r>
            <a:r>
              <a:rPr lang="en-US" sz="4300" dirty="0">
                <a:solidFill>
                  <a:srgbClr val="273D78"/>
                </a:solidFill>
                <a:latin typeface="+mn-lt"/>
              </a:rPr>
              <a:t>please visit the </a:t>
            </a:r>
            <a:r>
              <a:rPr lang="en-US" sz="4300" dirty="0" smtClean="0">
                <a:solidFill>
                  <a:srgbClr val="273D78"/>
                </a:solidFill>
                <a:latin typeface="+mn-lt"/>
              </a:rPr>
              <a:t>Registration </a:t>
            </a:r>
            <a:r>
              <a:rPr lang="en-US" sz="4300" dirty="0">
                <a:solidFill>
                  <a:srgbClr val="273D78"/>
                </a:solidFill>
                <a:latin typeface="+mn-lt"/>
              </a:rPr>
              <a:t>Desk!</a:t>
            </a:r>
            <a:br>
              <a:rPr lang="en-US" sz="4300" dirty="0">
                <a:solidFill>
                  <a:srgbClr val="273D78"/>
                </a:solidFill>
                <a:latin typeface="+mn-lt"/>
              </a:rPr>
            </a:br>
            <a:r>
              <a:rPr lang="en-US" sz="4300" b="1" dirty="0">
                <a:solidFill>
                  <a:srgbClr val="273D78"/>
                </a:solidFill>
                <a:latin typeface="+mn-lt"/>
              </a:rPr>
              <a:t/>
            </a:r>
            <a:br>
              <a:rPr lang="en-US" sz="4300" b="1" dirty="0">
                <a:solidFill>
                  <a:srgbClr val="273D78"/>
                </a:solidFill>
                <a:latin typeface="+mn-lt"/>
              </a:rPr>
            </a:br>
            <a:r>
              <a:rPr lang="en-US" sz="4300" b="1" dirty="0">
                <a:solidFill>
                  <a:srgbClr val="273D78"/>
                </a:solidFill>
                <a:latin typeface="+mn-lt"/>
              </a:rPr>
              <a:t>Feedback Survey Link (5 Mins)</a:t>
            </a:r>
            <a:r>
              <a:rPr lang="en-US" sz="3200" b="1" dirty="0"/>
              <a:t/>
            </a:r>
            <a:br>
              <a:rPr lang="en-US" sz="3200" b="1" dirty="0"/>
            </a:br>
            <a:r>
              <a:rPr lang="en-IN" sz="3200" dirty="0">
                <a:solidFill>
                  <a:schemeClr val="tx2"/>
                </a:solidFill>
                <a:hlinkClick r:id="rId2"/>
              </a:rPr>
              <a:t>Feedback </a:t>
            </a:r>
            <a:r>
              <a:rPr lang="en-IN" sz="3200" dirty="0" smtClean="0">
                <a:solidFill>
                  <a:schemeClr val="tx2"/>
                </a:solidFill>
                <a:hlinkClick r:id="rId2"/>
              </a:rPr>
              <a:t>SA </a:t>
            </a:r>
            <a:r>
              <a:rPr lang="en-IN" sz="3200" dirty="0">
                <a:solidFill>
                  <a:schemeClr val="tx2"/>
                </a:solidFill>
                <a:hlinkClick r:id="rId2"/>
              </a:rPr>
              <a:t>WG Meetings </a:t>
            </a:r>
            <a:r>
              <a:rPr lang="en-IN" sz="3200" dirty="0" smtClean="0">
                <a:solidFill>
                  <a:schemeClr val="tx2"/>
                </a:solidFill>
                <a:hlinkClick r:id="rId2"/>
              </a:rPr>
              <a:t>Oct 24</a:t>
            </a:r>
            <a:endParaRPr lang="en-US" b="1" dirty="0">
              <a:solidFill>
                <a:schemeClr val="tx2"/>
              </a:solidFill>
            </a:endParaRPr>
          </a:p>
        </p:txBody>
      </p:sp>
      <p:sp>
        <p:nvSpPr>
          <p:cNvPr id="3" name="TextBox 2">
            <a:extLst>
              <a:ext uri="{FF2B5EF4-FFF2-40B4-BE49-F238E27FC236}">
                <a16:creationId xmlns:a16="http://schemas.microsoft.com/office/drawing/2014/main" id="{9E716326-3BF7-9243-C84A-111C96497022}"/>
              </a:ext>
            </a:extLst>
          </p:cNvPr>
          <p:cNvSpPr txBox="1"/>
          <p:nvPr/>
        </p:nvSpPr>
        <p:spPr>
          <a:xfrm>
            <a:off x="845695" y="6319262"/>
            <a:ext cx="10515600" cy="369332"/>
          </a:xfrm>
          <a:prstGeom prst="rect">
            <a:avLst/>
          </a:prstGeom>
          <a:noFill/>
        </p:spPr>
        <p:txBody>
          <a:bodyPr wrap="square" rtlCol="0">
            <a:spAutoFit/>
          </a:bodyPr>
          <a:lstStyle/>
          <a:p>
            <a:pPr algn="ctr"/>
            <a:r>
              <a:rPr lang="en-IN" dirty="0">
                <a:solidFill>
                  <a:srgbClr val="FF0000"/>
                </a:solidFill>
              </a:rPr>
              <a:t>PLEASE RETURN YOUR LANYARDS TO THE ORGANIZERS </a:t>
            </a:r>
            <a:r>
              <a:rPr lang="en-IN" dirty="0" smtClean="0">
                <a:solidFill>
                  <a:srgbClr val="FF0000"/>
                </a:solidFill>
              </a:rPr>
              <a:t>AT </a:t>
            </a:r>
            <a:r>
              <a:rPr lang="en-IN" dirty="0">
                <a:solidFill>
                  <a:srgbClr val="FF0000"/>
                </a:solidFill>
              </a:rPr>
              <a:t>THE END OF THE MEETING</a:t>
            </a:r>
          </a:p>
        </p:txBody>
      </p:sp>
    </p:spTree>
    <p:extLst>
      <p:ext uri="{BB962C8B-B14F-4D97-AF65-F5344CB8AC3E}">
        <p14:creationId xmlns:p14="http://schemas.microsoft.com/office/powerpoint/2010/main" val="242182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43F24-63CB-AE25-7EAA-4968DA623547}"/>
              </a:ext>
            </a:extLst>
          </p:cNvPr>
          <p:cNvPicPr>
            <a:picLocks noChangeAspect="1"/>
          </p:cNvPicPr>
          <p:nvPr/>
        </p:nvPicPr>
        <p:blipFill>
          <a:blip r:embed="rId2"/>
          <a:stretch>
            <a:fillRect/>
          </a:stretch>
        </p:blipFill>
        <p:spPr>
          <a:xfrm>
            <a:off x="492320" y="0"/>
            <a:ext cx="10150720" cy="1329043"/>
          </a:xfrm>
          <a:prstGeom prst="rect">
            <a:avLst/>
          </a:prstGeom>
        </p:spPr>
      </p:pic>
      <p:sp>
        <p:nvSpPr>
          <p:cNvPr id="27" name="Content Placeholder 1">
            <a:extLst>
              <a:ext uri="{FF2B5EF4-FFF2-40B4-BE49-F238E27FC236}">
                <a16:creationId xmlns:a16="http://schemas.microsoft.com/office/drawing/2014/main" id="{FF126AEA-B143-0B43-887D-99FC2AC9E804}"/>
              </a:ext>
            </a:extLst>
          </p:cNvPr>
          <p:cNvSpPr txBox="1">
            <a:spLocks/>
          </p:cNvSpPr>
          <p:nvPr/>
        </p:nvSpPr>
        <p:spPr>
          <a:xfrm>
            <a:off x="843828" y="1193695"/>
            <a:ext cx="5423617" cy="446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2060"/>
                </a:solidFill>
              </a:rPr>
              <a:t>Government of India – DoT, MEA &amp; MHA</a:t>
            </a:r>
          </a:p>
        </p:txBody>
      </p:sp>
      <p:grpSp>
        <p:nvGrpSpPr>
          <p:cNvPr id="28" name="Group 27">
            <a:extLst>
              <a:ext uri="{FF2B5EF4-FFF2-40B4-BE49-F238E27FC236}">
                <a16:creationId xmlns:a16="http://schemas.microsoft.com/office/drawing/2014/main" id="{A143F720-9447-16D6-85F6-644706B53E5C}"/>
              </a:ext>
            </a:extLst>
          </p:cNvPr>
          <p:cNvGrpSpPr/>
          <p:nvPr/>
        </p:nvGrpSpPr>
        <p:grpSpPr>
          <a:xfrm>
            <a:off x="862080" y="1558247"/>
            <a:ext cx="6645320" cy="1009578"/>
            <a:chOff x="749072" y="5577531"/>
            <a:chExt cx="6645320" cy="1009578"/>
          </a:xfrm>
        </p:grpSpPr>
        <p:pic>
          <p:nvPicPr>
            <p:cNvPr id="29" name="Picture 28">
              <a:extLst>
                <a:ext uri="{FF2B5EF4-FFF2-40B4-BE49-F238E27FC236}">
                  <a16:creationId xmlns:a16="http://schemas.microsoft.com/office/drawing/2014/main" id="{0B911817-C474-7106-9D3F-0E194A7D66A3}"/>
                </a:ext>
              </a:extLst>
            </p:cNvPr>
            <p:cNvPicPr>
              <a:picLocks noChangeAspect="1"/>
            </p:cNvPicPr>
            <p:nvPr/>
          </p:nvPicPr>
          <p:blipFill>
            <a:blip r:embed="rId3"/>
            <a:stretch>
              <a:fillRect/>
            </a:stretch>
          </p:blipFill>
          <p:spPr>
            <a:xfrm>
              <a:off x="3213146" y="5577531"/>
              <a:ext cx="2064170" cy="1009578"/>
            </a:xfrm>
            <a:prstGeom prst="rect">
              <a:avLst/>
            </a:prstGeom>
          </p:spPr>
        </p:pic>
        <p:pic>
          <p:nvPicPr>
            <p:cNvPr id="30" name="Picture 29">
              <a:extLst>
                <a:ext uri="{FF2B5EF4-FFF2-40B4-BE49-F238E27FC236}">
                  <a16:creationId xmlns:a16="http://schemas.microsoft.com/office/drawing/2014/main" id="{FF9B112C-E154-A5B0-5C39-C6E840EEF7F1}"/>
                </a:ext>
              </a:extLst>
            </p:cNvPr>
            <p:cNvPicPr>
              <a:picLocks noChangeAspect="1"/>
            </p:cNvPicPr>
            <p:nvPr/>
          </p:nvPicPr>
          <p:blipFill>
            <a:blip r:embed="rId4"/>
            <a:stretch>
              <a:fillRect/>
            </a:stretch>
          </p:blipFill>
          <p:spPr>
            <a:xfrm>
              <a:off x="5630873" y="5772509"/>
              <a:ext cx="1763519" cy="694570"/>
            </a:xfrm>
            <a:prstGeom prst="rect">
              <a:avLst/>
            </a:prstGeom>
          </p:spPr>
        </p:pic>
        <p:pic>
          <p:nvPicPr>
            <p:cNvPr id="31" name="Picture 10" descr="Licensing framework for audio conferencing, voice mail services to be part  of unified licence: DoT | Zee Business">
              <a:extLst>
                <a:ext uri="{FF2B5EF4-FFF2-40B4-BE49-F238E27FC236}">
                  <a16:creationId xmlns:a16="http://schemas.microsoft.com/office/drawing/2014/main" id="{9F950EE5-39D6-EEF9-97A8-B9DF407BB393}"/>
                </a:ext>
              </a:extLst>
            </p:cNvPr>
            <p:cNvPicPr>
              <a:picLocks noChangeAspect="1" noChangeArrowheads="1"/>
            </p:cNvPicPr>
            <p:nvPr/>
          </p:nvPicPr>
          <p:blipFill rotWithShape="1">
            <a:blip r:embed="rId5">
              <a:clrChange>
                <a:clrFrom>
                  <a:srgbClr val="F3F7FA"/>
                </a:clrFrom>
                <a:clrTo>
                  <a:srgbClr val="F3F7FA">
                    <a:alpha val="0"/>
                  </a:srgbClr>
                </a:clrTo>
              </a:clrChange>
              <a:extLst>
                <a:ext uri="{28A0092B-C50C-407E-A947-70E740481C1C}">
                  <a14:useLocalDpi xmlns:a14="http://schemas.microsoft.com/office/drawing/2010/main" val="0"/>
                </a:ext>
              </a:extLst>
            </a:blip>
            <a:srcRect l="6880" t="34886" r="4842" b="18745"/>
            <a:stretch/>
          </p:blipFill>
          <p:spPr bwMode="auto">
            <a:xfrm>
              <a:off x="749072" y="5729366"/>
              <a:ext cx="2231626" cy="659165"/>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Content Placeholder 1">
            <a:extLst>
              <a:ext uri="{FF2B5EF4-FFF2-40B4-BE49-F238E27FC236}">
                <a16:creationId xmlns:a16="http://schemas.microsoft.com/office/drawing/2014/main" id="{2C051AA8-0A70-D767-9C8A-B16C07C2C8A4}"/>
              </a:ext>
            </a:extLst>
          </p:cNvPr>
          <p:cNvSpPr txBox="1">
            <a:spLocks/>
          </p:cNvSpPr>
          <p:nvPr/>
        </p:nvSpPr>
        <p:spPr>
          <a:xfrm>
            <a:off x="869883" y="2498624"/>
            <a:ext cx="2216020" cy="446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273D7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2060"/>
                </a:solidFill>
              </a:rPr>
              <a:t>Sponsors</a:t>
            </a:r>
          </a:p>
        </p:txBody>
      </p:sp>
      <p:sp>
        <p:nvSpPr>
          <p:cNvPr id="33" name="Content Placeholder 1">
            <a:extLst>
              <a:ext uri="{FF2B5EF4-FFF2-40B4-BE49-F238E27FC236}">
                <a16:creationId xmlns:a16="http://schemas.microsoft.com/office/drawing/2014/main" id="{716FC1C7-4609-3E41-8CF5-8AAEDC45C077}"/>
              </a:ext>
            </a:extLst>
          </p:cNvPr>
          <p:cNvSpPr txBox="1">
            <a:spLocks/>
          </p:cNvSpPr>
          <p:nvPr/>
        </p:nvSpPr>
        <p:spPr>
          <a:xfrm>
            <a:off x="862080" y="3074803"/>
            <a:ext cx="2052728" cy="3691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273D7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002060"/>
                </a:solidFill>
              </a:rPr>
              <a:t>Silver Sponsors</a:t>
            </a:r>
          </a:p>
        </p:txBody>
      </p:sp>
      <p:sp>
        <p:nvSpPr>
          <p:cNvPr id="34" name="Content Placeholder 1">
            <a:extLst>
              <a:ext uri="{FF2B5EF4-FFF2-40B4-BE49-F238E27FC236}">
                <a16:creationId xmlns:a16="http://schemas.microsoft.com/office/drawing/2014/main" id="{6421C322-3083-0694-A2B4-92D0EB1C8B68}"/>
              </a:ext>
            </a:extLst>
          </p:cNvPr>
          <p:cNvSpPr txBox="1">
            <a:spLocks/>
          </p:cNvSpPr>
          <p:nvPr/>
        </p:nvSpPr>
        <p:spPr>
          <a:xfrm>
            <a:off x="862080" y="4418390"/>
            <a:ext cx="2013675" cy="3386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273D7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002060"/>
                </a:solidFill>
              </a:rPr>
              <a:t>Bronze Sponsor</a:t>
            </a:r>
          </a:p>
        </p:txBody>
      </p:sp>
      <p:sp>
        <p:nvSpPr>
          <p:cNvPr id="37" name="Content Placeholder 1">
            <a:extLst>
              <a:ext uri="{FF2B5EF4-FFF2-40B4-BE49-F238E27FC236}">
                <a16:creationId xmlns:a16="http://schemas.microsoft.com/office/drawing/2014/main" id="{E3F0542B-15B5-A10F-5DF9-FF3AD7E27221}"/>
              </a:ext>
            </a:extLst>
          </p:cNvPr>
          <p:cNvSpPr txBox="1">
            <a:spLocks/>
          </p:cNvSpPr>
          <p:nvPr/>
        </p:nvSpPr>
        <p:spPr>
          <a:xfrm>
            <a:off x="862080" y="5473279"/>
            <a:ext cx="2216020" cy="446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273D7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2060"/>
                </a:solidFill>
              </a:rPr>
              <a:t>Logistics Partner</a:t>
            </a:r>
          </a:p>
        </p:txBody>
      </p:sp>
      <p:pic>
        <p:nvPicPr>
          <p:cNvPr id="38" name="Picture 37">
            <a:extLst>
              <a:ext uri="{FF2B5EF4-FFF2-40B4-BE49-F238E27FC236}">
                <a16:creationId xmlns:a16="http://schemas.microsoft.com/office/drawing/2014/main" id="{09257075-BABD-051C-8789-F727CF4C32E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84413" y="5933151"/>
            <a:ext cx="1414080" cy="689807"/>
          </a:xfrm>
          <a:prstGeom prst="rect">
            <a:avLst/>
          </a:prstGeom>
        </p:spPr>
      </p:pic>
      <p:pic>
        <p:nvPicPr>
          <p:cNvPr id="39" name="Picture 38">
            <a:extLst>
              <a:ext uri="{FF2B5EF4-FFF2-40B4-BE49-F238E27FC236}">
                <a16:creationId xmlns:a16="http://schemas.microsoft.com/office/drawing/2014/main" id="{4B8DDF01-7EE7-DB09-A718-32D84B29959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186195" y="5928803"/>
            <a:ext cx="1678278" cy="609729"/>
          </a:xfrm>
          <a:prstGeom prst="rect">
            <a:avLst/>
          </a:prstGeom>
        </p:spPr>
      </p:pic>
      <p:sp>
        <p:nvSpPr>
          <p:cNvPr id="40" name="TextBox 39">
            <a:extLst>
              <a:ext uri="{FF2B5EF4-FFF2-40B4-BE49-F238E27FC236}">
                <a16:creationId xmlns:a16="http://schemas.microsoft.com/office/drawing/2014/main" id="{29E682FB-A4B1-DB36-B061-7CA55C619BA7}"/>
              </a:ext>
            </a:extLst>
          </p:cNvPr>
          <p:cNvSpPr txBox="1"/>
          <p:nvPr/>
        </p:nvSpPr>
        <p:spPr>
          <a:xfrm>
            <a:off x="8145897" y="1146039"/>
            <a:ext cx="2427139" cy="461665"/>
          </a:xfrm>
          <a:prstGeom prst="rect">
            <a:avLst/>
          </a:prstGeom>
          <a:noFill/>
        </p:spPr>
        <p:txBody>
          <a:bodyPr wrap="none" rtlCol="0">
            <a:spAutoFit/>
          </a:bodyPr>
          <a:lstStyle/>
          <a:p>
            <a:r>
              <a:rPr lang="en-US" sz="2400" b="1" dirty="0">
                <a:solidFill>
                  <a:srgbClr val="002060"/>
                </a:solidFill>
              </a:rPr>
              <a:t>TSDSI Secretariat </a:t>
            </a:r>
          </a:p>
        </p:txBody>
      </p:sp>
      <p:grpSp>
        <p:nvGrpSpPr>
          <p:cNvPr id="7" name="Group 6">
            <a:extLst>
              <a:ext uri="{FF2B5EF4-FFF2-40B4-BE49-F238E27FC236}">
                <a16:creationId xmlns:a16="http://schemas.microsoft.com/office/drawing/2014/main" id="{596E101A-4E7E-95AA-5AC0-7B405662584D}"/>
              </a:ext>
            </a:extLst>
          </p:cNvPr>
          <p:cNvGrpSpPr/>
          <p:nvPr/>
        </p:nvGrpSpPr>
        <p:grpSpPr>
          <a:xfrm>
            <a:off x="7961087" y="1607704"/>
            <a:ext cx="4148522" cy="4842900"/>
            <a:chOff x="8043478" y="1937917"/>
            <a:chExt cx="4148522" cy="4842900"/>
          </a:xfrm>
        </p:grpSpPr>
        <p:grpSp>
          <p:nvGrpSpPr>
            <p:cNvPr id="5" name="Group 4">
              <a:extLst>
                <a:ext uri="{FF2B5EF4-FFF2-40B4-BE49-F238E27FC236}">
                  <a16:creationId xmlns:a16="http://schemas.microsoft.com/office/drawing/2014/main" id="{8034CCB0-4995-2EAD-34E0-252A340B49B8}"/>
                </a:ext>
              </a:extLst>
            </p:cNvPr>
            <p:cNvGrpSpPr/>
            <p:nvPr/>
          </p:nvGrpSpPr>
          <p:grpSpPr>
            <a:xfrm>
              <a:off x="8043478" y="1970601"/>
              <a:ext cx="2754540" cy="4467540"/>
              <a:chOff x="8043478" y="1970601"/>
              <a:chExt cx="2754540" cy="4467540"/>
            </a:xfrm>
          </p:grpSpPr>
          <p:pic>
            <p:nvPicPr>
              <p:cNvPr id="41" name="Picture 40">
                <a:extLst>
                  <a:ext uri="{FF2B5EF4-FFF2-40B4-BE49-F238E27FC236}">
                    <a16:creationId xmlns:a16="http://schemas.microsoft.com/office/drawing/2014/main" id="{7C00312B-DDE1-B949-4D59-571088D9C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07180" y="1977945"/>
                <a:ext cx="1052451" cy="1027030"/>
              </a:xfrm>
              <a:prstGeom prst="rect">
                <a:avLst/>
              </a:prstGeom>
            </p:spPr>
          </p:pic>
          <p:pic>
            <p:nvPicPr>
              <p:cNvPr id="42" name="Picture 41">
                <a:extLst>
                  <a:ext uri="{FF2B5EF4-FFF2-40B4-BE49-F238E27FC236}">
                    <a16:creationId xmlns:a16="http://schemas.microsoft.com/office/drawing/2014/main" id="{F3D4AB7A-EE97-F6A0-08EB-4FE2A9562B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1751" y="3608723"/>
                <a:ext cx="1114594" cy="1087672"/>
              </a:xfrm>
              <a:prstGeom prst="rect">
                <a:avLst/>
              </a:prstGeom>
            </p:spPr>
          </p:pic>
          <p:pic>
            <p:nvPicPr>
              <p:cNvPr id="43" name="Picture 42">
                <a:extLst>
                  <a:ext uri="{FF2B5EF4-FFF2-40B4-BE49-F238E27FC236}">
                    <a16:creationId xmlns:a16="http://schemas.microsoft.com/office/drawing/2014/main" id="{560A831F-B9AA-0A35-4FC5-E66E37176CB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561664" y="3608723"/>
                <a:ext cx="1126288" cy="1087672"/>
              </a:xfrm>
              <a:prstGeom prst="rect">
                <a:avLst/>
              </a:prstGeom>
            </p:spPr>
          </p:pic>
          <p:pic>
            <p:nvPicPr>
              <p:cNvPr id="44" name="Picture 43">
                <a:extLst>
                  <a:ext uri="{FF2B5EF4-FFF2-40B4-BE49-F238E27FC236}">
                    <a16:creationId xmlns:a16="http://schemas.microsoft.com/office/drawing/2014/main" id="{1A4967B7-43E0-90C4-462E-BDDB464D5E74}"/>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9554535" y="5347517"/>
                <a:ext cx="1090624" cy="1090624"/>
              </a:xfrm>
              <a:prstGeom prst="rect">
                <a:avLst/>
              </a:prstGeom>
            </p:spPr>
          </p:pic>
          <p:sp>
            <p:nvSpPr>
              <p:cNvPr id="45" name="TextBox 44">
                <a:extLst>
                  <a:ext uri="{FF2B5EF4-FFF2-40B4-BE49-F238E27FC236}">
                    <a16:creationId xmlns:a16="http://schemas.microsoft.com/office/drawing/2014/main" id="{D17D9537-DE55-9902-3035-3CA591AA5F66}"/>
                  </a:ext>
                </a:extLst>
              </p:cNvPr>
              <p:cNvSpPr txBox="1"/>
              <p:nvPr/>
            </p:nvSpPr>
            <p:spPr>
              <a:xfrm>
                <a:off x="8159613" y="3054045"/>
                <a:ext cx="1147583" cy="342676"/>
              </a:xfrm>
              <a:prstGeom prst="rect">
                <a:avLst/>
              </a:prstGeom>
              <a:noFill/>
            </p:spPr>
            <p:txBody>
              <a:bodyPr wrap="none" rtlCol="0">
                <a:spAutoFit/>
              </a:bodyPr>
              <a:lstStyle/>
              <a:p>
                <a:pPr algn="ctr"/>
                <a:r>
                  <a:rPr lang="en-US" sz="1600" dirty="0">
                    <a:solidFill>
                      <a:srgbClr val="002060"/>
                    </a:solidFill>
                  </a:rPr>
                  <a:t>Kuljit Singh</a:t>
                </a:r>
              </a:p>
            </p:txBody>
          </p:sp>
          <p:sp>
            <p:nvSpPr>
              <p:cNvPr id="46" name="TextBox 45">
                <a:extLst>
                  <a:ext uri="{FF2B5EF4-FFF2-40B4-BE49-F238E27FC236}">
                    <a16:creationId xmlns:a16="http://schemas.microsoft.com/office/drawing/2014/main" id="{1590E2AF-EA21-AA3A-E877-520A405F1A6E}"/>
                  </a:ext>
                </a:extLst>
              </p:cNvPr>
              <p:cNvSpPr txBox="1"/>
              <p:nvPr/>
            </p:nvSpPr>
            <p:spPr>
              <a:xfrm>
                <a:off x="8043478" y="4760420"/>
                <a:ext cx="1282858" cy="342676"/>
              </a:xfrm>
              <a:prstGeom prst="rect">
                <a:avLst/>
              </a:prstGeom>
              <a:noFill/>
            </p:spPr>
            <p:txBody>
              <a:bodyPr wrap="none" rtlCol="0">
                <a:spAutoFit/>
              </a:bodyPr>
              <a:lstStyle/>
              <a:p>
                <a:pPr algn="ctr"/>
                <a:r>
                  <a:rPr lang="en-US" sz="1600" dirty="0">
                    <a:solidFill>
                      <a:srgbClr val="002060"/>
                    </a:solidFill>
                  </a:rPr>
                  <a:t>Shefali Sinha</a:t>
                </a:r>
              </a:p>
            </p:txBody>
          </p:sp>
          <p:sp>
            <p:nvSpPr>
              <p:cNvPr id="47" name="TextBox 46">
                <a:extLst>
                  <a:ext uri="{FF2B5EF4-FFF2-40B4-BE49-F238E27FC236}">
                    <a16:creationId xmlns:a16="http://schemas.microsoft.com/office/drawing/2014/main" id="{4E58841E-98AC-0087-B0E2-B3473BE471E6}"/>
                  </a:ext>
                </a:extLst>
              </p:cNvPr>
              <p:cNvSpPr txBox="1"/>
              <p:nvPr/>
            </p:nvSpPr>
            <p:spPr>
              <a:xfrm>
                <a:off x="9359467" y="4760420"/>
                <a:ext cx="1438551" cy="342676"/>
              </a:xfrm>
              <a:prstGeom prst="rect">
                <a:avLst/>
              </a:prstGeom>
              <a:noFill/>
            </p:spPr>
            <p:txBody>
              <a:bodyPr wrap="none" rtlCol="0">
                <a:spAutoFit/>
              </a:bodyPr>
              <a:lstStyle/>
              <a:p>
                <a:pPr algn="ctr"/>
                <a:r>
                  <a:rPr lang="en-US" sz="1600" dirty="0">
                    <a:solidFill>
                      <a:srgbClr val="002060"/>
                    </a:solidFill>
                  </a:rPr>
                  <a:t>Anupam Sinha</a:t>
                </a:r>
              </a:p>
            </p:txBody>
          </p:sp>
          <p:pic>
            <p:nvPicPr>
              <p:cNvPr id="48" name="Picture 47">
                <a:extLst>
                  <a:ext uri="{FF2B5EF4-FFF2-40B4-BE49-F238E27FC236}">
                    <a16:creationId xmlns:a16="http://schemas.microsoft.com/office/drawing/2014/main" id="{D8A9104B-0269-71F9-B545-E72B62CB967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86318" y="5386382"/>
                <a:ext cx="1042672" cy="1017488"/>
              </a:xfrm>
              <a:prstGeom prst="rect">
                <a:avLst/>
              </a:prstGeom>
            </p:spPr>
          </p:pic>
          <p:pic>
            <p:nvPicPr>
              <p:cNvPr id="49" name="Picture 48">
                <a:extLst>
                  <a:ext uri="{FF2B5EF4-FFF2-40B4-BE49-F238E27FC236}">
                    <a16:creationId xmlns:a16="http://schemas.microsoft.com/office/drawing/2014/main" id="{3AC0B38C-D6A5-BB6A-16B7-444C4622C94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04488" y="1970601"/>
                <a:ext cx="1072482" cy="1046578"/>
              </a:xfrm>
              <a:prstGeom prst="rect">
                <a:avLst/>
              </a:prstGeom>
            </p:spPr>
          </p:pic>
          <p:sp>
            <p:nvSpPr>
              <p:cNvPr id="50" name="TextBox 49">
                <a:extLst>
                  <a:ext uri="{FF2B5EF4-FFF2-40B4-BE49-F238E27FC236}">
                    <a16:creationId xmlns:a16="http://schemas.microsoft.com/office/drawing/2014/main" id="{A54A1F5E-71B5-54B9-FB75-A547AB063EE3}"/>
                  </a:ext>
                </a:extLst>
              </p:cNvPr>
              <p:cNvSpPr txBox="1"/>
              <p:nvPr/>
            </p:nvSpPr>
            <p:spPr>
              <a:xfrm>
                <a:off x="9628924" y="3050687"/>
                <a:ext cx="990691" cy="342676"/>
              </a:xfrm>
              <a:prstGeom prst="rect">
                <a:avLst/>
              </a:prstGeom>
              <a:noFill/>
            </p:spPr>
            <p:txBody>
              <a:bodyPr wrap="none" rtlCol="0">
                <a:spAutoFit/>
              </a:bodyPr>
              <a:lstStyle/>
              <a:p>
                <a:pPr algn="ctr"/>
                <a:r>
                  <a:rPr lang="en-US" sz="1600" dirty="0">
                    <a:solidFill>
                      <a:srgbClr val="002060"/>
                    </a:solidFill>
                  </a:rPr>
                  <a:t>AK Mittal</a:t>
                </a:r>
              </a:p>
            </p:txBody>
          </p:sp>
        </p:grpSp>
        <p:grpSp>
          <p:nvGrpSpPr>
            <p:cNvPr id="6" name="Group 5">
              <a:extLst>
                <a:ext uri="{FF2B5EF4-FFF2-40B4-BE49-F238E27FC236}">
                  <a16:creationId xmlns:a16="http://schemas.microsoft.com/office/drawing/2014/main" id="{4711E56F-886D-1714-9816-8D89C4692AC7}"/>
                </a:ext>
              </a:extLst>
            </p:cNvPr>
            <p:cNvGrpSpPr/>
            <p:nvPr/>
          </p:nvGrpSpPr>
          <p:grpSpPr>
            <a:xfrm>
              <a:off x="10923280" y="1937917"/>
              <a:ext cx="1268720" cy="3170304"/>
              <a:chOff x="10923280" y="1937917"/>
              <a:chExt cx="1268720" cy="3170304"/>
            </a:xfrm>
          </p:grpSpPr>
          <p:pic>
            <p:nvPicPr>
              <p:cNvPr id="51" name="Picture 50">
                <a:extLst>
                  <a:ext uri="{FF2B5EF4-FFF2-40B4-BE49-F238E27FC236}">
                    <a16:creationId xmlns:a16="http://schemas.microsoft.com/office/drawing/2014/main" id="{047C4B70-FDCB-5210-5DC6-51AEC1EAF9C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923280" y="1937917"/>
                <a:ext cx="1072483" cy="1046579"/>
              </a:xfrm>
              <a:prstGeom prst="rect">
                <a:avLst/>
              </a:prstGeom>
            </p:spPr>
          </p:pic>
          <p:sp>
            <p:nvSpPr>
              <p:cNvPr id="52" name="TextBox 51">
                <a:extLst>
                  <a:ext uri="{FF2B5EF4-FFF2-40B4-BE49-F238E27FC236}">
                    <a16:creationId xmlns:a16="http://schemas.microsoft.com/office/drawing/2014/main" id="{02A5FA23-11FF-F396-0C88-AA6F82D033E9}"/>
                  </a:ext>
                </a:extLst>
              </p:cNvPr>
              <p:cNvSpPr txBox="1"/>
              <p:nvPr/>
            </p:nvSpPr>
            <p:spPr>
              <a:xfrm>
                <a:off x="10986327" y="3086324"/>
                <a:ext cx="1012773" cy="342676"/>
              </a:xfrm>
              <a:prstGeom prst="rect">
                <a:avLst/>
              </a:prstGeom>
              <a:noFill/>
            </p:spPr>
            <p:txBody>
              <a:bodyPr wrap="none" rtlCol="0">
                <a:spAutoFit/>
              </a:bodyPr>
              <a:lstStyle/>
              <a:p>
                <a:pPr algn="ctr"/>
                <a:r>
                  <a:rPr lang="en-US" sz="1600" dirty="0">
                    <a:solidFill>
                      <a:srgbClr val="002060"/>
                    </a:solidFill>
                  </a:rPr>
                  <a:t>PK Jaswal</a:t>
                </a:r>
              </a:p>
            </p:txBody>
          </p:sp>
          <p:pic>
            <p:nvPicPr>
              <p:cNvPr id="53" name="Picture 52">
                <a:extLst>
                  <a:ext uri="{FF2B5EF4-FFF2-40B4-BE49-F238E27FC236}">
                    <a16:creationId xmlns:a16="http://schemas.microsoft.com/office/drawing/2014/main" id="{B91CDE38-FD8D-4101-1DB6-2451E4AC6A0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1012699" y="3662957"/>
                <a:ext cx="1046579" cy="1046579"/>
              </a:xfrm>
              <a:prstGeom prst="rect">
                <a:avLst/>
              </a:prstGeom>
            </p:spPr>
          </p:pic>
          <p:sp>
            <p:nvSpPr>
              <p:cNvPr id="54" name="TextBox 53">
                <a:extLst>
                  <a:ext uri="{FF2B5EF4-FFF2-40B4-BE49-F238E27FC236}">
                    <a16:creationId xmlns:a16="http://schemas.microsoft.com/office/drawing/2014/main" id="{5579EC92-3C27-C318-7155-BE7B0FA3755C}"/>
                  </a:ext>
                </a:extLst>
              </p:cNvPr>
              <p:cNvSpPr txBox="1"/>
              <p:nvPr/>
            </p:nvSpPr>
            <p:spPr>
              <a:xfrm>
                <a:off x="10972789" y="4765545"/>
                <a:ext cx="1219211" cy="342676"/>
              </a:xfrm>
              <a:prstGeom prst="rect">
                <a:avLst/>
              </a:prstGeom>
              <a:noFill/>
            </p:spPr>
            <p:txBody>
              <a:bodyPr wrap="none" rtlCol="0">
                <a:spAutoFit/>
              </a:bodyPr>
              <a:lstStyle/>
              <a:p>
                <a:pPr algn="ctr"/>
                <a:r>
                  <a:rPr lang="en-US" sz="1600" dirty="0">
                    <a:solidFill>
                      <a:srgbClr val="002060"/>
                    </a:solidFill>
                  </a:rPr>
                  <a:t>Harsh Arora</a:t>
                </a:r>
              </a:p>
            </p:txBody>
          </p:sp>
        </p:grpSp>
        <p:sp>
          <p:nvSpPr>
            <p:cNvPr id="2" name="TextBox 1">
              <a:extLst>
                <a:ext uri="{FF2B5EF4-FFF2-40B4-BE49-F238E27FC236}">
                  <a16:creationId xmlns:a16="http://schemas.microsoft.com/office/drawing/2014/main" id="{EA7247BE-D9FC-BC58-78D3-7813386440A6}"/>
                </a:ext>
              </a:extLst>
            </p:cNvPr>
            <p:cNvSpPr txBox="1"/>
            <p:nvPr/>
          </p:nvSpPr>
          <p:spPr>
            <a:xfrm>
              <a:off x="8070995" y="6438141"/>
              <a:ext cx="984640" cy="342676"/>
            </a:xfrm>
            <a:prstGeom prst="rect">
              <a:avLst/>
            </a:prstGeom>
            <a:noFill/>
          </p:spPr>
          <p:txBody>
            <a:bodyPr wrap="none" rtlCol="0">
              <a:spAutoFit/>
            </a:bodyPr>
            <a:lstStyle/>
            <a:p>
              <a:pPr algn="ctr"/>
              <a:r>
                <a:rPr lang="en-US" sz="1600" dirty="0">
                  <a:solidFill>
                    <a:srgbClr val="002060"/>
                  </a:solidFill>
                </a:rPr>
                <a:t>Asif Iqbal</a:t>
              </a:r>
            </a:p>
          </p:txBody>
        </p:sp>
        <p:sp>
          <p:nvSpPr>
            <p:cNvPr id="3" name="TextBox 2">
              <a:extLst>
                <a:ext uri="{FF2B5EF4-FFF2-40B4-BE49-F238E27FC236}">
                  <a16:creationId xmlns:a16="http://schemas.microsoft.com/office/drawing/2014/main" id="{E5C0E50B-1F1C-DED0-F6AC-36C68AEE1EEC}"/>
                </a:ext>
              </a:extLst>
            </p:cNvPr>
            <p:cNvSpPr txBox="1"/>
            <p:nvPr/>
          </p:nvSpPr>
          <p:spPr>
            <a:xfrm>
              <a:off x="9457592" y="6419004"/>
              <a:ext cx="1528735" cy="342676"/>
            </a:xfrm>
            <a:prstGeom prst="rect">
              <a:avLst/>
            </a:prstGeom>
            <a:noFill/>
          </p:spPr>
          <p:txBody>
            <a:bodyPr wrap="none" rtlCol="0">
              <a:spAutoFit/>
            </a:bodyPr>
            <a:lstStyle/>
            <a:p>
              <a:pPr algn="ctr"/>
              <a:r>
                <a:rPr lang="en-US" sz="1600" dirty="0">
                  <a:solidFill>
                    <a:srgbClr val="002060"/>
                  </a:solidFill>
                </a:rPr>
                <a:t>Rajesh Vasudev</a:t>
              </a:r>
            </a:p>
          </p:txBody>
        </p:sp>
      </p:grpSp>
      <p:sp>
        <p:nvSpPr>
          <p:cNvPr id="8" name="Content Placeholder 1">
            <a:extLst>
              <a:ext uri="{FF2B5EF4-FFF2-40B4-BE49-F238E27FC236}">
                <a16:creationId xmlns:a16="http://schemas.microsoft.com/office/drawing/2014/main" id="{8D9A3D5B-3B6C-AF55-D383-E78843D6C9D7}"/>
              </a:ext>
            </a:extLst>
          </p:cNvPr>
          <p:cNvSpPr txBox="1">
            <a:spLocks/>
          </p:cNvSpPr>
          <p:nvPr/>
        </p:nvSpPr>
        <p:spPr>
          <a:xfrm>
            <a:off x="3175043" y="5468931"/>
            <a:ext cx="2216020" cy="446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273D7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2060"/>
                </a:solidFill>
              </a:rPr>
              <a:t>Design Partner</a:t>
            </a:r>
          </a:p>
        </p:txBody>
      </p:sp>
      <p:pic>
        <p:nvPicPr>
          <p:cNvPr id="14" name="Picture 13" descr="A blue text on a white background&#10;&#10;Description automatically generated">
            <a:extLst>
              <a:ext uri="{FF2B5EF4-FFF2-40B4-BE49-F238E27FC236}">
                <a16:creationId xmlns:a16="http://schemas.microsoft.com/office/drawing/2014/main" id="{279442DA-885C-4954-63BF-B5F6EB64DEF5}"/>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1049779" y="4876360"/>
            <a:ext cx="1546111" cy="421666"/>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2EDD7EF7-28DF-033C-A606-2C80C548677C}"/>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980089" y="3548374"/>
            <a:ext cx="2305941" cy="694763"/>
          </a:xfrm>
          <a:prstGeom prst="rect">
            <a:avLst/>
          </a:prstGeom>
        </p:spPr>
      </p:pic>
      <p:pic>
        <p:nvPicPr>
          <p:cNvPr id="22" name="Picture 21" descr="A blue logo with a white background&#10;&#10;Description automatically generated">
            <a:extLst>
              <a:ext uri="{FF2B5EF4-FFF2-40B4-BE49-F238E27FC236}">
                <a16:creationId xmlns:a16="http://schemas.microsoft.com/office/drawing/2014/main" id="{752112BD-AC27-91BF-123E-B4FAAD4FD2E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13724" y="3413355"/>
            <a:ext cx="1283050" cy="987347"/>
          </a:xfrm>
          <a:prstGeom prst="rect">
            <a:avLst/>
          </a:prstGeom>
        </p:spPr>
      </p:pic>
      <p:pic>
        <p:nvPicPr>
          <p:cNvPr id="24" name="Picture 23" descr="A logo for a computer network&#10;&#10;Description automatically generated">
            <a:extLst>
              <a:ext uri="{FF2B5EF4-FFF2-40B4-BE49-F238E27FC236}">
                <a16:creationId xmlns:a16="http://schemas.microsoft.com/office/drawing/2014/main" id="{E7FED6FB-3811-47EF-7502-824D624E9FF8}"/>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5522046" y="3380308"/>
            <a:ext cx="1803802" cy="1030893"/>
          </a:xfrm>
          <a:prstGeom prst="rect">
            <a:avLst/>
          </a:prstGeom>
        </p:spPr>
      </p:pic>
    </p:spTree>
    <p:extLst>
      <p:ext uri="{BB962C8B-B14F-4D97-AF65-F5344CB8AC3E}">
        <p14:creationId xmlns:p14="http://schemas.microsoft.com/office/powerpoint/2010/main" val="2522394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2474" y="1295145"/>
            <a:ext cx="8694183" cy="5269569"/>
          </a:xfrm>
        </p:spPr>
        <p:txBody>
          <a:bodyPr>
            <a:normAutofit lnSpcReduction="10000"/>
          </a:bodyPr>
          <a:lstStyle/>
          <a:p>
            <a:r>
              <a:rPr lang="en-IN" dirty="0">
                <a:hlinkClick r:id="rId2"/>
              </a:rPr>
              <a:t>Hyderabad </a:t>
            </a:r>
            <a:r>
              <a:rPr lang="en-IN" dirty="0" smtClean="0"/>
              <a:t>is </a:t>
            </a:r>
            <a:r>
              <a:rPr lang="en-IN" dirty="0"/>
              <a:t>the capital </a:t>
            </a:r>
            <a:r>
              <a:rPr lang="en-IN" dirty="0" smtClean="0"/>
              <a:t>city </a:t>
            </a:r>
            <a:r>
              <a:rPr lang="en-IN" dirty="0"/>
              <a:t>of the southern Indian state of </a:t>
            </a:r>
            <a:r>
              <a:rPr lang="en-IN" dirty="0" smtClean="0"/>
              <a:t>Telangana. </a:t>
            </a:r>
            <a:r>
              <a:rPr lang="en-IN" dirty="0"/>
              <a:t>It has a population of more than </a:t>
            </a:r>
            <a:r>
              <a:rPr lang="en-IN" dirty="0" smtClean="0"/>
              <a:t>11 </a:t>
            </a:r>
            <a:r>
              <a:rPr lang="en-IN" dirty="0"/>
              <a:t>million, making it India's </a:t>
            </a:r>
            <a:r>
              <a:rPr lang="en-IN" b="1" dirty="0" smtClean="0"/>
              <a:t>sixth </a:t>
            </a:r>
            <a:r>
              <a:rPr lang="en-IN" b="1" dirty="0"/>
              <a:t>most populous </a:t>
            </a:r>
            <a:r>
              <a:rPr lang="en-IN" dirty="0" smtClean="0"/>
              <a:t>metropolitan area.</a:t>
            </a:r>
          </a:p>
          <a:p>
            <a:r>
              <a:rPr lang="en-IN" b="1" dirty="0" smtClean="0"/>
              <a:t>Ancient history of the region</a:t>
            </a:r>
            <a:r>
              <a:rPr lang="en-IN" dirty="0" smtClean="0"/>
              <a:t>:</a:t>
            </a:r>
            <a:endParaRPr lang="en-IN" dirty="0"/>
          </a:p>
          <a:p>
            <a:pPr lvl="1"/>
            <a:r>
              <a:rPr lang="en-IN" dirty="0" smtClean="0"/>
              <a:t>Around 3</a:t>
            </a:r>
            <a:r>
              <a:rPr lang="en-IN" baseline="30000" dirty="0" smtClean="0"/>
              <a:t>rd</a:t>
            </a:r>
            <a:r>
              <a:rPr lang="en-IN" dirty="0" smtClean="0"/>
              <a:t> century BC, the region around Hyderabad was part of the Mauryan empire. </a:t>
            </a:r>
            <a:endParaRPr lang="en-IN" dirty="0"/>
          </a:p>
          <a:p>
            <a:pPr lvl="1"/>
            <a:r>
              <a:rPr lang="en-IN" dirty="0" smtClean="0"/>
              <a:t>Since the fall of the Mauryan empire, the region has seen the rise and fall of many empires such as the Satvahanas, Chalukyas and the Kakatiyas.</a:t>
            </a:r>
          </a:p>
          <a:p>
            <a:r>
              <a:rPr lang="en-IN" b="1" dirty="0" smtClean="0"/>
              <a:t>Medieval Hyderabad</a:t>
            </a:r>
            <a:r>
              <a:rPr lang="en-IN" dirty="0" smtClean="0"/>
              <a:t>:</a:t>
            </a:r>
            <a:endParaRPr lang="en-IN" dirty="0"/>
          </a:p>
          <a:p>
            <a:pPr lvl="1"/>
            <a:r>
              <a:rPr lang="en-IN" dirty="0"/>
              <a:t>Sultan </a:t>
            </a:r>
            <a:r>
              <a:rPr lang="en-IN" dirty="0" err="1"/>
              <a:t>Quli</a:t>
            </a:r>
            <a:r>
              <a:rPr lang="en-IN" dirty="0"/>
              <a:t> </a:t>
            </a:r>
            <a:r>
              <a:rPr lang="en-IN" dirty="0" err="1" smtClean="0"/>
              <a:t>Qut-ul-Mulk</a:t>
            </a:r>
            <a:r>
              <a:rPr lang="en-IN" dirty="0" smtClean="0"/>
              <a:t> gained control of the region in 1518, and built the </a:t>
            </a:r>
            <a:r>
              <a:rPr lang="en-IN" dirty="0" smtClean="0">
                <a:hlinkClick r:id="rId3"/>
              </a:rPr>
              <a:t>fortress of Golconda</a:t>
            </a:r>
            <a:r>
              <a:rPr lang="en-IN" dirty="0" smtClean="0"/>
              <a:t>, which till date is a popular tourist destination. </a:t>
            </a:r>
          </a:p>
          <a:p>
            <a:pPr lvl="1"/>
            <a:r>
              <a:rPr lang="en-IN" dirty="0" smtClean="0"/>
              <a:t>In 1591, the </a:t>
            </a:r>
            <a:r>
              <a:rPr lang="en-IN" dirty="0"/>
              <a:t>fifth </a:t>
            </a:r>
            <a:r>
              <a:rPr lang="en-IN" dirty="0" err="1"/>
              <a:t>Qutb</a:t>
            </a:r>
            <a:r>
              <a:rPr lang="en-IN" dirty="0"/>
              <a:t> </a:t>
            </a:r>
            <a:r>
              <a:rPr lang="en-IN" dirty="0" err="1"/>
              <a:t>Shahi</a:t>
            </a:r>
            <a:r>
              <a:rPr lang="en-IN" dirty="0"/>
              <a:t> sultan, </a:t>
            </a:r>
            <a:r>
              <a:rPr lang="en-IN" dirty="0">
                <a:hlinkClick r:id="rId4" tooltip="Muhammad Quli Qutb Shah"/>
              </a:rPr>
              <a:t>Muhammad </a:t>
            </a:r>
            <a:r>
              <a:rPr lang="en-IN" dirty="0" err="1">
                <a:hlinkClick r:id="rId4" tooltip="Muhammad Quli Qutb Shah"/>
              </a:rPr>
              <a:t>Quli</a:t>
            </a:r>
            <a:r>
              <a:rPr lang="en-IN" dirty="0">
                <a:hlinkClick r:id="rId4" tooltip="Muhammad Quli Qutb Shah"/>
              </a:rPr>
              <a:t> </a:t>
            </a:r>
            <a:r>
              <a:rPr lang="en-IN" dirty="0" err="1">
                <a:hlinkClick r:id="rId4" tooltip="Muhammad Quli Qutb Shah"/>
              </a:rPr>
              <a:t>Qutb</a:t>
            </a:r>
            <a:r>
              <a:rPr lang="en-IN" dirty="0">
                <a:hlinkClick r:id="rId4" tooltip="Muhammad Quli Qutb Shah"/>
              </a:rPr>
              <a:t> Shah</a:t>
            </a:r>
            <a:r>
              <a:rPr lang="en-IN" dirty="0"/>
              <a:t>, established </a:t>
            </a:r>
            <a:r>
              <a:rPr lang="en-IN" dirty="0" smtClean="0"/>
              <a:t>Hyderabad, to extend beyond </a:t>
            </a:r>
            <a:r>
              <a:rPr lang="en-IN" dirty="0">
                <a:hlinkClick r:id="rId5" tooltip="Golconda Fort"/>
              </a:rPr>
              <a:t>fortified </a:t>
            </a:r>
            <a:r>
              <a:rPr lang="en-IN" dirty="0" smtClean="0">
                <a:hlinkClick r:id="rId5" tooltip="Golconda Fort"/>
              </a:rPr>
              <a:t>Golconda</a:t>
            </a:r>
            <a:r>
              <a:rPr lang="en-IN" dirty="0" smtClean="0"/>
              <a:t>, and construction of </a:t>
            </a:r>
            <a:r>
              <a:rPr lang="en-IN" dirty="0" smtClean="0">
                <a:hlinkClick r:id="rId6"/>
              </a:rPr>
              <a:t>Charminar</a:t>
            </a:r>
            <a:r>
              <a:rPr lang="en-IN" dirty="0" smtClean="0"/>
              <a:t>.</a:t>
            </a:r>
          </a:p>
          <a:p>
            <a:pPr lvl="1"/>
            <a:r>
              <a:rPr lang="en-IN" dirty="0" smtClean="0"/>
              <a:t>By the mid 18</a:t>
            </a:r>
            <a:r>
              <a:rPr lang="en-IN" baseline="30000" dirty="0" smtClean="0"/>
              <a:t>th</a:t>
            </a:r>
            <a:r>
              <a:rPr lang="en-IN" dirty="0" smtClean="0"/>
              <a:t> century </a:t>
            </a:r>
            <a:r>
              <a:rPr lang="en-IN" dirty="0" err="1">
                <a:hlinkClick r:id="rId7" tooltip="Asaf Jah I"/>
              </a:rPr>
              <a:t>Asaf</a:t>
            </a:r>
            <a:r>
              <a:rPr lang="en-IN" dirty="0">
                <a:hlinkClick r:id="rId7" tooltip="Asaf Jah I"/>
              </a:rPr>
              <a:t> Jah I</a:t>
            </a:r>
            <a:r>
              <a:rPr lang="en-IN" dirty="0"/>
              <a:t>, the </a:t>
            </a:r>
            <a:r>
              <a:rPr lang="en-IN" dirty="0">
                <a:hlinkClick r:id="rId8" tooltip="Viceroy of the Deccan"/>
              </a:rPr>
              <a:t>Mughal viceroy</a:t>
            </a:r>
            <a:r>
              <a:rPr lang="en-IN" dirty="0"/>
              <a:t>, declared his sovereignty and founded the </a:t>
            </a:r>
            <a:r>
              <a:rPr lang="en-IN" dirty="0" err="1">
                <a:hlinkClick r:id="rId9" tooltip="Asaf Jahi dynasty"/>
              </a:rPr>
              <a:t>Asaf</a:t>
            </a:r>
            <a:r>
              <a:rPr lang="en-IN" dirty="0">
                <a:hlinkClick r:id="rId9" tooltip="Asaf Jahi dynasty"/>
              </a:rPr>
              <a:t> </a:t>
            </a:r>
            <a:r>
              <a:rPr lang="en-IN" dirty="0" err="1">
                <a:hlinkClick r:id="rId9" tooltip="Asaf Jahi dynasty"/>
              </a:rPr>
              <a:t>Jahi</a:t>
            </a:r>
            <a:r>
              <a:rPr lang="en-IN" dirty="0">
                <a:hlinkClick r:id="rId9" tooltip="Asaf Jahi dynasty"/>
              </a:rPr>
              <a:t> dynasty</a:t>
            </a:r>
            <a:r>
              <a:rPr lang="en-IN" dirty="0"/>
              <a:t>, also known as the </a:t>
            </a:r>
            <a:r>
              <a:rPr lang="en-IN" dirty="0" err="1">
                <a:hlinkClick r:id="rId10" tooltip="Nizam of Hyderabad"/>
              </a:rPr>
              <a:t>Nizams</a:t>
            </a:r>
            <a:r>
              <a:rPr lang="en-IN" dirty="0" smtClean="0"/>
              <a:t>. </a:t>
            </a:r>
            <a:r>
              <a:rPr lang="en-IN" dirty="0"/>
              <a:t>The descendants of </a:t>
            </a:r>
            <a:r>
              <a:rPr lang="en-IN" dirty="0" err="1"/>
              <a:t>Asaf</a:t>
            </a:r>
            <a:r>
              <a:rPr lang="en-IN" dirty="0"/>
              <a:t> Jah ruled Hyderabad as </a:t>
            </a:r>
            <a:r>
              <a:rPr lang="en-IN" dirty="0" err="1"/>
              <a:t>Nizams</a:t>
            </a:r>
            <a:r>
              <a:rPr lang="en-IN" dirty="0"/>
              <a:t> until India’s independence. </a:t>
            </a:r>
            <a:endParaRPr lang="en-IN" dirty="0" smtClean="0"/>
          </a:p>
          <a:p>
            <a:pPr lvl="1"/>
            <a:r>
              <a:rPr lang="en-IN" dirty="0" smtClean="0"/>
              <a:t>During </a:t>
            </a:r>
            <a:r>
              <a:rPr lang="en-IN" dirty="0"/>
              <a:t>the </a:t>
            </a:r>
            <a:r>
              <a:rPr lang="en-IN" dirty="0" err="1"/>
              <a:t>Nizam</a:t>
            </a:r>
            <a:r>
              <a:rPr lang="en-IN" dirty="0"/>
              <a:t> rule, </a:t>
            </a:r>
            <a:r>
              <a:rPr lang="en-IN" b="1" dirty="0"/>
              <a:t>Hyderabad was the largest princely state in </a:t>
            </a:r>
            <a:r>
              <a:rPr lang="en-IN" b="1" dirty="0" smtClean="0"/>
              <a:t>India, and the king was considered to be the richest in the world!</a:t>
            </a:r>
            <a:endParaRPr lang="en-IN" dirty="0" smtClean="0"/>
          </a:p>
          <a:p>
            <a:pPr lvl="1"/>
            <a:r>
              <a:rPr lang="en-IN" dirty="0" smtClean="0"/>
              <a:t>Hyderabad is also known as the “</a:t>
            </a:r>
            <a:r>
              <a:rPr lang="en-IN" dirty="0" smtClean="0">
                <a:hlinkClick r:id="rId11"/>
              </a:rPr>
              <a:t>City of Pearls</a:t>
            </a:r>
            <a:r>
              <a:rPr lang="en-IN" dirty="0" smtClean="0"/>
              <a:t>” due to its role in pearl trade.</a:t>
            </a:r>
            <a:endParaRPr lang="en-IN" dirty="0"/>
          </a:p>
        </p:txBody>
      </p:sp>
      <p:sp>
        <p:nvSpPr>
          <p:cNvPr id="3" name="Title 2"/>
          <p:cNvSpPr>
            <a:spLocks noGrp="1"/>
          </p:cNvSpPr>
          <p:nvPr>
            <p:ph type="title"/>
          </p:nvPr>
        </p:nvSpPr>
        <p:spPr>
          <a:xfrm>
            <a:off x="838200" y="365126"/>
            <a:ext cx="9932377" cy="618944"/>
          </a:xfrm>
        </p:spPr>
        <p:txBody>
          <a:bodyPr>
            <a:normAutofit fontScale="90000"/>
          </a:bodyPr>
          <a:lstStyle/>
          <a:p>
            <a:r>
              <a:rPr lang="en-US" sz="4400" dirty="0" smtClean="0"/>
              <a:t>Hyderabad’s </a:t>
            </a:r>
            <a:r>
              <a:rPr lang="en-US" sz="4400" dirty="0"/>
              <a:t>History</a:t>
            </a:r>
            <a:endParaRPr lang="en-IN" sz="4400" dirty="0">
              <a:ea typeface="+mn-ea"/>
              <a:cs typeface="+mn-cs"/>
            </a:endParaRPr>
          </a:p>
        </p:txBody>
      </p:sp>
      <p:pic>
        <p:nvPicPr>
          <p:cNvPr id="1026" name="Picture 2" descr="undefined"/>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9594668" y="1295145"/>
            <a:ext cx="1938202" cy="27377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9085216" y="4493041"/>
            <a:ext cx="3050176" cy="19047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86409" y="4032854"/>
            <a:ext cx="1368335" cy="369332"/>
          </a:xfrm>
          <a:prstGeom prst="rect">
            <a:avLst/>
          </a:prstGeom>
          <a:noFill/>
        </p:spPr>
        <p:txBody>
          <a:bodyPr wrap="square" rtlCol="0">
            <a:spAutoFit/>
          </a:bodyPr>
          <a:lstStyle/>
          <a:p>
            <a:r>
              <a:rPr lang="en-IN" dirty="0" smtClean="0"/>
              <a:t>Charminar</a:t>
            </a:r>
            <a:endParaRPr lang="en-IN" dirty="0"/>
          </a:p>
        </p:txBody>
      </p:sp>
      <p:sp>
        <p:nvSpPr>
          <p:cNvPr id="7" name="TextBox 6"/>
          <p:cNvSpPr txBox="1"/>
          <p:nvPr/>
        </p:nvSpPr>
        <p:spPr>
          <a:xfrm>
            <a:off x="9959319" y="6401231"/>
            <a:ext cx="1805396" cy="369332"/>
          </a:xfrm>
          <a:prstGeom prst="rect">
            <a:avLst/>
          </a:prstGeom>
          <a:noFill/>
        </p:spPr>
        <p:txBody>
          <a:bodyPr wrap="square" rtlCol="0">
            <a:spAutoFit/>
          </a:bodyPr>
          <a:lstStyle/>
          <a:p>
            <a:r>
              <a:rPr lang="en-IN" dirty="0" smtClean="0"/>
              <a:t>Golconda Fort</a:t>
            </a:r>
            <a:endParaRPr lang="en-IN" dirty="0"/>
          </a:p>
        </p:txBody>
      </p:sp>
    </p:spTree>
    <p:extLst>
      <p:ext uri="{BB962C8B-B14F-4D97-AF65-F5344CB8AC3E}">
        <p14:creationId xmlns:p14="http://schemas.microsoft.com/office/powerpoint/2010/main" val="719577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55546"/>
            <a:ext cx="10515600" cy="3433330"/>
          </a:xfrm>
        </p:spPr>
        <p:txBody>
          <a:bodyPr>
            <a:normAutofit/>
          </a:bodyPr>
          <a:lstStyle/>
          <a:p>
            <a:r>
              <a:rPr lang="en-IN" altLang="en-US" sz="2000" dirty="0">
                <a:latin typeface="Calibri" panose="020F0502020204030204" pitchFamily="34" charset="0"/>
              </a:rPr>
              <a:t>Hyderabad is </a:t>
            </a:r>
            <a:r>
              <a:rPr lang="en-IN" altLang="en-US" sz="2000" dirty="0" smtClean="0">
                <a:latin typeface="Calibri" panose="020F0502020204030204" pitchFamily="34" charset="0"/>
              </a:rPr>
              <a:t>referred to </a:t>
            </a:r>
            <a:r>
              <a:rPr lang="en-IN" altLang="en-US" sz="2000" dirty="0">
                <a:latin typeface="Calibri" panose="020F0502020204030204" pitchFamily="34" charset="0"/>
              </a:rPr>
              <a:t>as the Pharma City of India as it is the hub </a:t>
            </a:r>
            <a:r>
              <a:rPr lang="en-IN" altLang="en-US" sz="2000" dirty="0" smtClean="0">
                <a:latin typeface="Calibri" panose="020F0502020204030204" pitchFamily="34" charset="0"/>
              </a:rPr>
              <a:t>of pharmaceuticals </a:t>
            </a:r>
            <a:r>
              <a:rPr lang="en-IN" altLang="en-US" sz="2000" dirty="0">
                <a:latin typeface="Calibri" panose="020F0502020204030204" pitchFamily="34" charset="0"/>
              </a:rPr>
              <a:t>and biotechnology </a:t>
            </a:r>
            <a:r>
              <a:rPr lang="en-IN" altLang="en-US" sz="2000" dirty="0" smtClean="0">
                <a:latin typeface="Calibri" panose="020F0502020204030204" pitchFamily="34" charset="0"/>
              </a:rPr>
              <a:t>research in India</a:t>
            </a:r>
            <a:r>
              <a:rPr lang="en-US" sz="2000" dirty="0" smtClean="0">
                <a:latin typeface="Calibri" panose="020F0502020204030204" pitchFamily="34" charset="0"/>
              </a:rPr>
              <a:t>.</a:t>
            </a:r>
            <a:endParaRPr lang="en-IN" altLang="en-US" sz="2000" dirty="0">
              <a:latin typeface="Calibri" panose="020F0502020204030204" pitchFamily="34" charset="0"/>
            </a:endParaRPr>
          </a:p>
          <a:p>
            <a:r>
              <a:rPr lang="en-IN" sz="2000" dirty="0" smtClean="0"/>
              <a:t>It is currently an emerging information and technology hub of India, with some of the biggest multinational companies having their campuses in the city. Amazon, Microsoft and Meta have one of their largest campuses in Hyderabad, outside USA.</a:t>
            </a:r>
          </a:p>
          <a:p>
            <a:r>
              <a:rPr lang="en-US" altLang="en-US" sz="2000" dirty="0" smtClean="0">
                <a:latin typeface="Calibri" panose="020F0502020204030204" pitchFamily="34" charset="0"/>
              </a:rPr>
              <a:t>Hyderabad is also the hub for badminton in India, and is known to have created some of the most prominent players such as </a:t>
            </a:r>
            <a:r>
              <a:rPr lang="en-IN" dirty="0">
                <a:hlinkClick r:id="rId2"/>
              </a:rPr>
              <a:t>P.V </a:t>
            </a:r>
            <a:r>
              <a:rPr lang="en-IN" dirty="0" smtClean="0">
                <a:hlinkClick r:id="rId2"/>
              </a:rPr>
              <a:t>Sindhu</a:t>
            </a:r>
            <a:r>
              <a:rPr lang="en-IN" dirty="0" smtClean="0"/>
              <a:t> (world ranking 2 in 2017), </a:t>
            </a:r>
            <a:r>
              <a:rPr lang="en-IN" dirty="0">
                <a:hlinkClick r:id="rId3"/>
              </a:rPr>
              <a:t>Kidambi Srikanth</a:t>
            </a:r>
            <a:r>
              <a:rPr lang="en-IN" dirty="0"/>
              <a:t> and </a:t>
            </a:r>
            <a:r>
              <a:rPr lang="en-IN" dirty="0">
                <a:hlinkClick r:id="rId4"/>
              </a:rPr>
              <a:t>Saina </a:t>
            </a:r>
            <a:r>
              <a:rPr lang="en-IN" dirty="0" smtClean="0">
                <a:hlinkClick r:id="rId4"/>
              </a:rPr>
              <a:t>Nehwal</a:t>
            </a:r>
            <a:r>
              <a:rPr lang="en-IN" dirty="0" smtClean="0"/>
              <a:t> (world ranking 1 in 2015). </a:t>
            </a:r>
          </a:p>
          <a:p>
            <a:pPr lvl="1"/>
            <a:r>
              <a:rPr lang="en-IN" sz="2000" dirty="0" smtClean="0">
                <a:hlinkClick r:id="rId5"/>
              </a:rPr>
              <a:t>The </a:t>
            </a:r>
            <a:r>
              <a:rPr lang="en-IN" dirty="0" err="1">
                <a:hlinkClick r:id="rId5"/>
              </a:rPr>
              <a:t>Pullela</a:t>
            </a:r>
            <a:r>
              <a:rPr lang="en-IN" dirty="0">
                <a:hlinkClick r:id="rId5"/>
              </a:rPr>
              <a:t> Gopichand Badminton Academy (PGBA</a:t>
            </a:r>
            <a:r>
              <a:rPr lang="en-IN" dirty="0" smtClean="0">
                <a:hlinkClick r:id="rId5"/>
              </a:rPr>
              <a:t>) </a:t>
            </a:r>
            <a:r>
              <a:rPr lang="en-IN" dirty="0" smtClean="0"/>
              <a:t>in Hyderabad is known to train and create some of the top ranked badminton players for India.</a:t>
            </a:r>
            <a:endParaRPr lang="en-IN" dirty="0"/>
          </a:p>
        </p:txBody>
      </p:sp>
      <p:sp>
        <p:nvSpPr>
          <p:cNvPr id="3" name="Title 2"/>
          <p:cNvSpPr>
            <a:spLocks noGrp="1"/>
          </p:cNvSpPr>
          <p:nvPr>
            <p:ph type="title"/>
          </p:nvPr>
        </p:nvSpPr>
        <p:spPr>
          <a:xfrm>
            <a:off x="838200" y="365126"/>
            <a:ext cx="9932377" cy="641677"/>
          </a:xfrm>
        </p:spPr>
        <p:txBody>
          <a:bodyPr/>
          <a:lstStyle/>
          <a:p>
            <a:r>
              <a:rPr lang="en-US" dirty="0"/>
              <a:t>Today’s </a:t>
            </a:r>
            <a:r>
              <a:rPr lang="en-US" dirty="0" smtClean="0"/>
              <a:t>Hyderabad!</a:t>
            </a:r>
            <a:endParaRPr lang="en-IN" dirty="0"/>
          </a:p>
        </p:txBody>
      </p:sp>
      <p:pic>
        <p:nvPicPr>
          <p:cNvPr id="1030" name="Picture 6" descr="No alt text provided for this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296" y="4187966"/>
            <a:ext cx="4057787" cy="25341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i-Tech City, Hyderabad, India 🇮🇳"/>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329190" y="4203757"/>
            <a:ext cx="3752078" cy="25026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side of the Gopichand Badminton Academy - BadmintonPlanet.c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8829" y="4203757"/>
            <a:ext cx="3782875" cy="250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086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p 7 Affordable Places for Biryani in Hyderab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36" y="1216145"/>
            <a:ext cx="3717223" cy="216094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asy Mutton Curry - My Food Story"/>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762138" y="1216145"/>
            <a:ext cx="2389775" cy="216094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hicken Gongura Reci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538" y="1214916"/>
            <a:ext cx="3047999" cy="21621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op 18 must-have local foods in Andhra Prade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39" y="3859911"/>
            <a:ext cx="3836492" cy="247336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11 Famous Hyderabad Sweets and Desserts You Must T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4738" y="3859911"/>
            <a:ext cx="3712367" cy="247336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Qubani Ka Meetha | Khubani Ka Meetha » Dassana's Veg Recip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3210" y="3859911"/>
            <a:ext cx="2477062" cy="248584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044916" y="3377091"/>
            <a:ext cx="2555061" cy="369332"/>
          </a:xfrm>
          <a:prstGeom prst="rect">
            <a:avLst/>
          </a:prstGeom>
          <a:noFill/>
        </p:spPr>
        <p:txBody>
          <a:bodyPr wrap="square" rtlCol="0">
            <a:spAutoFit/>
          </a:bodyPr>
          <a:lstStyle/>
          <a:p>
            <a:r>
              <a:rPr lang="en-IN" dirty="0" smtClean="0"/>
              <a:t>Hyderabadi Dum Biryani</a:t>
            </a:r>
            <a:endParaRPr lang="en-IN" dirty="0"/>
          </a:p>
        </p:txBody>
      </p:sp>
      <p:sp>
        <p:nvSpPr>
          <p:cNvPr id="26" name="TextBox 25"/>
          <p:cNvSpPr txBox="1"/>
          <p:nvPr/>
        </p:nvSpPr>
        <p:spPr>
          <a:xfrm>
            <a:off x="8212911" y="3377091"/>
            <a:ext cx="2555061" cy="369332"/>
          </a:xfrm>
          <a:prstGeom prst="rect">
            <a:avLst/>
          </a:prstGeom>
          <a:noFill/>
        </p:spPr>
        <p:txBody>
          <a:bodyPr wrap="square" rtlCol="0">
            <a:spAutoFit/>
          </a:bodyPr>
          <a:lstStyle/>
          <a:p>
            <a:r>
              <a:rPr lang="en-IN" dirty="0" err="1" smtClean="0"/>
              <a:t>Gongura</a:t>
            </a:r>
            <a:r>
              <a:rPr lang="en-IN" dirty="0" smtClean="0"/>
              <a:t> Chicken Curry</a:t>
            </a:r>
            <a:endParaRPr lang="en-IN" dirty="0"/>
          </a:p>
        </p:txBody>
      </p:sp>
      <p:sp>
        <p:nvSpPr>
          <p:cNvPr id="27" name="TextBox 26"/>
          <p:cNvSpPr txBox="1"/>
          <p:nvPr/>
        </p:nvSpPr>
        <p:spPr>
          <a:xfrm>
            <a:off x="4722397" y="3377091"/>
            <a:ext cx="2555061" cy="369332"/>
          </a:xfrm>
          <a:prstGeom prst="rect">
            <a:avLst/>
          </a:prstGeom>
          <a:noFill/>
        </p:spPr>
        <p:txBody>
          <a:bodyPr wrap="square" rtlCol="0">
            <a:spAutoFit/>
          </a:bodyPr>
          <a:lstStyle/>
          <a:p>
            <a:r>
              <a:rPr lang="en-IN" dirty="0" smtClean="0"/>
              <a:t>Telangana Mutton Curry</a:t>
            </a:r>
            <a:endParaRPr lang="en-IN" dirty="0"/>
          </a:p>
        </p:txBody>
      </p:sp>
      <p:sp>
        <p:nvSpPr>
          <p:cNvPr id="28" name="TextBox 27"/>
          <p:cNvSpPr txBox="1"/>
          <p:nvPr/>
        </p:nvSpPr>
        <p:spPr>
          <a:xfrm>
            <a:off x="1043173" y="6345757"/>
            <a:ext cx="2555061" cy="369332"/>
          </a:xfrm>
          <a:prstGeom prst="rect">
            <a:avLst/>
          </a:prstGeom>
          <a:noFill/>
        </p:spPr>
        <p:txBody>
          <a:bodyPr wrap="square" rtlCol="0">
            <a:spAutoFit/>
          </a:bodyPr>
          <a:lstStyle/>
          <a:p>
            <a:r>
              <a:rPr lang="en-IN" dirty="0" smtClean="0"/>
              <a:t>Traditional Andhra Meal</a:t>
            </a:r>
            <a:endParaRPr lang="en-IN" dirty="0"/>
          </a:p>
        </p:txBody>
      </p:sp>
      <p:sp>
        <p:nvSpPr>
          <p:cNvPr id="29" name="TextBox 28"/>
          <p:cNvSpPr txBox="1"/>
          <p:nvPr/>
        </p:nvSpPr>
        <p:spPr>
          <a:xfrm>
            <a:off x="5321503" y="6322063"/>
            <a:ext cx="2555061" cy="369332"/>
          </a:xfrm>
          <a:prstGeom prst="rect">
            <a:avLst/>
          </a:prstGeom>
          <a:noFill/>
        </p:spPr>
        <p:txBody>
          <a:bodyPr wrap="square" rtlCol="0">
            <a:spAutoFit/>
          </a:bodyPr>
          <a:lstStyle/>
          <a:p>
            <a:r>
              <a:rPr lang="en-IN" dirty="0" err="1" smtClean="0"/>
              <a:t>Semiya</a:t>
            </a:r>
            <a:r>
              <a:rPr lang="en-IN" dirty="0" smtClean="0"/>
              <a:t> </a:t>
            </a:r>
            <a:r>
              <a:rPr lang="en-IN" dirty="0" err="1" smtClean="0"/>
              <a:t>Payasam</a:t>
            </a:r>
            <a:r>
              <a:rPr lang="en-IN" dirty="0" smtClean="0"/>
              <a:t>/</a:t>
            </a:r>
            <a:r>
              <a:rPr lang="en-IN" dirty="0" err="1" smtClean="0"/>
              <a:t>Keer</a:t>
            </a:r>
            <a:endParaRPr lang="en-IN" dirty="0"/>
          </a:p>
        </p:txBody>
      </p:sp>
      <p:sp>
        <p:nvSpPr>
          <p:cNvPr id="30" name="TextBox 29"/>
          <p:cNvSpPr txBox="1"/>
          <p:nvPr/>
        </p:nvSpPr>
        <p:spPr>
          <a:xfrm>
            <a:off x="9033870" y="6325803"/>
            <a:ext cx="2555061" cy="369332"/>
          </a:xfrm>
          <a:prstGeom prst="rect">
            <a:avLst/>
          </a:prstGeom>
          <a:noFill/>
        </p:spPr>
        <p:txBody>
          <a:bodyPr wrap="square" rtlCol="0">
            <a:spAutoFit/>
          </a:bodyPr>
          <a:lstStyle/>
          <a:p>
            <a:r>
              <a:rPr lang="en-IN" dirty="0" err="1" smtClean="0"/>
              <a:t>Qubani</a:t>
            </a:r>
            <a:r>
              <a:rPr lang="en-IN" dirty="0" smtClean="0"/>
              <a:t> </a:t>
            </a:r>
            <a:r>
              <a:rPr lang="en-IN" dirty="0" err="1" smtClean="0"/>
              <a:t>ka</a:t>
            </a:r>
            <a:r>
              <a:rPr lang="en-IN" dirty="0" smtClean="0"/>
              <a:t> </a:t>
            </a:r>
            <a:r>
              <a:rPr lang="en-IN" dirty="0" err="1" smtClean="0"/>
              <a:t>Meetha</a:t>
            </a:r>
            <a:endParaRPr lang="en-IN" dirty="0"/>
          </a:p>
        </p:txBody>
      </p:sp>
      <p:sp>
        <p:nvSpPr>
          <p:cNvPr id="15" name="Title 2"/>
          <p:cNvSpPr txBox="1">
            <a:spLocks/>
          </p:cNvSpPr>
          <p:nvPr/>
        </p:nvSpPr>
        <p:spPr>
          <a:xfrm>
            <a:off x="838200" y="365126"/>
            <a:ext cx="9932377" cy="641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273D78"/>
                </a:solidFill>
                <a:latin typeface="+mn-lt"/>
                <a:ea typeface="+mj-ea"/>
                <a:cs typeface="+mj-cs"/>
              </a:defRPr>
            </a:lvl1pPr>
          </a:lstStyle>
          <a:p>
            <a:r>
              <a:rPr lang="en-US" dirty="0"/>
              <a:t>Hyderabad – Food</a:t>
            </a:r>
            <a:endParaRPr lang="en-IN" dirty="0"/>
          </a:p>
        </p:txBody>
      </p:sp>
    </p:spTree>
    <p:extLst>
      <p:ext uri="{BB962C8B-B14F-4D97-AF65-F5344CB8AC3E}">
        <p14:creationId xmlns:p14="http://schemas.microsoft.com/office/powerpoint/2010/main" val="4139219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 descr="Nearly 400 Years Ago, Charminar was almost demolish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12" descr="Nearly 400 Years Ago, Charminar was almost demolishe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14" descr="Nearly 400 Years Ago, Charminar was almost demolishe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098" name="Picture 2" descr="Statue of Equality (Sri Ramanuja) - Timings, Ticket Price"/>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289234" y="1166691"/>
            <a:ext cx="3434205" cy="22905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xploring Charminar Hyderabad: A Historic Jewel of Southern I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570" y="1166689"/>
            <a:ext cx="3448334" cy="229888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yderabad's Crowned Jewel - Things to do in Golconda F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91" y="1166690"/>
            <a:ext cx="3508028" cy="231242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alar Jung Museum - Hyderabad - Connecting Travel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07" y="4139387"/>
            <a:ext cx="2744735" cy="182982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able Stayed Bridge across Durgam Cheruvu Lake - Infrastructure Global"/>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469691" y="4147591"/>
            <a:ext cx="2517555" cy="1832732"/>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Telangana Secretariat and Statue of Buddha : r/hyderab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3658" y="4139386"/>
            <a:ext cx="3253017" cy="182982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55739" y="3508810"/>
            <a:ext cx="2555061" cy="338554"/>
          </a:xfrm>
          <a:prstGeom prst="rect">
            <a:avLst/>
          </a:prstGeom>
          <a:noFill/>
        </p:spPr>
        <p:txBody>
          <a:bodyPr wrap="square" rtlCol="0">
            <a:spAutoFit/>
          </a:bodyPr>
          <a:lstStyle/>
          <a:p>
            <a:pPr algn="ctr"/>
            <a:r>
              <a:rPr lang="en-IN" sz="1600" dirty="0" smtClean="0"/>
              <a:t>Golconda Fort</a:t>
            </a:r>
            <a:endParaRPr lang="en-IN" sz="1600" dirty="0"/>
          </a:p>
        </p:txBody>
      </p:sp>
      <p:sp>
        <p:nvSpPr>
          <p:cNvPr id="29" name="TextBox 28"/>
          <p:cNvSpPr txBox="1"/>
          <p:nvPr/>
        </p:nvSpPr>
        <p:spPr>
          <a:xfrm>
            <a:off x="4742271" y="3465578"/>
            <a:ext cx="2555061" cy="338554"/>
          </a:xfrm>
          <a:prstGeom prst="rect">
            <a:avLst/>
          </a:prstGeom>
          <a:noFill/>
        </p:spPr>
        <p:txBody>
          <a:bodyPr wrap="square" rtlCol="0">
            <a:spAutoFit/>
          </a:bodyPr>
          <a:lstStyle/>
          <a:p>
            <a:pPr algn="ctr"/>
            <a:r>
              <a:rPr lang="en-IN" sz="1600" dirty="0" smtClean="0"/>
              <a:t>Charminar (Old City)</a:t>
            </a:r>
            <a:endParaRPr lang="en-IN" sz="1600" dirty="0"/>
          </a:p>
        </p:txBody>
      </p:sp>
      <p:sp>
        <p:nvSpPr>
          <p:cNvPr id="30" name="TextBox 29"/>
          <p:cNvSpPr txBox="1"/>
          <p:nvPr/>
        </p:nvSpPr>
        <p:spPr>
          <a:xfrm>
            <a:off x="8728805" y="3457279"/>
            <a:ext cx="2555061" cy="338554"/>
          </a:xfrm>
          <a:prstGeom prst="rect">
            <a:avLst/>
          </a:prstGeom>
          <a:noFill/>
        </p:spPr>
        <p:txBody>
          <a:bodyPr wrap="square" rtlCol="0">
            <a:spAutoFit/>
          </a:bodyPr>
          <a:lstStyle/>
          <a:p>
            <a:pPr algn="ctr"/>
            <a:r>
              <a:rPr lang="en-IN" sz="1600" dirty="0" smtClean="0"/>
              <a:t>Statue of Equality</a:t>
            </a:r>
            <a:endParaRPr lang="en-IN" sz="1600" dirty="0"/>
          </a:p>
        </p:txBody>
      </p:sp>
      <p:sp>
        <p:nvSpPr>
          <p:cNvPr id="31" name="TextBox 30"/>
          <p:cNvSpPr txBox="1"/>
          <p:nvPr/>
        </p:nvSpPr>
        <p:spPr>
          <a:xfrm>
            <a:off x="155575" y="6009071"/>
            <a:ext cx="2555061" cy="338554"/>
          </a:xfrm>
          <a:prstGeom prst="rect">
            <a:avLst/>
          </a:prstGeom>
          <a:noFill/>
        </p:spPr>
        <p:txBody>
          <a:bodyPr wrap="square" rtlCol="0">
            <a:spAutoFit/>
          </a:bodyPr>
          <a:lstStyle/>
          <a:p>
            <a:pPr algn="ctr"/>
            <a:r>
              <a:rPr lang="en-IN" sz="1600" dirty="0" err="1" smtClean="0"/>
              <a:t>Salarjang</a:t>
            </a:r>
            <a:r>
              <a:rPr lang="en-IN" sz="1600" dirty="0" smtClean="0"/>
              <a:t> </a:t>
            </a:r>
            <a:r>
              <a:rPr lang="en-IN" sz="1600" dirty="0" err="1" smtClean="0"/>
              <a:t>Musuem</a:t>
            </a:r>
            <a:endParaRPr lang="en-IN" sz="1600" dirty="0"/>
          </a:p>
        </p:txBody>
      </p:sp>
      <p:sp>
        <p:nvSpPr>
          <p:cNvPr id="32" name="TextBox 31"/>
          <p:cNvSpPr txBox="1"/>
          <p:nvPr/>
        </p:nvSpPr>
        <p:spPr>
          <a:xfrm>
            <a:off x="3218231" y="6023956"/>
            <a:ext cx="3048081" cy="338554"/>
          </a:xfrm>
          <a:prstGeom prst="rect">
            <a:avLst/>
          </a:prstGeom>
          <a:noFill/>
        </p:spPr>
        <p:txBody>
          <a:bodyPr wrap="square" rtlCol="0">
            <a:spAutoFit/>
          </a:bodyPr>
          <a:lstStyle/>
          <a:p>
            <a:pPr algn="ctr"/>
            <a:r>
              <a:rPr lang="en-IN" sz="1600" dirty="0" smtClean="0"/>
              <a:t>Tank Bund (Buddha Statue)</a:t>
            </a:r>
            <a:endParaRPr lang="en-IN" sz="1600" dirty="0"/>
          </a:p>
        </p:txBody>
      </p:sp>
      <p:sp>
        <p:nvSpPr>
          <p:cNvPr id="33" name="TextBox 32"/>
          <p:cNvSpPr txBox="1"/>
          <p:nvPr/>
        </p:nvSpPr>
        <p:spPr>
          <a:xfrm>
            <a:off x="6375912" y="6023956"/>
            <a:ext cx="2663585" cy="338554"/>
          </a:xfrm>
          <a:prstGeom prst="rect">
            <a:avLst/>
          </a:prstGeom>
          <a:noFill/>
        </p:spPr>
        <p:txBody>
          <a:bodyPr wrap="square" rtlCol="0">
            <a:spAutoFit/>
          </a:bodyPr>
          <a:lstStyle/>
          <a:p>
            <a:pPr algn="ctr"/>
            <a:r>
              <a:rPr lang="en-IN" sz="1600" dirty="0" smtClean="0"/>
              <a:t>Bridge at </a:t>
            </a:r>
            <a:r>
              <a:rPr lang="en-IN" sz="1600" dirty="0" err="1" smtClean="0"/>
              <a:t>Durgamma</a:t>
            </a:r>
            <a:r>
              <a:rPr lang="en-IN" sz="1600" dirty="0" smtClean="0"/>
              <a:t> </a:t>
            </a:r>
            <a:r>
              <a:rPr lang="en-IN" sz="1600" dirty="0" err="1" smtClean="0"/>
              <a:t>Cheruvu</a:t>
            </a:r>
            <a:endParaRPr lang="en-IN" sz="1600" dirty="0"/>
          </a:p>
        </p:txBody>
      </p:sp>
      <p:sp>
        <p:nvSpPr>
          <p:cNvPr id="20" name="Title 2"/>
          <p:cNvSpPr txBox="1">
            <a:spLocks/>
          </p:cNvSpPr>
          <p:nvPr/>
        </p:nvSpPr>
        <p:spPr>
          <a:xfrm>
            <a:off x="838200" y="365126"/>
            <a:ext cx="9932377" cy="641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273D78"/>
                </a:solidFill>
                <a:latin typeface="+mn-lt"/>
                <a:ea typeface="+mj-ea"/>
                <a:cs typeface="+mj-cs"/>
              </a:defRPr>
            </a:lvl1pPr>
          </a:lstStyle>
          <a:p>
            <a:r>
              <a:rPr lang="en-US" dirty="0"/>
              <a:t>Hyderabad – Places to see</a:t>
            </a:r>
            <a:endParaRPr lang="en-IN" dirty="0"/>
          </a:p>
        </p:txBody>
      </p:sp>
      <p:pic>
        <p:nvPicPr>
          <p:cNvPr id="1028" name="Picture 4" descr="Explore the Magic of Ramoji Film City Hyderabad Tour: A Cinematic Adven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13046" y="4147591"/>
            <a:ext cx="2806811" cy="187267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113046" y="5969209"/>
            <a:ext cx="2663585" cy="338554"/>
          </a:xfrm>
          <a:prstGeom prst="rect">
            <a:avLst/>
          </a:prstGeom>
          <a:noFill/>
        </p:spPr>
        <p:txBody>
          <a:bodyPr wrap="square" rtlCol="0">
            <a:spAutoFit/>
          </a:bodyPr>
          <a:lstStyle/>
          <a:p>
            <a:pPr algn="ctr"/>
            <a:r>
              <a:rPr lang="en-IN" sz="1600" dirty="0" smtClean="0"/>
              <a:t>Film City/Tollywood</a:t>
            </a:r>
            <a:endParaRPr lang="en-IN" sz="1600" dirty="0"/>
          </a:p>
        </p:txBody>
      </p:sp>
    </p:spTree>
    <p:extLst>
      <p:ext uri="{BB962C8B-B14F-4D97-AF65-F5344CB8AC3E}">
        <p14:creationId xmlns:p14="http://schemas.microsoft.com/office/powerpoint/2010/main" val="3621566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BB84C46-6F87-ADC8-5074-9EE40799D765}"/>
              </a:ext>
            </a:extLst>
          </p:cNvPr>
          <p:cNvSpPr txBox="1"/>
          <p:nvPr/>
        </p:nvSpPr>
        <p:spPr>
          <a:xfrm>
            <a:off x="9774722" y="3075258"/>
            <a:ext cx="2392219" cy="830997"/>
          </a:xfrm>
          <a:prstGeom prst="rect">
            <a:avLst/>
          </a:prstGeom>
          <a:noFill/>
        </p:spPr>
        <p:txBody>
          <a:bodyPr wrap="square" rtlCol="0">
            <a:spAutoFit/>
          </a:bodyPr>
          <a:lstStyle/>
          <a:p>
            <a:r>
              <a:rPr lang="en-US" sz="1600" b="1" dirty="0" smtClean="0">
                <a:solidFill>
                  <a:srgbClr val="C00000"/>
                </a:solidFill>
                <a:hlinkClick r:id="rId2"/>
              </a:rPr>
              <a:t>Durgam </a:t>
            </a:r>
            <a:r>
              <a:rPr lang="en-US" sz="1600" b="1" dirty="0" err="1" smtClean="0">
                <a:solidFill>
                  <a:srgbClr val="C00000"/>
                </a:solidFill>
                <a:hlinkClick r:id="rId2"/>
              </a:rPr>
              <a:t>Cheruvu</a:t>
            </a:r>
            <a:r>
              <a:rPr lang="en-US" sz="1600" b="1" dirty="0" smtClean="0">
                <a:solidFill>
                  <a:srgbClr val="C00000"/>
                </a:solidFill>
                <a:hlinkClick r:id="rId2"/>
              </a:rPr>
              <a:t> </a:t>
            </a:r>
            <a:r>
              <a:rPr lang="en-US" sz="1600" b="1" dirty="0" smtClean="0">
                <a:solidFill>
                  <a:srgbClr val="C00000"/>
                </a:solidFill>
              </a:rPr>
              <a:t>Lake: (~10KM) Hanging bridge, </a:t>
            </a:r>
            <a:r>
              <a:rPr lang="en-US" sz="1600" b="1" dirty="0" err="1" smtClean="0">
                <a:solidFill>
                  <a:srgbClr val="C00000"/>
                </a:solidFill>
              </a:rPr>
              <a:t>enroute</a:t>
            </a:r>
            <a:r>
              <a:rPr lang="en-US" sz="1600" b="1" dirty="0" smtClean="0">
                <a:solidFill>
                  <a:srgbClr val="C00000"/>
                </a:solidFill>
              </a:rPr>
              <a:t> IKEA, </a:t>
            </a:r>
            <a:r>
              <a:rPr lang="en-US" sz="1600" b="1" dirty="0" err="1" smtClean="0">
                <a:solidFill>
                  <a:srgbClr val="C00000"/>
                </a:solidFill>
              </a:rPr>
              <a:t>Inorbit</a:t>
            </a:r>
            <a:r>
              <a:rPr lang="en-US" sz="1600" b="1" dirty="0" smtClean="0">
                <a:solidFill>
                  <a:srgbClr val="C00000"/>
                </a:solidFill>
              </a:rPr>
              <a:t> Mall</a:t>
            </a:r>
            <a:endParaRPr lang="en-US" sz="1600" b="1" dirty="0">
              <a:solidFill>
                <a:srgbClr val="C00000"/>
              </a:solidFill>
            </a:endParaRPr>
          </a:p>
        </p:txBody>
      </p:sp>
      <p:sp>
        <p:nvSpPr>
          <p:cNvPr id="14" name="TextBox 13">
            <a:extLst>
              <a:ext uri="{FF2B5EF4-FFF2-40B4-BE49-F238E27FC236}">
                <a16:creationId xmlns:a16="http://schemas.microsoft.com/office/drawing/2014/main" id="{4BB84C46-6F87-ADC8-5074-9EE40799D765}"/>
              </a:ext>
            </a:extLst>
          </p:cNvPr>
          <p:cNvSpPr txBox="1"/>
          <p:nvPr/>
        </p:nvSpPr>
        <p:spPr>
          <a:xfrm>
            <a:off x="226570" y="4119101"/>
            <a:ext cx="1905462" cy="830997"/>
          </a:xfrm>
          <a:prstGeom prst="rect">
            <a:avLst/>
          </a:prstGeom>
          <a:noFill/>
        </p:spPr>
        <p:txBody>
          <a:bodyPr wrap="square" rtlCol="0">
            <a:spAutoFit/>
          </a:bodyPr>
          <a:lstStyle/>
          <a:p>
            <a:r>
              <a:rPr lang="en-US" sz="1600" b="1" dirty="0" smtClean="0">
                <a:solidFill>
                  <a:srgbClr val="C00000"/>
                </a:solidFill>
                <a:hlinkClick r:id="rId3"/>
              </a:rPr>
              <a:t>Financial District</a:t>
            </a:r>
            <a:r>
              <a:rPr lang="en-US" sz="1600" b="1" dirty="0" smtClean="0">
                <a:solidFill>
                  <a:srgbClr val="C00000"/>
                </a:solidFill>
              </a:rPr>
              <a:t>: (~12KM)  Offices and IT Hub</a:t>
            </a:r>
            <a:endParaRPr lang="en-US" sz="1600" b="1" dirty="0">
              <a:solidFill>
                <a:srgbClr val="C00000"/>
              </a:solidFill>
            </a:endParaRPr>
          </a:p>
        </p:txBody>
      </p:sp>
      <p:sp>
        <p:nvSpPr>
          <p:cNvPr id="15" name="TextBox 14">
            <a:extLst>
              <a:ext uri="{FF2B5EF4-FFF2-40B4-BE49-F238E27FC236}">
                <a16:creationId xmlns:a16="http://schemas.microsoft.com/office/drawing/2014/main" id="{4BB84C46-6F87-ADC8-5074-9EE40799D765}"/>
              </a:ext>
            </a:extLst>
          </p:cNvPr>
          <p:cNvSpPr txBox="1"/>
          <p:nvPr/>
        </p:nvSpPr>
        <p:spPr>
          <a:xfrm>
            <a:off x="168242" y="1287889"/>
            <a:ext cx="2385749" cy="1077218"/>
          </a:xfrm>
          <a:prstGeom prst="rect">
            <a:avLst/>
          </a:prstGeom>
          <a:noFill/>
        </p:spPr>
        <p:txBody>
          <a:bodyPr wrap="square" rtlCol="0">
            <a:spAutoFit/>
          </a:bodyPr>
          <a:lstStyle/>
          <a:p>
            <a:r>
              <a:rPr lang="en-US" sz="1600" b="1" dirty="0" err="1" smtClean="0">
                <a:solidFill>
                  <a:srgbClr val="C00000"/>
                </a:solidFill>
              </a:rPr>
              <a:t>Gachibowli</a:t>
            </a:r>
            <a:r>
              <a:rPr lang="en-US" sz="1600" b="1" dirty="0" smtClean="0">
                <a:solidFill>
                  <a:srgbClr val="C00000"/>
                </a:solidFill>
              </a:rPr>
              <a:t>: (~5KM) </a:t>
            </a:r>
            <a:r>
              <a:rPr lang="en-US" sz="1600" b="1" dirty="0" smtClean="0">
                <a:solidFill>
                  <a:srgbClr val="C00000"/>
                </a:solidFill>
                <a:hlinkClick r:id="rId4"/>
              </a:rPr>
              <a:t>KVR Botanical garden</a:t>
            </a:r>
            <a:r>
              <a:rPr lang="en-US" sz="1600" b="1" dirty="0" smtClean="0">
                <a:solidFill>
                  <a:srgbClr val="C00000"/>
                </a:solidFill>
              </a:rPr>
              <a:t> and </a:t>
            </a:r>
            <a:r>
              <a:rPr lang="en-US" sz="1600" b="1" dirty="0" err="1" smtClean="0">
                <a:solidFill>
                  <a:srgbClr val="C00000"/>
                </a:solidFill>
              </a:rPr>
              <a:t>enroute</a:t>
            </a:r>
            <a:r>
              <a:rPr lang="en-US" sz="1600" b="1" dirty="0" smtClean="0">
                <a:solidFill>
                  <a:srgbClr val="C00000"/>
                </a:solidFill>
              </a:rPr>
              <a:t> for shopping and eateries.</a:t>
            </a:r>
            <a:endParaRPr lang="en-US" sz="1600" b="1" dirty="0">
              <a:solidFill>
                <a:srgbClr val="C00000"/>
              </a:solidFill>
            </a:endParaRPr>
          </a:p>
        </p:txBody>
      </p:sp>
      <p:pic>
        <p:nvPicPr>
          <p:cNvPr id="2050" name="Picture 2" descr="f 2 130 18167499 FILE 02 768x576"/>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003282" y="3940114"/>
            <a:ext cx="1826582" cy="136993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4BB84C46-6F87-ADC8-5074-9EE40799D765}"/>
              </a:ext>
            </a:extLst>
          </p:cNvPr>
          <p:cNvSpPr txBox="1"/>
          <p:nvPr/>
        </p:nvSpPr>
        <p:spPr>
          <a:xfrm>
            <a:off x="9748172" y="1255302"/>
            <a:ext cx="2392219" cy="584775"/>
          </a:xfrm>
          <a:prstGeom prst="rect">
            <a:avLst/>
          </a:prstGeom>
          <a:noFill/>
        </p:spPr>
        <p:txBody>
          <a:bodyPr wrap="square" rtlCol="0">
            <a:spAutoFit/>
          </a:bodyPr>
          <a:lstStyle/>
          <a:p>
            <a:r>
              <a:rPr lang="en-US" sz="1600" b="1" dirty="0" smtClean="0">
                <a:solidFill>
                  <a:srgbClr val="C00000"/>
                </a:solidFill>
                <a:hlinkClick r:id="rId6"/>
              </a:rPr>
              <a:t>Shilparamam</a:t>
            </a:r>
            <a:r>
              <a:rPr lang="en-US" sz="1600" b="1" dirty="0" smtClean="0">
                <a:solidFill>
                  <a:srgbClr val="C00000"/>
                </a:solidFill>
              </a:rPr>
              <a:t>: (~4KM) Art and crafts village </a:t>
            </a:r>
            <a:endParaRPr lang="en-US" sz="1600" b="1" dirty="0">
              <a:solidFill>
                <a:srgbClr val="C00000"/>
              </a:solidFill>
            </a:endParaRPr>
          </a:p>
        </p:txBody>
      </p:sp>
      <p:pic>
        <p:nvPicPr>
          <p:cNvPr id="33" name="Picture 32">
            <a:hlinkClick r:id="rId6"/>
          </p:cNvPr>
          <p:cNvPicPr>
            <a:picLocks noChangeAspect="1"/>
          </p:cNvPicPr>
          <p:nvPr/>
        </p:nvPicPr>
        <p:blipFill>
          <a:blip r:embed="rId7"/>
          <a:stretch>
            <a:fillRect/>
          </a:stretch>
        </p:blipFill>
        <p:spPr>
          <a:xfrm>
            <a:off x="10003281" y="1826827"/>
            <a:ext cx="1724427" cy="1147528"/>
          </a:xfrm>
          <a:prstGeom prst="rect">
            <a:avLst/>
          </a:prstGeom>
        </p:spPr>
      </p:pic>
      <p:pic>
        <p:nvPicPr>
          <p:cNvPr id="2054" name="Picture 6" descr="No alt text provided for this image"/>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13352" y="4935874"/>
            <a:ext cx="2489587" cy="14003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a:stretch>
            <a:fillRect/>
          </a:stretch>
        </p:blipFill>
        <p:spPr>
          <a:xfrm>
            <a:off x="3001620" y="1109512"/>
            <a:ext cx="6588439" cy="5245106"/>
          </a:xfrm>
          <a:prstGeom prst="rect">
            <a:avLst/>
          </a:prstGeom>
        </p:spPr>
      </p:pic>
      <p:cxnSp>
        <p:nvCxnSpPr>
          <p:cNvPr id="17" name="Curved Connector 16"/>
          <p:cNvCxnSpPr/>
          <p:nvPr/>
        </p:nvCxnSpPr>
        <p:spPr>
          <a:xfrm rot="10800000">
            <a:off x="2470113" y="1888191"/>
            <a:ext cx="2133600" cy="554182"/>
          </a:xfrm>
          <a:prstGeom prst="curvedConnector3">
            <a:avLst/>
          </a:prstGeom>
          <a:ln w="19050">
            <a:tailEnd type="triangle"/>
          </a:ln>
        </p:spPr>
        <p:style>
          <a:lnRef idx="1">
            <a:schemeClr val="dk1"/>
          </a:lnRef>
          <a:fillRef idx="0">
            <a:schemeClr val="dk1"/>
          </a:fillRef>
          <a:effectRef idx="0">
            <a:schemeClr val="dk1"/>
          </a:effectRef>
          <a:fontRef idx="minor">
            <a:schemeClr val="tx1"/>
          </a:fontRef>
        </p:style>
      </p:cxnSp>
      <p:cxnSp>
        <p:nvCxnSpPr>
          <p:cNvPr id="25" name="Curved Connector 24"/>
          <p:cNvCxnSpPr/>
          <p:nvPr/>
        </p:nvCxnSpPr>
        <p:spPr>
          <a:xfrm rot="10800000">
            <a:off x="1825240" y="4427566"/>
            <a:ext cx="1637506" cy="938642"/>
          </a:xfrm>
          <a:prstGeom prst="curvedConnector3">
            <a:avLst>
              <a:gd name="adj1" fmla="val 34444"/>
            </a:avLst>
          </a:prstGeom>
          <a:ln w="19050">
            <a:tailEnd type="triangle"/>
          </a:ln>
        </p:spPr>
        <p:style>
          <a:lnRef idx="1">
            <a:schemeClr val="dk1"/>
          </a:lnRef>
          <a:fillRef idx="0">
            <a:schemeClr val="dk1"/>
          </a:fillRef>
          <a:effectRef idx="0">
            <a:schemeClr val="dk1"/>
          </a:effectRef>
          <a:fontRef idx="minor">
            <a:schemeClr val="tx1"/>
          </a:fontRef>
        </p:style>
      </p:cxnSp>
      <p:cxnSp>
        <p:nvCxnSpPr>
          <p:cNvPr id="28" name="Curved Connector 27"/>
          <p:cNvCxnSpPr/>
          <p:nvPr/>
        </p:nvCxnSpPr>
        <p:spPr>
          <a:xfrm flipV="1">
            <a:off x="8277883" y="3592949"/>
            <a:ext cx="1531138" cy="526152"/>
          </a:xfrm>
          <a:prstGeom prst="curvedConnector3">
            <a:avLst/>
          </a:prstGeom>
          <a:ln w="19050">
            <a:tailEnd type="triangle"/>
          </a:ln>
        </p:spPr>
        <p:style>
          <a:lnRef idx="1">
            <a:schemeClr val="dk1"/>
          </a:lnRef>
          <a:fillRef idx="0">
            <a:schemeClr val="dk1"/>
          </a:fillRef>
          <a:effectRef idx="0">
            <a:schemeClr val="dk1"/>
          </a:effectRef>
          <a:fontRef idx="minor">
            <a:schemeClr val="tx1"/>
          </a:fontRef>
        </p:style>
      </p:cxnSp>
      <p:cxnSp>
        <p:nvCxnSpPr>
          <p:cNvPr id="38" name="Curved Connector 37"/>
          <p:cNvCxnSpPr>
            <a:endCxn id="35" idx="1"/>
          </p:cNvCxnSpPr>
          <p:nvPr/>
        </p:nvCxnSpPr>
        <p:spPr>
          <a:xfrm flipV="1">
            <a:off x="7135257" y="1547690"/>
            <a:ext cx="2612915" cy="894684"/>
          </a:xfrm>
          <a:prstGeom prst="curved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cxnSp>
        <p:nvCxnSpPr>
          <p:cNvPr id="22" name="Curved Connector 21"/>
          <p:cNvCxnSpPr/>
          <p:nvPr/>
        </p:nvCxnSpPr>
        <p:spPr>
          <a:xfrm flipV="1">
            <a:off x="6533338" y="1374295"/>
            <a:ext cx="265876" cy="60025"/>
          </a:xfrm>
          <a:prstGeom prst="curved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sp>
        <p:nvSpPr>
          <p:cNvPr id="4" name="Oval 3"/>
          <p:cNvSpPr/>
          <p:nvPr/>
        </p:nvSpPr>
        <p:spPr>
          <a:xfrm>
            <a:off x="5488496" y="1087927"/>
            <a:ext cx="1044842" cy="608452"/>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p:cNvSpPr/>
          <p:nvPr/>
        </p:nvSpPr>
        <p:spPr>
          <a:xfrm>
            <a:off x="4581236" y="1969315"/>
            <a:ext cx="1582907" cy="1023267"/>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p:cNvSpPr/>
          <p:nvPr/>
        </p:nvSpPr>
        <p:spPr>
          <a:xfrm>
            <a:off x="6487621" y="2239408"/>
            <a:ext cx="647636" cy="608452"/>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p:cNvSpPr/>
          <p:nvPr/>
        </p:nvSpPr>
        <p:spPr>
          <a:xfrm>
            <a:off x="3398981" y="4996871"/>
            <a:ext cx="1773380" cy="1200725"/>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p:cNvSpPr/>
          <p:nvPr/>
        </p:nvSpPr>
        <p:spPr>
          <a:xfrm>
            <a:off x="6619539" y="3523618"/>
            <a:ext cx="1658344" cy="142648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076" name="Picture 4" descr="Photo"/>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9987420" y="5373463"/>
            <a:ext cx="1873654" cy="1405241"/>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p:cNvSpPr txBox="1">
            <a:spLocks/>
          </p:cNvSpPr>
          <p:nvPr/>
        </p:nvSpPr>
        <p:spPr>
          <a:xfrm>
            <a:off x="838200" y="365126"/>
            <a:ext cx="9932377" cy="641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273D78"/>
                </a:solidFill>
                <a:latin typeface="+mn-lt"/>
                <a:ea typeface="+mj-ea"/>
                <a:cs typeface="+mj-cs"/>
              </a:defRPr>
            </a:lvl1pPr>
          </a:lstStyle>
          <a:p>
            <a:r>
              <a:rPr lang="en-US" dirty="0" smtClean="0"/>
              <a:t>Nearby attractions</a:t>
            </a:r>
            <a:endParaRPr lang="en-IN" dirty="0"/>
          </a:p>
        </p:txBody>
      </p:sp>
      <p:sp>
        <p:nvSpPr>
          <p:cNvPr id="12" name="TextBox 11">
            <a:extLst>
              <a:ext uri="{FF2B5EF4-FFF2-40B4-BE49-F238E27FC236}">
                <a16:creationId xmlns:a16="http://schemas.microsoft.com/office/drawing/2014/main" id="{4BB84C46-6F87-ADC8-5074-9EE40799D765}"/>
              </a:ext>
            </a:extLst>
          </p:cNvPr>
          <p:cNvSpPr txBox="1"/>
          <p:nvPr/>
        </p:nvSpPr>
        <p:spPr>
          <a:xfrm>
            <a:off x="6702021" y="1189629"/>
            <a:ext cx="2881374" cy="369332"/>
          </a:xfrm>
          <a:prstGeom prst="rect">
            <a:avLst/>
          </a:prstGeom>
          <a:noFill/>
        </p:spPr>
        <p:txBody>
          <a:bodyPr wrap="square" rtlCol="0">
            <a:spAutoFit/>
          </a:bodyPr>
          <a:lstStyle/>
          <a:p>
            <a:r>
              <a:rPr lang="en-US" b="1" dirty="0" smtClean="0">
                <a:solidFill>
                  <a:srgbClr val="C00000"/>
                </a:solidFill>
              </a:rPr>
              <a:t>Novotel HICC – We are here</a:t>
            </a:r>
            <a:endParaRPr lang="en-US" b="1" dirty="0">
              <a:solidFill>
                <a:srgbClr val="C00000"/>
              </a:solidFill>
            </a:endParaRPr>
          </a:p>
        </p:txBody>
      </p:sp>
      <p:sp>
        <p:nvSpPr>
          <p:cNvPr id="29" name="TextBox 28">
            <a:extLst>
              <a:ext uri="{FF2B5EF4-FFF2-40B4-BE49-F238E27FC236}">
                <a16:creationId xmlns:a16="http://schemas.microsoft.com/office/drawing/2014/main" id="{4BB84C46-6F87-ADC8-5074-9EE40799D765}"/>
              </a:ext>
            </a:extLst>
          </p:cNvPr>
          <p:cNvSpPr txBox="1"/>
          <p:nvPr/>
        </p:nvSpPr>
        <p:spPr>
          <a:xfrm>
            <a:off x="7284626" y="2564416"/>
            <a:ext cx="1346852" cy="369332"/>
          </a:xfrm>
          <a:prstGeom prst="rect">
            <a:avLst/>
          </a:prstGeom>
          <a:noFill/>
        </p:spPr>
        <p:txBody>
          <a:bodyPr wrap="square" rtlCol="0">
            <a:spAutoFit/>
          </a:bodyPr>
          <a:lstStyle/>
          <a:p>
            <a:r>
              <a:rPr lang="en-US" b="1" dirty="0" err="1" smtClean="0">
                <a:solidFill>
                  <a:srgbClr val="C00000"/>
                </a:solidFill>
              </a:rPr>
              <a:t>Avasa</a:t>
            </a:r>
            <a:r>
              <a:rPr lang="en-US" b="1" dirty="0" smtClean="0">
                <a:solidFill>
                  <a:srgbClr val="C00000"/>
                </a:solidFill>
              </a:rPr>
              <a:t> Hotel</a:t>
            </a:r>
            <a:endParaRPr lang="en-US" b="1" dirty="0">
              <a:solidFill>
                <a:srgbClr val="C00000"/>
              </a:solidFill>
            </a:endParaRPr>
          </a:p>
        </p:txBody>
      </p:sp>
      <p:cxnSp>
        <p:nvCxnSpPr>
          <p:cNvPr id="30" name="Curved Connector 29"/>
          <p:cNvCxnSpPr/>
          <p:nvPr/>
        </p:nvCxnSpPr>
        <p:spPr>
          <a:xfrm rot="5400000" flipH="1" flipV="1">
            <a:off x="7180287" y="2802984"/>
            <a:ext cx="173919" cy="168823"/>
          </a:xfrm>
          <a:prstGeom prst="curved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sp>
        <p:nvSpPr>
          <p:cNvPr id="32" name="Oval 31"/>
          <p:cNvSpPr/>
          <p:nvPr/>
        </p:nvSpPr>
        <p:spPr>
          <a:xfrm>
            <a:off x="7012778" y="2959351"/>
            <a:ext cx="216660" cy="21883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11"/>
          <a:stretch>
            <a:fillRect/>
          </a:stretch>
        </p:blipFill>
        <p:spPr>
          <a:xfrm>
            <a:off x="353847" y="2357271"/>
            <a:ext cx="2303417" cy="1727563"/>
          </a:xfrm>
          <a:prstGeom prst="rect">
            <a:avLst/>
          </a:prstGeom>
        </p:spPr>
      </p:pic>
    </p:spTree>
    <p:extLst>
      <p:ext uri="{BB962C8B-B14F-4D97-AF65-F5344CB8AC3E}">
        <p14:creationId xmlns:p14="http://schemas.microsoft.com/office/powerpoint/2010/main" val="1461372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7B4E70AF-F64B-CECB-CC8D-CB4B48F2B300}"/>
              </a:ext>
            </a:extLst>
          </p:cNvPr>
          <p:cNvSpPr txBox="1">
            <a:spLocks/>
          </p:cNvSpPr>
          <p:nvPr/>
        </p:nvSpPr>
        <p:spPr>
          <a:xfrm>
            <a:off x="482600" y="1134155"/>
            <a:ext cx="10515600" cy="56389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000" b="1" dirty="0">
                <a:solidFill>
                  <a:srgbClr val="273D78"/>
                </a:solidFill>
              </a:rPr>
              <a:t>Coffee Breaks </a:t>
            </a:r>
            <a:r>
              <a:rPr lang="en-IN" sz="2000" dirty="0">
                <a:solidFill>
                  <a:srgbClr val="273D78"/>
                </a:solidFill>
              </a:rPr>
              <a:t>(morning and afternoon) – </a:t>
            </a:r>
            <a:r>
              <a:rPr lang="en-IN" sz="2000" dirty="0" smtClean="0">
                <a:solidFill>
                  <a:srgbClr val="273D78"/>
                </a:solidFill>
              </a:rPr>
              <a:t>Lobby </a:t>
            </a:r>
            <a:r>
              <a:rPr lang="en-IN" sz="2000" dirty="0">
                <a:solidFill>
                  <a:srgbClr val="273D78"/>
                </a:solidFill>
              </a:rPr>
              <a:t>(Ground Floor &amp; First </a:t>
            </a:r>
            <a:r>
              <a:rPr lang="en-IN" sz="2000" dirty="0" smtClean="0">
                <a:solidFill>
                  <a:srgbClr val="273D78"/>
                </a:solidFill>
              </a:rPr>
              <a:t>Floor &amp; Second Floor)</a:t>
            </a:r>
            <a:endParaRPr lang="en-IN" sz="2000" dirty="0">
              <a:solidFill>
                <a:srgbClr val="273D78"/>
              </a:solidFill>
            </a:endParaRPr>
          </a:p>
          <a:p>
            <a:pPr lvl="1"/>
            <a:r>
              <a:rPr lang="en-IN" sz="2000" dirty="0">
                <a:solidFill>
                  <a:srgbClr val="273D78"/>
                </a:solidFill>
              </a:rPr>
              <a:t>10:30 to 11:00 am</a:t>
            </a:r>
          </a:p>
          <a:p>
            <a:pPr lvl="1"/>
            <a:r>
              <a:rPr lang="en-IN" sz="2000" dirty="0">
                <a:solidFill>
                  <a:srgbClr val="273D78"/>
                </a:solidFill>
              </a:rPr>
              <a:t>3:30 to 4:00 pm</a:t>
            </a:r>
          </a:p>
          <a:p>
            <a:r>
              <a:rPr lang="en-IN" sz="2000" b="1" dirty="0">
                <a:solidFill>
                  <a:srgbClr val="273D78"/>
                </a:solidFill>
              </a:rPr>
              <a:t>Lunch</a:t>
            </a:r>
            <a:r>
              <a:rPr lang="en-IN" sz="2000" dirty="0">
                <a:solidFill>
                  <a:srgbClr val="273D78"/>
                </a:solidFill>
              </a:rPr>
              <a:t> (12:30 to 2:00pm) </a:t>
            </a:r>
            <a:r>
              <a:rPr lang="en-IN" sz="2000" dirty="0" smtClean="0">
                <a:solidFill>
                  <a:srgbClr val="273D78"/>
                </a:solidFill>
              </a:rPr>
              <a:t>– </a:t>
            </a:r>
            <a:r>
              <a:rPr lang="en-IN" sz="2000" dirty="0">
                <a:solidFill>
                  <a:srgbClr val="273D78"/>
                </a:solidFill>
              </a:rPr>
              <a:t>Lobby (Ground </a:t>
            </a:r>
            <a:r>
              <a:rPr lang="en-IN" sz="2000" dirty="0" smtClean="0">
                <a:solidFill>
                  <a:srgbClr val="273D78"/>
                </a:solidFill>
              </a:rPr>
              <a:t>Floor &amp; First Floor) – </a:t>
            </a:r>
            <a:r>
              <a:rPr lang="en-IN" sz="2000" b="1" dirty="0" smtClean="0">
                <a:solidFill>
                  <a:srgbClr val="FF0000"/>
                </a:solidFill>
              </a:rPr>
              <a:t>ONLY with coupons</a:t>
            </a:r>
            <a:r>
              <a:rPr lang="en-IN" sz="2000" dirty="0" smtClean="0">
                <a:solidFill>
                  <a:srgbClr val="FF0000"/>
                </a:solidFill>
              </a:rPr>
              <a:t>!</a:t>
            </a:r>
            <a:endParaRPr lang="en-IN" sz="2000" dirty="0">
              <a:solidFill>
                <a:srgbClr val="FF0000"/>
              </a:solidFill>
            </a:endParaRPr>
          </a:p>
          <a:p>
            <a:r>
              <a:rPr lang="en-IN" sz="2000" b="1" dirty="0">
                <a:solidFill>
                  <a:srgbClr val="273D78"/>
                </a:solidFill>
              </a:rPr>
              <a:t>Meeting Room Allocation</a:t>
            </a:r>
            <a:r>
              <a:rPr lang="en-IN" sz="2000" dirty="0">
                <a:solidFill>
                  <a:srgbClr val="273D78"/>
                </a:solidFill>
              </a:rPr>
              <a:t>:</a:t>
            </a:r>
          </a:p>
          <a:p>
            <a:pPr marL="0" indent="0">
              <a:buFont typeface="Arial" panose="020B0604020202020204" pitchFamily="34" charset="0"/>
              <a:buNone/>
            </a:pPr>
            <a:r>
              <a:rPr lang="en-IN" sz="1800" dirty="0">
                <a:solidFill>
                  <a:srgbClr val="273D78"/>
                </a:solidFill>
              </a:rPr>
              <a:t> </a:t>
            </a:r>
            <a:r>
              <a:rPr lang="en-IN" sz="1800" b="1" dirty="0" smtClean="0">
                <a:solidFill>
                  <a:srgbClr val="273D78"/>
                </a:solidFill>
                <a:sym typeface="Wingdings" pitchFamily="2" charset="2"/>
              </a:rPr>
              <a:t>1</a:t>
            </a:r>
            <a:r>
              <a:rPr lang="en-IN" sz="1800" b="1" dirty="0">
                <a:solidFill>
                  <a:srgbClr val="273D78"/>
                </a:solidFill>
                <a:sym typeface="Wingdings" pitchFamily="2" charset="2"/>
              </a:rPr>
              <a:t>) </a:t>
            </a:r>
            <a:r>
              <a:rPr lang="en-IN" sz="1800" b="1" dirty="0" smtClean="0">
                <a:solidFill>
                  <a:srgbClr val="273D78"/>
                </a:solidFill>
                <a:sym typeface="Wingdings" pitchFamily="2" charset="2"/>
              </a:rPr>
              <a:t>SA2 Plenary/Main </a:t>
            </a:r>
            <a:r>
              <a:rPr lang="en-IN" sz="1800" dirty="0" smtClean="0">
                <a:solidFill>
                  <a:srgbClr val="273D78"/>
                </a:solidFill>
                <a:sym typeface="Wingdings" pitchFamily="2" charset="2"/>
              </a:rPr>
              <a:t>– </a:t>
            </a:r>
            <a:r>
              <a:rPr lang="en-IN" sz="1800" dirty="0">
                <a:solidFill>
                  <a:srgbClr val="273D78"/>
                </a:solidFill>
                <a:sym typeface="Wingdings" pitchFamily="2" charset="2"/>
              </a:rPr>
              <a:t>HICC Ground Floor </a:t>
            </a:r>
            <a:r>
              <a:rPr lang="en-IN" sz="1800" dirty="0" smtClean="0">
                <a:solidFill>
                  <a:srgbClr val="273D78"/>
                </a:solidFill>
                <a:sym typeface="Wingdings" pitchFamily="2" charset="2"/>
              </a:rPr>
              <a:t>(Hall 1 &amp; 2)</a:t>
            </a:r>
            <a:endParaRPr lang="en-IN" sz="1800" dirty="0">
              <a:solidFill>
                <a:srgbClr val="273D78"/>
              </a:solidFill>
              <a:sym typeface="Wingdings" pitchFamily="2" charset="2"/>
            </a:endParaRPr>
          </a:p>
          <a:p>
            <a:pPr marL="0" indent="0">
              <a:buFont typeface="Arial" panose="020B0604020202020204" pitchFamily="34" charset="0"/>
              <a:buNone/>
            </a:pPr>
            <a:r>
              <a:rPr lang="en-IN" sz="1800" dirty="0">
                <a:solidFill>
                  <a:srgbClr val="273D78"/>
                </a:solidFill>
                <a:sym typeface="Wingdings" pitchFamily="2" charset="2"/>
              </a:rPr>
              <a:t>     </a:t>
            </a:r>
            <a:r>
              <a:rPr lang="en-IN" sz="1800" dirty="0" smtClean="0">
                <a:solidFill>
                  <a:srgbClr val="273D78"/>
                </a:solidFill>
                <a:sym typeface="Wingdings" pitchFamily="2" charset="2"/>
              </a:rPr>
              <a:t>- </a:t>
            </a:r>
            <a:r>
              <a:rPr lang="en-IN" sz="1600" dirty="0" smtClean="0">
                <a:solidFill>
                  <a:srgbClr val="273D78"/>
                </a:solidFill>
                <a:sym typeface="Wingdings" pitchFamily="2" charset="2"/>
              </a:rPr>
              <a:t>SA2 Breakout 1 </a:t>
            </a:r>
            <a:r>
              <a:rPr lang="en-IN" sz="1600" dirty="0">
                <a:solidFill>
                  <a:srgbClr val="273D78"/>
                </a:solidFill>
                <a:sym typeface="Wingdings" pitchFamily="2" charset="2"/>
              </a:rPr>
              <a:t>– HICC </a:t>
            </a:r>
            <a:r>
              <a:rPr lang="en-IN" sz="1600" dirty="0" smtClean="0">
                <a:solidFill>
                  <a:srgbClr val="273D78"/>
                </a:solidFill>
                <a:sym typeface="Wingdings" pitchFamily="2" charset="2"/>
              </a:rPr>
              <a:t>Annex Ground Floor (G.01 &amp; G.02)</a:t>
            </a:r>
          </a:p>
          <a:p>
            <a:pPr marL="0" indent="0">
              <a:buNone/>
            </a:pPr>
            <a:r>
              <a:rPr lang="en-IN" sz="1600" dirty="0">
                <a:solidFill>
                  <a:srgbClr val="273D78"/>
                </a:solidFill>
                <a:sym typeface="Wingdings" pitchFamily="2" charset="2"/>
              </a:rPr>
              <a:t> </a:t>
            </a:r>
            <a:r>
              <a:rPr lang="en-IN" sz="1600" dirty="0" smtClean="0">
                <a:solidFill>
                  <a:srgbClr val="273D78"/>
                </a:solidFill>
                <a:sym typeface="Wingdings" pitchFamily="2" charset="2"/>
              </a:rPr>
              <a:t>     - SA2 Breakout 2 </a:t>
            </a:r>
            <a:r>
              <a:rPr lang="en-IN" sz="1600" dirty="0">
                <a:solidFill>
                  <a:srgbClr val="273D78"/>
                </a:solidFill>
                <a:sym typeface="Wingdings" pitchFamily="2" charset="2"/>
              </a:rPr>
              <a:t>–</a:t>
            </a:r>
            <a:r>
              <a:rPr lang="en-IN" sz="1600" dirty="0" smtClean="0">
                <a:solidFill>
                  <a:srgbClr val="273D78"/>
                </a:solidFill>
                <a:sym typeface="Wingdings" pitchFamily="2" charset="2"/>
              </a:rPr>
              <a:t> </a:t>
            </a:r>
            <a:r>
              <a:rPr lang="en-IN" sz="1600" dirty="0">
                <a:solidFill>
                  <a:srgbClr val="273D78"/>
                </a:solidFill>
                <a:sym typeface="Wingdings" pitchFamily="2" charset="2"/>
              </a:rPr>
              <a:t>HICC Annex Ground Floor (</a:t>
            </a:r>
            <a:r>
              <a:rPr lang="en-IN" sz="1600" dirty="0" smtClean="0">
                <a:solidFill>
                  <a:srgbClr val="273D78"/>
                </a:solidFill>
                <a:sym typeface="Wingdings" pitchFamily="2" charset="2"/>
              </a:rPr>
              <a:t>G.03 </a:t>
            </a:r>
            <a:r>
              <a:rPr lang="en-IN" sz="1600" dirty="0">
                <a:solidFill>
                  <a:srgbClr val="273D78"/>
                </a:solidFill>
                <a:sym typeface="Wingdings" pitchFamily="2" charset="2"/>
              </a:rPr>
              <a:t>&amp; </a:t>
            </a:r>
            <a:r>
              <a:rPr lang="en-IN" sz="1600" dirty="0" smtClean="0">
                <a:solidFill>
                  <a:srgbClr val="273D78"/>
                </a:solidFill>
                <a:sym typeface="Wingdings" pitchFamily="2" charset="2"/>
              </a:rPr>
              <a:t>G.04) </a:t>
            </a:r>
          </a:p>
          <a:p>
            <a:pPr marL="0" indent="0">
              <a:buFont typeface="Arial" panose="020B0604020202020204" pitchFamily="34" charset="0"/>
              <a:buNone/>
            </a:pPr>
            <a:r>
              <a:rPr lang="en-IN" sz="1800" dirty="0" smtClean="0">
                <a:solidFill>
                  <a:srgbClr val="273D78"/>
                </a:solidFill>
                <a:sym typeface="Wingdings" pitchFamily="2" charset="2"/>
              </a:rPr>
              <a:t> </a:t>
            </a:r>
            <a:r>
              <a:rPr lang="en-IN" sz="1800" b="1" dirty="0" smtClean="0">
                <a:solidFill>
                  <a:srgbClr val="273D78"/>
                </a:solidFill>
                <a:sym typeface="Wingdings" pitchFamily="2" charset="2"/>
              </a:rPr>
              <a:t>2) SA3 Plenary/Main </a:t>
            </a:r>
            <a:r>
              <a:rPr lang="en-IN" sz="1800" dirty="0" smtClean="0">
                <a:solidFill>
                  <a:srgbClr val="273D78"/>
                </a:solidFill>
                <a:sym typeface="Wingdings" pitchFamily="2" charset="2"/>
              </a:rPr>
              <a:t>– </a:t>
            </a:r>
            <a:r>
              <a:rPr lang="en-IN" sz="1800" dirty="0">
                <a:solidFill>
                  <a:srgbClr val="273D78"/>
                </a:solidFill>
                <a:sym typeface="Wingdings" pitchFamily="2" charset="2"/>
              </a:rPr>
              <a:t>HICC </a:t>
            </a:r>
            <a:r>
              <a:rPr lang="en-IN" sz="1800" dirty="0" smtClean="0">
                <a:solidFill>
                  <a:srgbClr val="273D78"/>
                </a:solidFill>
                <a:sym typeface="Wingdings" pitchFamily="2" charset="2"/>
              </a:rPr>
              <a:t>First </a:t>
            </a:r>
            <a:r>
              <a:rPr lang="en-IN" sz="1800" dirty="0">
                <a:solidFill>
                  <a:srgbClr val="273D78"/>
                </a:solidFill>
                <a:sym typeface="Wingdings" pitchFamily="2" charset="2"/>
              </a:rPr>
              <a:t>Floor </a:t>
            </a:r>
            <a:r>
              <a:rPr lang="en-IN" sz="1800" dirty="0" smtClean="0">
                <a:solidFill>
                  <a:srgbClr val="273D78"/>
                </a:solidFill>
                <a:sym typeface="Wingdings" pitchFamily="2" charset="2"/>
              </a:rPr>
              <a:t>(MR1.01 &amp; MR1.02 &amp; MR1.03) </a:t>
            </a:r>
            <a:endParaRPr lang="en-IN" sz="1800" dirty="0">
              <a:solidFill>
                <a:srgbClr val="273D78"/>
              </a:solidFill>
              <a:sym typeface="Wingdings" pitchFamily="2" charset="2"/>
            </a:endParaRPr>
          </a:p>
          <a:p>
            <a:pPr marL="0" indent="0">
              <a:buFont typeface="Arial" panose="020B0604020202020204" pitchFamily="34" charset="0"/>
              <a:buNone/>
            </a:pPr>
            <a:r>
              <a:rPr lang="en-IN" sz="1800" dirty="0">
                <a:solidFill>
                  <a:srgbClr val="273D78"/>
                </a:solidFill>
                <a:sym typeface="Wingdings" pitchFamily="2" charset="2"/>
              </a:rPr>
              <a:t>    </a:t>
            </a:r>
            <a:r>
              <a:rPr lang="en-IN" sz="1800" dirty="0" smtClean="0">
                <a:solidFill>
                  <a:srgbClr val="273D78"/>
                </a:solidFill>
                <a:sym typeface="Wingdings" pitchFamily="2" charset="2"/>
              </a:rPr>
              <a:t> - </a:t>
            </a:r>
            <a:r>
              <a:rPr lang="en-IN" sz="1600" dirty="0" smtClean="0">
                <a:solidFill>
                  <a:srgbClr val="273D78"/>
                </a:solidFill>
                <a:sym typeface="Wingdings" pitchFamily="2" charset="2"/>
              </a:rPr>
              <a:t>SA3 Breakout </a:t>
            </a:r>
            <a:r>
              <a:rPr lang="en-IN" sz="1600" dirty="0">
                <a:solidFill>
                  <a:srgbClr val="273D78"/>
                </a:solidFill>
                <a:sym typeface="Wingdings" pitchFamily="2" charset="2"/>
              </a:rPr>
              <a:t>– HICC </a:t>
            </a:r>
            <a:r>
              <a:rPr lang="en-IN" sz="1600" dirty="0" smtClean="0">
                <a:solidFill>
                  <a:srgbClr val="273D78"/>
                </a:solidFill>
                <a:sym typeface="Wingdings" pitchFamily="2" charset="2"/>
              </a:rPr>
              <a:t>First Floor (MR 1.03) </a:t>
            </a:r>
            <a:endParaRPr lang="en-IN" sz="1600" dirty="0">
              <a:solidFill>
                <a:srgbClr val="273D78"/>
              </a:solidFill>
              <a:sym typeface="Wingdings" pitchFamily="2" charset="2"/>
            </a:endParaRPr>
          </a:p>
          <a:p>
            <a:pPr marL="0" indent="0">
              <a:buFont typeface="Arial" panose="020B0604020202020204" pitchFamily="34" charset="0"/>
              <a:buNone/>
            </a:pPr>
            <a:r>
              <a:rPr lang="en-IN" sz="1800" b="1" dirty="0">
                <a:solidFill>
                  <a:srgbClr val="273D78"/>
                </a:solidFill>
                <a:sym typeface="Wingdings" pitchFamily="2" charset="2"/>
              </a:rPr>
              <a:t>3) </a:t>
            </a:r>
            <a:r>
              <a:rPr lang="en-IN" sz="1800" b="1" dirty="0" smtClean="0">
                <a:solidFill>
                  <a:srgbClr val="273D78"/>
                </a:solidFill>
                <a:sym typeface="Wingdings" pitchFamily="2" charset="2"/>
              </a:rPr>
              <a:t>SA5 Plenary/Main </a:t>
            </a:r>
            <a:r>
              <a:rPr lang="en-IN" sz="1800" dirty="0" smtClean="0">
                <a:solidFill>
                  <a:srgbClr val="273D78"/>
                </a:solidFill>
                <a:sym typeface="Wingdings" pitchFamily="2" charset="2"/>
              </a:rPr>
              <a:t>– </a:t>
            </a:r>
            <a:r>
              <a:rPr lang="en-IN" sz="1800" dirty="0">
                <a:solidFill>
                  <a:srgbClr val="273D78"/>
                </a:solidFill>
                <a:sym typeface="Wingdings" pitchFamily="2" charset="2"/>
              </a:rPr>
              <a:t>HICC Ground Floor </a:t>
            </a:r>
            <a:r>
              <a:rPr lang="en-IN" sz="1800" dirty="0" smtClean="0">
                <a:solidFill>
                  <a:srgbClr val="273D78"/>
                </a:solidFill>
                <a:sym typeface="Wingdings" pitchFamily="2" charset="2"/>
              </a:rPr>
              <a:t>(G.05 &amp; GR.06) </a:t>
            </a:r>
            <a:endParaRPr lang="en-IN" sz="1800" dirty="0">
              <a:solidFill>
                <a:srgbClr val="273D78"/>
              </a:solidFill>
              <a:sym typeface="Wingdings" pitchFamily="2" charset="2"/>
            </a:endParaRPr>
          </a:p>
          <a:p>
            <a:pPr marL="0" indent="0">
              <a:buFont typeface="Arial" panose="020B0604020202020204" pitchFamily="34" charset="0"/>
              <a:buNone/>
            </a:pPr>
            <a:r>
              <a:rPr lang="en-IN" sz="1800" dirty="0">
                <a:solidFill>
                  <a:srgbClr val="273D78"/>
                </a:solidFill>
                <a:sym typeface="Wingdings" pitchFamily="2" charset="2"/>
              </a:rPr>
              <a:t>    </a:t>
            </a:r>
            <a:r>
              <a:rPr lang="en-IN" sz="1800" dirty="0" smtClean="0">
                <a:solidFill>
                  <a:srgbClr val="273D78"/>
                </a:solidFill>
                <a:sym typeface="Wingdings" pitchFamily="2" charset="2"/>
              </a:rPr>
              <a:t> - </a:t>
            </a:r>
            <a:r>
              <a:rPr lang="en-IN" sz="1600" dirty="0" smtClean="0">
                <a:solidFill>
                  <a:srgbClr val="273D78"/>
                </a:solidFill>
                <a:sym typeface="Wingdings" pitchFamily="2" charset="2"/>
              </a:rPr>
              <a:t>SA5 Breakout 1 (OAM) </a:t>
            </a:r>
            <a:r>
              <a:rPr lang="en-IN" sz="1600" dirty="0">
                <a:solidFill>
                  <a:srgbClr val="273D78"/>
                </a:solidFill>
                <a:sym typeface="Wingdings" pitchFamily="2" charset="2"/>
              </a:rPr>
              <a:t>– HICC </a:t>
            </a:r>
            <a:r>
              <a:rPr lang="en-IN" sz="1600" dirty="0" smtClean="0">
                <a:solidFill>
                  <a:srgbClr val="273D78"/>
                </a:solidFill>
                <a:sym typeface="Wingdings" pitchFamily="2" charset="2"/>
              </a:rPr>
              <a:t>Second Floor (MR2.01) </a:t>
            </a:r>
          </a:p>
          <a:p>
            <a:pPr marL="0" indent="0">
              <a:buNone/>
            </a:pPr>
            <a:r>
              <a:rPr lang="en-IN" sz="1800" dirty="0">
                <a:solidFill>
                  <a:srgbClr val="273D78"/>
                </a:solidFill>
                <a:sym typeface="Wingdings" pitchFamily="2" charset="2"/>
              </a:rPr>
              <a:t> </a:t>
            </a:r>
            <a:r>
              <a:rPr lang="en-IN" sz="1800" dirty="0" smtClean="0">
                <a:solidFill>
                  <a:srgbClr val="273D78"/>
                </a:solidFill>
                <a:sym typeface="Wingdings" pitchFamily="2" charset="2"/>
              </a:rPr>
              <a:t>    - </a:t>
            </a:r>
            <a:r>
              <a:rPr lang="en-IN" sz="1600" dirty="0" smtClean="0">
                <a:solidFill>
                  <a:srgbClr val="273D78"/>
                </a:solidFill>
                <a:sym typeface="Wingdings" pitchFamily="2" charset="2"/>
              </a:rPr>
              <a:t>SA5 </a:t>
            </a:r>
            <a:r>
              <a:rPr lang="en-IN" sz="1600" dirty="0">
                <a:solidFill>
                  <a:srgbClr val="273D78"/>
                </a:solidFill>
                <a:sym typeface="Wingdings" pitchFamily="2" charset="2"/>
              </a:rPr>
              <a:t>Breakout </a:t>
            </a:r>
            <a:r>
              <a:rPr lang="en-IN" sz="1600" dirty="0" smtClean="0">
                <a:solidFill>
                  <a:srgbClr val="273D78"/>
                </a:solidFill>
                <a:sym typeface="Wingdings" pitchFamily="2" charset="2"/>
              </a:rPr>
              <a:t>2 (Charging) </a:t>
            </a:r>
            <a:r>
              <a:rPr lang="en-IN" sz="1600" dirty="0">
                <a:solidFill>
                  <a:srgbClr val="273D78"/>
                </a:solidFill>
                <a:sym typeface="Wingdings" pitchFamily="2" charset="2"/>
              </a:rPr>
              <a:t>– HICC Second Floor (</a:t>
            </a:r>
            <a:r>
              <a:rPr lang="en-IN" sz="1600" dirty="0" smtClean="0">
                <a:solidFill>
                  <a:srgbClr val="273D78"/>
                </a:solidFill>
                <a:sym typeface="Wingdings" pitchFamily="2" charset="2"/>
              </a:rPr>
              <a:t>MR2.02) </a:t>
            </a:r>
            <a:endParaRPr lang="en-IN" sz="1600" dirty="0">
              <a:solidFill>
                <a:srgbClr val="273D78"/>
              </a:solidFill>
              <a:sym typeface="Wingdings" pitchFamily="2" charset="2"/>
            </a:endParaRPr>
          </a:p>
          <a:p>
            <a:pPr marL="0" indent="0">
              <a:buFont typeface="Arial" panose="020B0604020202020204" pitchFamily="34" charset="0"/>
              <a:buNone/>
            </a:pPr>
            <a:r>
              <a:rPr lang="en-IN" sz="1800" b="1" dirty="0">
                <a:solidFill>
                  <a:srgbClr val="273D78"/>
                </a:solidFill>
                <a:sym typeface="Wingdings" pitchFamily="2" charset="2"/>
              </a:rPr>
              <a:t>4) </a:t>
            </a:r>
            <a:r>
              <a:rPr lang="en-IN" sz="1800" b="1" dirty="0" smtClean="0">
                <a:solidFill>
                  <a:srgbClr val="273D78"/>
                </a:solidFill>
                <a:sym typeface="Wingdings" pitchFamily="2" charset="2"/>
              </a:rPr>
              <a:t>SA6 Plenary/Main </a:t>
            </a:r>
            <a:r>
              <a:rPr lang="en-IN" sz="1800" dirty="0" smtClean="0">
                <a:solidFill>
                  <a:srgbClr val="273D78"/>
                </a:solidFill>
                <a:sym typeface="Wingdings" pitchFamily="2" charset="2"/>
              </a:rPr>
              <a:t>– </a:t>
            </a:r>
            <a:r>
              <a:rPr lang="en-IN" sz="1800" dirty="0">
                <a:solidFill>
                  <a:srgbClr val="273D78"/>
                </a:solidFill>
                <a:sym typeface="Wingdings" pitchFamily="2" charset="2"/>
              </a:rPr>
              <a:t>HICC </a:t>
            </a:r>
            <a:r>
              <a:rPr lang="en-IN" sz="1800" dirty="0" smtClean="0">
                <a:solidFill>
                  <a:srgbClr val="273D78"/>
                </a:solidFill>
                <a:sym typeface="Wingdings" pitchFamily="2" charset="2"/>
              </a:rPr>
              <a:t>First Floor (MR1.05 &amp; MR1.06) </a:t>
            </a:r>
          </a:p>
          <a:p>
            <a:pPr marL="0" indent="0">
              <a:buFont typeface="Arial" panose="020B0604020202020204" pitchFamily="34" charset="0"/>
              <a:buNone/>
            </a:pPr>
            <a:r>
              <a:rPr lang="en-IN" sz="1800" dirty="0">
                <a:solidFill>
                  <a:srgbClr val="273D78"/>
                </a:solidFill>
                <a:sym typeface="Wingdings" pitchFamily="2" charset="2"/>
              </a:rPr>
              <a:t> </a:t>
            </a:r>
            <a:r>
              <a:rPr lang="en-IN" sz="1800" dirty="0" smtClean="0">
                <a:solidFill>
                  <a:srgbClr val="273D78"/>
                </a:solidFill>
                <a:sym typeface="Wingdings" pitchFamily="2" charset="2"/>
              </a:rPr>
              <a:t>    </a:t>
            </a:r>
            <a:r>
              <a:rPr lang="en-IN" sz="2000" dirty="0" smtClean="0">
                <a:solidFill>
                  <a:srgbClr val="273D78"/>
                </a:solidFill>
                <a:sym typeface="Wingdings" pitchFamily="2" charset="2"/>
              </a:rPr>
              <a:t>- </a:t>
            </a:r>
            <a:r>
              <a:rPr lang="en-IN" sz="1600" dirty="0" smtClean="0">
                <a:solidFill>
                  <a:srgbClr val="273D78"/>
                </a:solidFill>
                <a:sym typeface="Wingdings" pitchFamily="2" charset="2"/>
              </a:rPr>
              <a:t>SA6 Breakout – </a:t>
            </a:r>
            <a:r>
              <a:rPr lang="en-IN" sz="1600" dirty="0">
                <a:solidFill>
                  <a:srgbClr val="273D78"/>
                </a:solidFill>
                <a:sym typeface="Wingdings" pitchFamily="2" charset="2"/>
              </a:rPr>
              <a:t>HICC </a:t>
            </a:r>
            <a:r>
              <a:rPr lang="en-IN" sz="1600" dirty="0" smtClean="0">
                <a:solidFill>
                  <a:srgbClr val="273D78"/>
                </a:solidFill>
                <a:sym typeface="Wingdings" pitchFamily="2" charset="2"/>
              </a:rPr>
              <a:t>First Floor </a:t>
            </a:r>
            <a:r>
              <a:rPr lang="en-IN" sz="1600" dirty="0">
                <a:solidFill>
                  <a:srgbClr val="273D78"/>
                </a:solidFill>
                <a:sym typeface="Wingdings" pitchFamily="2" charset="2"/>
              </a:rPr>
              <a:t>(</a:t>
            </a:r>
            <a:r>
              <a:rPr lang="en-IN" sz="1600" dirty="0" smtClean="0">
                <a:solidFill>
                  <a:srgbClr val="273D78"/>
                </a:solidFill>
                <a:sym typeface="Wingdings" pitchFamily="2" charset="2"/>
              </a:rPr>
              <a:t>MR1.04) </a:t>
            </a:r>
            <a:endParaRPr lang="en-IN" sz="1600" dirty="0">
              <a:solidFill>
                <a:srgbClr val="273D78"/>
              </a:solidFill>
            </a:endParaRPr>
          </a:p>
          <a:p>
            <a:pPr marL="0" indent="0">
              <a:buFont typeface="Arial" panose="020B0604020202020204" pitchFamily="34" charset="0"/>
              <a:buNone/>
            </a:pPr>
            <a:endParaRPr lang="en-IN" sz="2000" dirty="0"/>
          </a:p>
        </p:txBody>
      </p:sp>
      <p:sp>
        <p:nvSpPr>
          <p:cNvPr id="5" name="Title 2"/>
          <p:cNvSpPr txBox="1">
            <a:spLocks/>
          </p:cNvSpPr>
          <p:nvPr/>
        </p:nvSpPr>
        <p:spPr>
          <a:xfrm>
            <a:off x="838200" y="365126"/>
            <a:ext cx="9932377" cy="641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273D78"/>
                </a:solidFill>
                <a:latin typeface="+mn-lt"/>
                <a:ea typeface="+mj-ea"/>
                <a:cs typeface="+mj-cs"/>
              </a:defRPr>
            </a:lvl1pPr>
          </a:lstStyle>
          <a:p>
            <a:r>
              <a:rPr lang="en-US" dirty="0" smtClean="0"/>
              <a:t>Meeting Logistics</a:t>
            </a:r>
            <a:endParaRPr lang="en-IN" dirty="0"/>
          </a:p>
        </p:txBody>
      </p:sp>
    </p:spTree>
    <p:extLst>
      <p:ext uri="{BB962C8B-B14F-4D97-AF65-F5344CB8AC3E}">
        <p14:creationId xmlns:p14="http://schemas.microsoft.com/office/powerpoint/2010/main" val="1580810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7B4E70AF-F64B-CECB-CC8D-CB4B48F2B300}"/>
              </a:ext>
            </a:extLst>
          </p:cNvPr>
          <p:cNvSpPr txBox="1">
            <a:spLocks/>
          </p:cNvSpPr>
          <p:nvPr/>
        </p:nvSpPr>
        <p:spPr>
          <a:xfrm>
            <a:off x="482600" y="1280708"/>
            <a:ext cx="10515600" cy="50577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sz="2000" b="1" dirty="0">
                <a:solidFill>
                  <a:srgbClr val="273D78"/>
                </a:solidFill>
              </a:rPr>
              <a:t>Shuttle Service (</a:t>
            </a:r>
            <a:r>
              <a:rPr lang="en-IN" sz="2000" b="1" dirty="0" err="1">
                <a:solidFill>
                  <a:srgbClr val="273D78"/>
                </a:solidFill>
              </a:rPr>
              <a:t>Avasa</a:t>
            </a:r>
            <a:r>
              <a:rPr lang="en-IN" sz="2000" b="1" dirty="0">
                <a:solidFill>
                  <a:srgbClr val="273D78"/>
                </a:solidFill>
              </a:rPr>
              <a:t> &lt;--&gt; Novotel)</a:t>
            </a:r>
          </a:p>
          <a:p>
            <a:r>
              <a:rPr lang="en-IN" sz="2000" dirty="0" err="1" smtClean="0">
                <a:solidFill>
                  <a:srgbClr val="273D78"/>
                </a:solidFill>
              </a:rPr>
              <a:t>Avasa</a:t>
            </a:r>
            <a:r>
              <a:rPr lang="en-IN" sz="2000" dirty="0" smtClean="0">
                <a:solidFill>
                  <a:srgbClr val="273D78"/>
                </a:solidFill>
              </a:rPr>
              <a:t> </a:t>
            </a:r>
            <a:r>
              <a:rPr lang="en-IN" sz="2000" dirty="0">
                <a:solidFill>
                  <a:srgbClr val="273D78"/>
                </a:solidFill>
              </a:rPr>
              <a:t>to </a:t>
            </a:r>
            <a:r>
              <a:rPr lang="en-IN" sz="2000" dirty="0" smtClean="0">
                <a:solidFill>
                  <a:srgbClr val="273D78"/>
                </a:solidFill>
              </a:rPr>
              <a:t>Novotel HICC (Morning)</a:t>
            </a:r>
          </a:p>
          <a:p>
            <a:pPr lvl="1"/>
            <a:r>
              <a:rPr lang="en-IN" sz="1600" dirty="0" smtClean="0">
                <a:solidFill>
                  <a:srgbClr val="273D78"/>
                </a:solidFill>
              </a:rPr>
              <a:t>7:30 </a:t>
            </a:r>
            <a:r>
              <a:rPr lang="en-IN" sz="1600" dirty="0">
                <a:solidFill>
                  <a:srgbClr val="273D78"/>
                </a:solidFill>
              </a:rPr>
              <a:t>am, 8:00 am, &amp; 8:15 </a:t>
            </a:r>
            <a:r>
              <a:rPr lang="en-IN" sz="1600" dirty="0" smtClean="0">
                <a:solidFill>
                  <a:srgbClr val="273D78"/>
                </a:solidFill>
              </a:rPr>
              <a:t>am</a:t>
            </a:r>
            <a:endParaRPr lang="en-IN" sz="1600" dirty="0">
              <a:solidFill>
                <a:srgbClr val="273D78"/>
              </a:solidFill>
            </a:endParaRPr>
          </a:p>
          <a:p>
            <a:r>
              <a:rPr lang="en-IN" sz="2000" dirty="0" smtClean="0">
                <a:solidFill>
                  <a:srgbClr val="273D78"/>
                </a:solidFill>
              </a:rPr>
              <a:t>Novotel HICC to </a:t>
            </a:r>
            <a:r>
              <a:rPr lang="en-IN" sz="2000" dirty="0" err="1" smtClean="0">
                <a:solidFill>
                  <a:srgbClr val="273D78"/>
                </a:solidFill>
              </a:rPr>
              <a:t>Avasa</a:t>
            </a:r>
            <a:r>
              <a:rPr lang="en-IN" sz="2000" dirty="0" smtClean="0">
                <a:solidFill>
                  <a:srgbClr val="273D78"/>
                </a:solidFill>
              </a:rPr>
              <a:t> (Afternoon) </a:t>
            </a:r>
          </a:p>
          <a:p>
            <a:pPr lvl="1"/>
            <a:r>
              <a:rPr lang="en-IN" sz="1800" dirty="0" smtClean="0">
                <a:solidFill>
                  <a:srgbClr val="273D78"/>
                </a:solidFill>
              </a:rPr>
              <a:t>12:30pm, 1:00pm</a:t>
            </a:r>
            <a:endParaRPr lang="en-IN" sz="1800" dirty="0">
              <a:solidFill>
                <a:srgbClr val="273D78"/>
              </a:solidFill>
            </a:endParaRPr>
          </a:p>
          <a:p>
            <a:r>
              <a:rPr lang="en-IN" sz="2000" dirty="0" err="1" smtClean="0">
                <a:solidFill>
                  <a:srgbClr val="273D78"/>
                </a:solidFill>
              </a:rPr>
              <a:t>Avasa</a:t>
            </a:r>
            <a:r>
              <a:rPr lang="en-IN" sz="2000" dirty="0" smtClean="0">
                <a:solidFill>
                  <a:srgbClr val="273D78"/>
                </a:solidFill>
              </a:rPr>
              <a:t> to Novotel HICC </a:t>
            </a:r>
            <a:r>
              <a:rPr lang="en-IN" sz="2000" dirty="0">
                <a:solidFill>
                  <a:srgbClr val="273D78"/>
                </a:solidFill>
              </a:rPr>
              <a:t>(</a:t>
            </a:r>
            <a:r>
              <a:rPr lang="en-IN" sz="2000" dirty="0" smtClean="0">
                <a:solidFill>
                  <a:srgbClr val="273D78"/>
                </a:solidFill>
              </a:rPr>
              <a:t>Afternoon)</a:t>
            </a:r>
          </a:p>
          <a:p>
            <a:pPr lvl="1"/>
            <a:r>
              <a:rPr lang="en-IN" sz="1800" dirty="0" smtClean="0">
                <a:solidFill>
                  <a:srgbClr val="273D78"/>
                </a:solidFill>
              </a:rPr>
              <a:t>1.00 pm, 1:30pm</a:t>
            </a:r>
            <a:endParaRPr lang="en-IN" sz="1800" dirty="0">
              <a:solidFill>
                <a:srgbClr val="273D78"/>
              </a:solidFill>
            </a:endParaRPr>
          </a:p>
          <a:p>
            <a:r>
              <a:rPr lang="en-IN" sz="2000" dirty="0">
                <a:solidFill>
                  <a:srgbClr val="273D78"/>
                </a:solidFill>
              </a:rPr>
              <a:t>Novotel HICC to </a:t>
            </a:r>
            <a:r>
              <a:rPr lang="en-IN" sz="2000" dirty="0" err="1">
                <a:solidFill>
                  <a:srgbClr val="273D78"/>
                </a:solidFill>
              </a:rPr>
              <a:t>Avasa</a:t>
            </a:r>
            <a:r>
              <a:rPr lang="en-IN" sz="2000" dirty="0">
                <a:solidFill>
                  <a:srgbClr val="273D78"/>
                </a:solidFill>
              </a:rPr>
              <a:t> </a:t>
            </a:r>
            <a:r>
              <a:rPr lang="en-IN" sz="2000" dirty="0" smtClean="0">
                <a:solidFill>
                  <a:srgbClr val="273D78"/>
                </a:solidFill>
              </a:rPr>
              <a:t>(Evening) </a:t>
            </a:r>
            <a:endParaRPr lang="en-IN" sz="2000" dirty="0">
              <a:solidFill>
                <a:srgbClr val="273D78"/>
              </a:solidFill>
            </a:endParaRPr>
          </a:p>
          <a:p>
            <a:pPr lvl="1"/>
            <a:r>
              <a:rPr lang="en-IN" sz="1800" dirty="0" smtClean="0">
                <a:solidFill>
                  <a:srgbClr val="273D78"/>
                </a:solidFill>
              </a:rPr>
              <a:t>6:00pm</a:t>
            </a:r>
            <a:r>
              <a:rPr lang="en-IN" sz="1800" dirty="0">
                <a:solidFill>
                  <a:srgbClr val="273D78"/>
                </a:solidFill>
              </a:rPr>
              <a:t>, 7.00 pm &amp; 7.30 </a:t>
            </a:r>
            <a:r>
              <a:rPr lang="en-IN" sz="1800" dirty="0" smtClean="0">
                <a:solidFill>
                  <a:srgbClr val="273D78"/>
                </a:solidFill>
              </a:rPr>
              <a:t>pm</a:t>
            </a:r>
            <a:endParaRPr lang="en-IN" sz="2000" dirty="0">
              <a:solidFill>
                <a:srgbClr val="273D78"/>
              </a:solidFill>
            </a:endParaRPr>
          </a:p>
          <a:p>
            <a:pPr marL="0" indent="0">
              <a:buFont typeface="Arial" panose="020B0604020202020204" pitchFamily="34" charset="0"/>
              <a:buNone/>
            </a:pPr>
            <a:r>
              <a:rPr lang="en-IN" sz="2000" b="1" dirty="0">
                <a:solidFill>
                  <a:srgbClr val="273D78"/>
                </a:solidFill>
              </a:rPr>
              <a:t>Private Taxis (4 hours/40km)</a:t>
            </a:r>
          </a:p>
          <a:p>
            <a:r>
              <a:rPr lang="en-IN" sz="2000" dirty="0">
                <a:solidFill>
                  <a:srgbClr val="273D78"/>
                </a:solidFill>
              </a:rPr>
              <a:t>Sedans – 2000 INR (~25 USD) – 3-4 passengers</a:t>
            </a:r>
          </a:p>
          <a:p>
            <a:r>
              <a:rPr lang="en-IN" sz="2000" dirty="0">
                <a:solidFill>
                  <a:srgbClr val="273D78"/>
                </a:solidFill>
              </a:rPr>
              <a:t>SUV/MPV – 3000 INR (~40 UD) – 6 passengers</a:t>
            </a:r>
          </a:p>
          <a:p>
            <a:r>
              <a:rPr lang="en-IN" sz="2000" dirty="0">
                <a:solidFill>
                  <a:srgbClr val="273D78"/>
                </a:solidFill>
              </a:rPr>
              <a:t>Tempo Traveller – 7500 INR (~90 USD)  - 12 </a:t>
            </a:r>
            <a:r>
              <a:rPr lang="en-IN" sz="2000" dirty="0" smtClean="0">
                <a:solidFill>
                  <a:srgbClr val="273D78"/>
                </a:solidFill>
              </a:rPr>
              <a:t>passengers</a:t>
            </a:r>
          </a:p>
          <a:p>
            <a:pPr marL="0" indent="0">
              <a:buNone/>
            </a:pPr>
            <a:r>
              <a:rPr lang="en-IN" sz="2000" b="1" dirty="0" smtClean="0">
                <a:solidFill>
                  <a:srgbClr val="273D78"/>
                </a:solidFill>
              </a:rPr>
              <a:t>Ride hailing taxis (Uber, Ola</a:t>
            </a:r>
            <a:r>
              <a:rPr lang="en-IN" sz="2000" b="1" dirty="0" smtClean="0">
                <a:solidFill>
                  <a:srgbClr val="273D78"/>
                </a:solidFill>
              </a:rPr>
              <a:t>) are very popular in India</a:t>
            </a:r>
            <a:endParaRPr lang="en-IN" sz="2000" b="1" dirty="0">
              <a:solidFill>
                <a:srgbClr val="273D78"/>
              </a:solidFill>
            </a:endParaRPr>
          </a:p>
          <a:p>
            <a:pPr marL="0" indent="0">
              <a:buNone/>
            </a:pPr>
            <a:endParaRPr lang="en-IN" sz="2000" dirty="0">
              <a:solidFill>
                <a:srgbClr val="273D78"/>
              </a:solidFill>
            </a:endParaRPr>
          </a:p>
        </p:txBody>
      </p:sp>
      <p:sp>
        <p:nvSpPr>
          <p:cNvPr id="5" name="Title 2"/>
          <p:cNvSpPr txBox="1">
            <a:spLocks/>
          </p:cNvSpPr>
          <p:nvPr/>
        </p:nvSpPr>
        <p:spPr>
          <a:xfrm>
            <a:off x="838200" y="365126"/>
            <a:ext cx="9932377" cy="641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273D78"/>
                </a:solidFill>
                <a:latin typeface="+mn-lt"/>
                <a:ea typeface="+mj-ea"/>
                <a:cs typeface="+mj-cs"/>
              </a:defRPr>
            </a:lvl1pPr>
          </a:lstStyle>
          <a:p>
            <a:r>
              <a:rPr lang="en-US" dirty="0" smtClean="0"/>
              <a:t>Shuttle Service </a:t>
            </a:r>
            <a:r>
              <a:rPr lang="en-US" dirty="0"/>
              <a:t>&amp; Private Taxis</a:t>
            </a:r>
            <a:endParaRPr lang="en-IN" dirty="0"/>
          </a:p>
        </p:txBody>
      </p:sp>
    </p:spTree>
    <p:extLst>
      <p:ext uri="{BB962C8B-B14F-4D97-AF65-F5344CB8AC3E}">
        <p14:creationId xmlns:p14="http://schemas.microsoft.com/office/powerpoint/2010/main" val="1837967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444</TotalTime>
  <Words>900</Words>
  <Application>Microsoft Office PowerPoint</Application>
  <PresentationFormat>Widescreen</PresentationFormat>
  <Paragraphs>99</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Calibri</vt:lpstr>
      <vt:lpstr>Calibri Light</vt:lpstr>
      <vt:lpstr>FuturaStd-Heavy</vt:lpstr>
      <vt:lpstr>FuturaStd-Medium</vt:lpstr>
      <vt:lpstr>Wingdings</vt:lpstr>
      <vt:lpstr>Office Theme</vt:lpstr>
      <vt:lpstr>PowerPoint Presentation</vt:lpstr>
      <vt:lpstr>PowerPoint Presentation</vt:lpstr>
      <vt:lpstr>Hyderabad’s History</vt:lpstr>
      <vt:lpstr>Today’s Hyderabad!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Abhishek</dc:creator>
  <cp:lastModifiedBy>Samsung</cp:lastModifiedBy>
  <cp:revision>57</cp:revision>
  <dcterms:created xsi:type="dcterms:W3CDTF">2024-01-10T06:21:48Z</dcterms:created>
  <dcterms:modified xsi:type="dcterms:W3CDTF">2024-10-12T06:16:29Z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