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Rommer" userId="d9622aef-7581-480e-b820-78a62142d3df" providerId="ADAL" clId="{5A00099F-05E1-49F2-890B-D78A5F1FF08A}"/>
    <pc:docChg chg="undo custSel modSld">
      <pc:chgData name="Stefan Rommer" userId="d9622aef-7581-480e-b820-78a62142d3df" providerId="ADAL" clId="{5A00099F-05E1-49F2-890B-D78A5F1FF08A}" dt="2024-10-16T06:58:17.422" v="123" actId="20577"/>
      <pc:docMkLst>
        <pc:docMk/>
      </pc:docMkLst>
      <pc:sldChg chg="modSp mod">
        <pc:chgData name="Stefan Rommer" userId="d9622aef-7581-480e-b820-78a62142d3df" providerId="ADAL" clId="{5A00099F-05E1-49F2-890B-D78A5F1FF08A}" dt="2024-10-16T06:56:46.772" v="63" actId="115"/>
        <pc:sldMkLst>
          <pc:docMk/>
          <pc:sldMk cId="2720606089" sldId="257"/>
        </pc:sldMkLst>
        <pc:spChg chg="mod">
          <ac:chgData name="Stefan Rommer" userId="d9622aef-7581-480e-b820-78a62142d3df" providerId="ADAL" clId="{5A00099F-05E1-49F2-890B-D78A5F1FF08A}" dt="2024-10-16T06:56:46.772" v="63" actId="115"/>
          <ac:spMkLst>
            <pc:docMk/>
            <pc:sldMk cId="2720606089" sldId="257"/>
            <ac:spMk id="3" creationId="{50AE6E03-9D29-20CC-5892-742B531BD3B0}"/>
          </ac:spMkLst>
        </pc:spChg>
      </pc:sldChg>
      <pc:sldChg chg="modSp mod">
        <pc:chgData name="Stefan Rommer" userId="d9622aef-7581-480e-b820-78a62142d3df" providerId="ADAL" clId="{5A00099F-05E1-49F2-890B-D78A5F1FF08A}" dt="2024-10-16T06:57:51.924" v="109" actId="20577"/>
        <pc:sldMkLst>
          <pc:docMk/>
          <pc:sldMk cId="492228596" sldId="258"/>
        </pc:sldMkLst>
        <pc:spChg chg="mod">
          <ac:chgData name="Stefan Rommer" userId="d9622aef-7581-480e-b820-78a62142d3df" providerId="ADAL" clId="{5A00099F-05E1-49F2-890B-D78A5F1FF08A}" dt="2024-10-16T06:57:51.924" v="109" actId="20577"/>
          <ac:spMkLst>
            <pc:docMk/>
            <pc:sldMk cId="492228596" sldId="258"/>
            <ac:spMk id="3" creationId="{4412BC65-CF4C-57C4-35CF-F6A411D2F6AA}"/>
          </ac:spMkLst>
        </pc:spChg>
      </pc:sldChg>
      <pc:sldChg chg="modSp mod">
        <pc:chgData name="Stefan Rommer" userId="d9622aef-7581-480e-b820-78a62142d3df" providerId="ADAL" clId="{5A00099F-05E1-49F2-890B-D78A5F1FF08A}" dt="2024-10-16T06:58:17.422" v="123" actId="20577"/>
        <pc:sldMkLst>
          <pc:docMk/>
          <pc:sldMk cId="3676719580" sldId="259"/>
        </pc:sldMkLst>
        <pc:spChg chg="mod">
          <ac:chgData name="Stefan Rommer" userId="d9622aef-7581-480e-b820-78a62142d3df" providerId="ADAL" clId="{5A00099F-05E1-49F2-890B-D78A5F1FF08A}" dt="2024-10-16T06:58:17.422" v="123" actId="20577"/>
          <ac:spMkLst>
            <pc:docMk/>
            <pc:sldMk cId="3676719580" sldId="259"/>
            <ac:spMk id="3" creationId="{4412BC65-CF4C-57C4-35CF-F6A411D2F6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83BA-42E6-18D7-0CCD-6F7DD1387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DEC39-20BA-D629-3DB4-57FBF3506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E69C4-521E-0E12-6E96-768450681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30723-B82F-9207-AA56-42ED8F62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51B2A-5139-956F-FE0D-05D08CE19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0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D64A-8733-DD29-6B6C-31A5F640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6B9C6-2ECD-5EA0-0478-F9FA4D0A5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2043F-C095-6E40-BD14-BEB99F70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C3457-ACE1-E2DE-C5AE-6EC895571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C00D5-8D97-90ED-08FE-1E60DEED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2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8CF78D-0568-E7DD-23D8-111B445F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0F052-2514-97F6-6320-8296100F4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CD36-618C-D582-C0D5-4A032E46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D3BEF-64B9-A847-7ABE-22F7C243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187C7-07C3-21D3-B7D0-1F9AFA97F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A1D0-78C2-2BAE-F875-39DEBEB5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FD078-3BBE-1061-1B19-BB1C383BD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595C5-D996-4492-312B-5FACA067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6B2C1-84A7-0406-6182-B7A0B989E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CDA68-8A22-B688-D9C3-DBDD5DA6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BF31-9B0B-3D8E-881A-D806658E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45102-AB77-F7A9-0469-01078D9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64EDD-2592-7FA0-A0DE-03C0CE87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7C267-8323-5B34-AA4F-02E3A334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D3B76-9378-AD44-161E-E8FBDC7A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7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DC1FB-12C8-819C-878F-5F50FAB8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3C273-EE8A-28F5-7920-5492DD7F6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AA623-7CA7-64B2-9DCB-7F1834A92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E8E93-881A-E9E8-F35A-D080E44A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2CE83-BCE3-F4E9-9C83-02B24592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9C143-CDE3-4CA1-84A1-0F9B1A33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9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995B-3BDA-01F1-5BBC-BA271A63E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604CD-B6A0-79A3-5959-48109E9A7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880B3-335E-E671-91D5-36D6C0A5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4B0F9-19AB-2AFC-76B8-D2682E03A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69124-3198-3E3F-248E-6C9C2C3FC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04FB0-4E76-FAF9-8EDE-0AC8931C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B0546-07D6-5780-0D7F-30653F28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35593-ED58-FE42-21E9-72B0006D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9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98D6-E29D-57F4-945A-863047C5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486D4-8AC0-B31F-6AB8-40A68311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52932-37B2-4EA9-9D9E-D4C20139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91E91-9DDA-4537-10CF-044FF234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6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4C54D-8596-F082-F331-A2F9ACCF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79BEB-BABD-9E6B-4B6D-0AADC190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B945E-149F-95A5-DA06-B8DFC288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8D657-F535-4CAA-E4FB-7F5534EF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E1321-805C-C9C9-98C2-4AA39D33B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CA4CE-E2C2-E3B8-125C-FD2109CD4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C7D75-B939-A344-9110-67DF46CD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8CC79-B735-C9F2-F6C6-A597BC07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31B37-A34F-F1A2-FC3E-263ABCA5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3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597F-9449-A063-7E74-0147321DC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677E9-F395-6178-560A-A323D4E72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36E20-D357-9572-A83D-FD7AF1D80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2C820-F6C9-F638-0657-523F7533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11717-6BE0-4CA0-D217-50CDA804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BCBCA-4DBF-7AD6-0745-F2CBBFB5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7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FB120-90CD-885B-8B50-04E36F3FC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D1670-2038-AB26-6D92-DF9D62804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5B5D3-8573-A6BD-E2AB-529CF1F41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B13E-D7DE-4FCC-85D4-6D0AE42E17E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7EFA4-1E10-4130-CDDF-711032C22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6EC6D-E79A-C8A3-92AE-2FC331A02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DB2D-C2EF-4E97-ADAF-1CBE486AB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F503-472D-72C5-CD65-42F0F1B00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ATSSS_Ph</a:t>
            </a:r>
            <a:br>
              <a:rPr lang="en-US" dirty="0"/>
            </a:br>
            <a:r>
              <a:rPr lang="en-US" dirty="0"/>
              <a:t>Capability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9CAFC-6BC1-7497-3799-DD2F5F2A7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BED3-CD09-4963-17E5-1DB34564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IP PDU Sessions</a:t>
            </a:r>
            <a:br>
              <a:rPr lang="en-US" dirty="0"/>
            </a:br>
            <a:r>
              <a:rPr lang="en-US" sz="3600" dirty="0">
                <a:solidFill>
                  <a:srgbClr val="7030A0"/>
                </a:solidFill>
              </a:rPr>
              <a:t>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E6E03-9D29-20CC-5892-742B531BD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Rel-18:</a:t>
            </a:r>
          </a:p>
          <a:p>
            <a:pPr lvl="1"/>
            <a:r>
              <a:rPr lang="en-US" dirty="0"/>
              <a:t>MPTCP and MPQUIC-UDP support are bundled with support for ATSSS-LL with Active-Standby. The reason is to support non-MPTCP and non-MPQUIC traffic in the same MA PDU Session. </a:t>
            </a:r>
          </a:p>
          <a:p>
            <a:pPr lvl="1"/>
            <a:endParaRPr lang="en-US" dirty="0"/>
          </a:p>
          <a:p>
            <a:r>
              <a:rPr lang="en-US" dirty="0"/>
              <a:t>Options for rel-19:</a:t>
            </a:r>
          </a:p>
          <a:p>
            <a:pPr lvl="1"/>
            <a:r>
              <a:rPr lang="en-US" dirty="0"/>
              <a:t>Alt A1: MPQUIC-IP is bundled with support for ATSSS-LL with Active-Standby</a:t>
            </a:r>
          </a:p>
          <a:p>
            <a:pPr lvl="2"/>
            <a:r>
              <a:rPr lang="en-US" dirty="0"/>
              <a:t>This allows a mix of MPQUIC-IP and LL traffic on the same MA PDU Session </a:t>
            </a:r>
          </a:p>
          <a:p>
            <a:pPr lvl="2"/>
            <a:r>
              <a:rPr lang="en-US" dirty="0"/>
              <a:t>It would also allow a fallback to ATSSS-LL Active-Standby in case there is a mismatch between UE and NW capabilities (e.g. UE only supports MPQUIC-UDP and NW supports only MPQUIC-IP)</a:t>
            </a:r>
          </a:p>
          <a:p>
            <a:pPr lvl="1"/>
            <a:r>
              <a:rPr lang="en-US" dirty="0"/>
              <a:t>Alt A2: MPQUIC-IP is </a:t>
            </a:r>
            <a:r>
              <a:rPr lang="en-US" u="sng" dirty="0"/>
              <a:t>not</a:t>
            </a:r>
            <a:r>
              <a:rPr lang="en-US" dirty="0"/>
              <a:t> bundled with ATSSS-LL with Active-Standby</a:t>
            </a:r>
          </a:p>
          <a:p>
            <a:pPr lvl="2"/>
            <a:r>
              <a:rPr lang="en-US" dirty="0"/>
              <a:t>All traffic would use MPQUIC-IP</a:t>
            </a:r>
          </a:p>
          <a:p>
            <a:pPr lvl="2"/>
            <a:r>
              <a:rPr lang="en-US" dirty="0"/>
              <a:t>If there is a mismatch between UE and NW capabilities, the PDU Session is rejected</a:t>
            </a:r>
          </a:p>
          <a:p>
            <a:pPr lvl="1"/>
            <a:r>
              <a:rPr lang="en-US" dirty="0"/>
              <a:t>Alt A3: Both Alt 1 and Alt 2 is possible, i.e. UE and NW can support Alt 1 and/or Alt 2.</a:t>
            </a:r>
          </a:p>
        </p:txBody>
      </p:sp>
    </p:spTree>
    <p:extLst>
      <p:ext uri="{BB962C8B-B14F-4D97-AF65-F5344CB8AC3E}">
        <p14:creationId xmlns:p14="http://schemas.microsoft.com/office/powerpoint/2010/main" val="272060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33B1-72CD-5BA3-EE25-FBE668C9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Ethernet PDU Sessions</a:t>
            </a:r>
            <a:br>
              <a:rPr lang="en-US" dirty="0"/>
            </a:br>
            <a:r>
              <a:rPr lang="en-US" sz="3600" dirty="0">
                <a:solidFill>
                  <a:srgbClr val="7030A0"/>
                </a:solidFill>
              </a:rPr>
              <a:t>Capabilities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BC65-CF4C-57C4-35CF-F6A411D2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Rel-18:</a:t>
            </a:r>
          </a:p>
          <a:p>
            <a:pPr lvl="1"/>
            <a:r>
              <a:rPr lang="en-US" dirty="0"/>
              <a:t>ATSSS-LL with any Steering mode is mandatory, since it is the only supported Steering Functionality for Ethernet PDU Sessions</a:t>
            </a:r>
          </a:p>
          <a:p>
            <a:pPr lvl="1"/>
            <a:endParaRPr lang="en-US" dirty="0"/>
          </a:p>
          <a:p>
            <a:r>
              <a:rPr lang="en-US" dirty="0"/>
              <a:t>Options for rel-19:</a:t>
            </a:r>
          </a:p>
          <a:p>
            <a:pPr lvl="1"/>
            <a:r>
              <a:rPr lang="en-US" dirty="0"/>
              <a:t>Alt B1: ATSSS-LL with any Steering mode is mandatory also in rel-19. UE and NW may optionally support MPQUIC-E in addition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Alt B2: ATSSS-LL with any Steering mode is optional. MPQUIC-E is bundled with ATSSS-LL Active-Standby </a:t>
            </a:r>
          </a:p>
          <a:p>
            <a:pPr lvl="2"/>
            <a:r>
              <a:rPr lang="en-US" dirty="0"/>
              <a:t>It would also allow a fallback to ATSSS-LL Active-Standby in case there is a mismatch between UE and NW capabilities (e.g. UE only supports MPQUIC-E + LL with Active-Standby, and NW supports only ATSSS-LL with any SM)</a:t>
            </a:r>
          </a:p>
          <a:p>
            <a:pPr lvl="1"/>
            <a:r>
              <a:rPr lang="en-US" dirty="0"/>
              <a:t>Alt B3: ATSSS-LL with any Steering mode is optional. MPQUIC-E can be supported as only Steering Functionality</a:t>
            </a:r>
          </a:p>
          <a:p>
            <a:pPr lvl="2"/>
            <a:r>
              <a:rPr lang="en-US" dirty="0"/>
              <a:t>If there is a mismatch between UE and NW capabilities, the PDU Session is rejected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2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33B1-72CD-5BA3-EE25-FBE668C9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Ethernet PDU Sessions</a:t>
            </a:r>
            <a:br>
              <a:rPr lang="en-US" dirty="0"/>
            </a:br>
            <a:r>
              <a:rPr lang="en-US" sz="3600" dirty="0">
                <a:solidFill>
                  <a:srgbClr val="7030A0"/>
                </a:solidFill>
              </a:rPr>
              <a:t>Usage in a MA PDU Session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BC65-CF4C-57C4-35CF-F6A411D2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Rel-18:</a:t>
            </a:r>
          </a:p>
          <a:p>
            <a:pPr lvl="1"/>
            <a:r>
              <a:rPr lang="en-US" dirty="0"/>
              <a:t>Only ATSSS-LL used in a MA PDU Session</a:t>
            </a:r>
          </a:p>
          <a:p>
            <a:pPr lvl="1"/>
            <a:endParaRPr lang="en-US" dirty="0"/>
          </a:p>
          <a:p>
            <a:r>
              <a:rPr lang="en-US" dirty="0"/>
              <a:t>Options for rel-19 in case both ATSSS-LL and MPQUIC-E are supported by UE and NW:</a:t>
            </a:r>
          </a:p>
          <a:p>
            <a:pPr lvl="1"/>
            <a:r>
              <a:rPr lang="en-US" dirty="0"/>
              <a:t>Alt C1: PCF ensures that either ATSSS-LL or MPQUIC-E is used in the MA PDU Session, i.e. all PCC rules indicates the same Steering Functionality</a:t>
            </a:r>
          </a:p>
          <a:p>
            <a:pPr lvl="2"/>
            <a:r>
              <a:rPr lang="en-US" dirty="0"/>
              <a:t>In this case, SMF sends either Ethernet (if ATSSS-LL is used) or IP (if MPQUIC-E is used) as PDU Session Type to RAN</a:t>
            </a:r>
          </a:p>
          <a:p>
            <a:pPr lvl="1"/>
            <a:r>
              <a:rPr lang="en-US" dirty="0"/>
              <a:t>Alt C2: It is possible to use both ATSSS-LL or MPQUIC-E is used in the MA PDU Session, i.e. PCC rules indicates either ATSSS-LL or MPQUIC-E</a:t>
            </a:r>
          </a:p>
          <a:p>
            <a:pPr lvl="2"/>
            <a:r>
              <a:rPr lang="en-US" dirty="0"/>
              <a:t>In this case, SMF sends either Ethernet (if ATSSS-LL is used) or IP (if MPQUIC-E is used) or Unstructured (if bot ATSSS-LL and MPQUIC are used) as PDU Session Type to RAN</a:t>
            </a:r>
          </a:p>
          <a:p>
            <a:pPr lvl="2"/>
            <a:r>
              <a:rPr lang="en-US" dirty="0"/>
              <a:t>In case of Unstructured, PCF/SMF needs to ensure that only a single QoS Flow is used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1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2e84ceb-fbfd-47ab-be52-080c6b87953f}" enabled="0" method="" siteId="{92e84ceb-fbfd-47ab-be52-080c6b8795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507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ATSSS_Ph Capability handling</vt:lpstr>
      <vt:lpstr>A. IP PDU Sessions Capabilities</vt:lpstr>
      <vt:lpstr>B. Ethernet PDU Sessions Capabilities</vt:lpstr>
      <vt:lpstr>C. Ethernet PDU Sessions Usage in a MA PDU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ATSSS_Ph Capability handling</dc:title>
  <dc:creator>Ericsson User2</dc:creator>
  <cp:lastModifiedBy>Ericsson User2</cp:lastModifiedBy>
  <cp:revision>1</cp:revision>
  <dcterms:created xsi:type="dcterms:W3CDTF">2024-10-16T06:41:29Z</dcterms:created>
  <dcterms:modified xsi:type="dcterms:W3CDTF">2024-10-16T06:58:24Z</dcterms:modified>
</cp:coreProperties>
</file>