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92" r:id="rId5"/>
    <p:sldId id="382" r:id="rId6"/>
    <p:sldId id="394" r:id="rId7"/>
    <p:sldId id="396" r:id="rId8"/>
    <p:sldId id="397" r:id="rId9"/>
    <p:sldId id="393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6678" autoAdjust="0"/>
  </p:normalViewPr>
  <p:slideViewPr>
    <p:cSldViewPr snapToGrid="0">
      <p:cViewPr varScale="1">
        <p:scale>
          <a:sx n="87" d="100"/>
          <a:sy n="87" d="100"/>
        </p:scale>
        <p:origin x="309" y="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802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31" y="1397000"/>
            <a:ext cx="12251266" cy="2768600"/>
          </a:xfrm>
        </p:spPr>
        <p:txBody>
          <a:bodyPr/>
          <a:lstStyle/>
          <a:p>
            <a:pPr algn="ctr" eaLnBrk="1" hangingPunct="1"/>
            <a:r>
              <a:rPr lang="en-GB" altLang="zh-CN" sz="4800" dirty="0"/>
              <a:t>A (Possible) Alternative way forward for </a:t>
            </a:r>
            <a:r>
              <a:rPr lang="en-GB" altLang="zh-CN" sz="4800" dirty="0" err="1"/>
              <a:t>FS_Energy</a:t>
            </a:r>
            <a:r>
              <a:rPr lang="en-GB" altLang="zh-CN" sz="4800" dirty="0"/>
              <a:t>:</a:t>
            </a:r>
            <a:br>
              <a:rPr lang="en-GB" altLang="zh-CN" sz="4800" dirty="0"/>
            </a:br>
            <a:br>
              <a:rPr lang="en-GB" altLang="zh-CN" sz="4800" dirty="0"/>
            </a:br>
            <a:r>
              <a:rPr lang="en-GB" altLang="zh-CN" sz="4800" dirty="0"/>
              <a:t>NWDAF-based EC Estimation/Calculation</a:t>
            </a:r>
            <a:endParaRPr lang="en-GB" altLang="en-US" sz="40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9C8330-0D0C-4F65-AF84-D0231B4713F0}"/>
              </a:ext>
            </a:extLst>
          </p:cNvPr>
          <p:cNvSpPr txBox="1">
            <a:spLocks/>
          </p:cNvSpPr>
          <p:nvPr/>
        </p:nvSpPr>
        <p:spPr bwMode="auto">
          <a:xfrm>
            <a:off x="1695993" y="4816488"/>
            <a:ext cx="8992845" cy="103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lang="en-GB" altLang="en-US" sz="3200" dirty="0"/>
              <a:t>NTT DOCOMO</a:t>
            </a:r>
          </a:p>
        </p:txBody>
      </p:sp>
    </p:spTree>
    <p:extLst>
      <p:ext uri="{BB962C8B-B14F-4D97-AF65-F5344CB8AC3E}">
        <p14:creationId xmlns:p14="http://schemas.microsoft.com/office/powerpoint/2010/main" val="211093424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F7427B-B2CB-4F19-9822-7D48B185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10515600" cy="1325563"/>
          </a:xfrm>
        </p:spPr>
        <p:txBody>
          <a:bodyPr/>
          <a:lstStyle/>
          <a:p>
            <a:r>
              <a:rPr lang="en-GB" altLang="zh-CN" sz="2800" b="1" dirty="0"/>
              <a:t>DCM’s view on </a:t>
            </a:r>
            <a:r>
              <a:rPr lang="en-GB" altLang="zh-CN" sz="2800" b="1"/>
              <a:t>current situation </a:t>
            </a:r>
            <a:endParaRPr lang="zh-CN" alt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CD9576-DC5F-4DC5-B7F7-B3185D67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5" y="1261501"/>
            <a:ext cx="11906055" cy="5181632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Two different directions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OAM/CHF based solution by SA5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New network function/functionality by SA2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It seems none of the directions is agreeable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Some companies has strong concern on introducing new NF for energy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Some companies raised concern on CHF-based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 (possible) alternative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Do not introduce new NF, do not touch CHF, use as much as possible existing features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NWDAF would be responsible for estimating EC in different granularities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1803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F7427B-B2CB-4F19-9822-7D48B185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10515600" cy="1325563"/>
          </a:xfrm>
        </p:spPr>
        <p:txBody>
          <a:bodyPr/>
          <a:lstStyle/>
          <a:p>
            <a:r>
              <a:rPr lang="en-GB" altLang="zh-CN" sz="2800" b="1" dirty="0"/>
              <a:t>Architecture</a:t>
            </a:r>
            <a:endParaRPr lang="zh-CN" alt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CD9576-DC5F-4DC5-B7F7-B3185D67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3591" y="1261501"/>
            <a:ext cx="6650999" cy="51816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Estimation/Calculation formulas are the same as other solutions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Alternative formulas are FFS.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NWDAF collects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NF/NS/gNB level EC information OAM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 supported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no further enhancement is needed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Data volume information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directly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from UPF (via SMF)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In different level of granularities (UE, PDU, QoS Flow)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NWDAF estimates/calculates EC in UE, PDU, QoS Flow levels</a:t>
            </a:r>
          </a:p>
        </p:txBody>
      </p:sp>
      <p:sp>
        <p:nvSpPr>
          <p:cNvPr id="2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232673" y="475955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481316" y="47606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6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282703" y="476064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393149" y="47617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8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526668" y="475955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580552" y="476064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0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996495" y="4759553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996495" y="476064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2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441429" y="366363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3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551875" y="366471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14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3" idx="2"/>
            <a:endCxn id="9" idx="0"/>
          </p:cNvCxnSpPr>
          <p:nvPr/>
        </p:nvCxnSpPr>
        <p:spPr>
          <a:xfrm flipH="1">
            <a:off x="2974250" y="4034050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3" idx="2"/>
            <a:endCxn id="11" idx="0"/>
          </p:cNvCxnSpPr>
          <p:nvPr/>
        </p:nvCxnSpPr>
        <p:spPr>
          <a:xfrm>
            <a:off x="3887865" y="4034050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343822" y="36542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7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454268" y="365529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18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790258" y="3285052"/>
            <a:ext cx="913614" cy="370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585515" y="3875308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342660" y="2965057"/>
            <a:ext cx="1031049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1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377690" y="297460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NWDAF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21" idx="2"/>
            <a:endCxn id="13" idx="0"/>
          </p:cNvCxnSpPr>
          <p:nvPr/>
        </p:nvCxnSpPr>
        <p:spPr>
          <a:xfrm flipH="1">
            <a:off x="3887865" y="3343939"/>
            <a:ext cx="5351" cy="320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342660" y="225400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4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377690" y="22550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25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777800" y="2624422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318594" y="1659207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7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491652" y="16809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28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23" idx="0"/>
            <a:endCxn id="27" idx="2"/>
          </p:cNvCxnSpPr>
          <p:nvPr/>
        </p:nvCxnSpPr>
        <p:spPr>
          <a:xfrm flipH="1" flipV="1">
            <a:off x="3731461" y="2050275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843501" y="294333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0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878531" y="294441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33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588982" y="3129083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276545" y="226183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6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207948" y="225400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37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36" idx="2"/>
            <a:endCxn id="21" idx="0"/>
          </p:cNvCxnSpPr>
          <p:nvPr/>
        </p:nvCxnSpPr>
        <p:spPr>
          <a:xfrm flipH="1">
            <a:off x="3893216" y="2623335"/>
            <a:ext cx="798198" cy="35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6905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F7427B-B2CB-4F19-9822-7D48B185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10515600" cy="1325563"/>
          </a:xfrm>
        </p:spPr>
        <p:txBody>
          <a:bodyPr/>
          <a:lstStyle/>
          <a:p>
            <a:r>
              <a:rPr lang="en-GB" altLang="zh-CN" sz="2800" b="1" dirty="0"/>
              <a:t>Possible Advantages</a:t>
            </a:r>
            <a:endParaRPr lang="zh-CN" alt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CD9576-DC5F-4DC5-B7F7-B3185D67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5" y="1210699"/>
            <a:ext cx="11906055" cy="5181632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No (significant) architectural impact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No new function,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No new interface between CHF &amp; OAM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No new interface/service between CHF and other NFs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NWDAF already collects a wide range of data from various entities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Collecting data volume in different levels is supported / is feasible without significant changes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NWDAF already collects information from OAM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Collecting the existing EC information from OAM is already supported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Other NFs (PDF/NEF/SMF/AMF) already gets analytics from NWDAF for control plane decision making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Getting EC information from NWDAF is not a significant changes in other NFs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NWDAF already supports storing long-term data in ADRF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EC information can also be stored in the same way, no need to introduce new capability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3047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F7427B-B2CB-4F19-9822-7D48B185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10515600" cy="1325563"/>
          </a:xfrm>
        </p:spPr>
        <p:txBody>
          <a:bodyPr/>
          <a:lstStyle/>
          <a:p>
            <a:r>
              <a:rPr lang="en-GB" altLang="zh-CN" sz="2800" b="1" dirty="0"/>
              <a:t>Obvious Disadvantages</a:t>
            </a:r>
            <a:endParaRPr lang="zh-CN" alt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CD9576-DC5F-4DC5-B7F7-B3185D67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5" y="1210699"/>
            <a:ext cx="11906055" cy="5181632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NWDAF supports statistics and predictions, but EC needs computing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However, implementing the calculation formula seems much simpler than ML models for the predictions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hopefully not significant implementation effort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It is FFS whether the existing service operations can support EC estimation or new services are needed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Other (technical) disadvantage?!!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Please comment</a:t>
            </a:r>
          </a:p>
        </p:txBody>
      </p:sp>
    </p:spTree>
    <p:extLst>
      <p:ext uri="{BB962C8B-B14F-4D97-AF65-F5344CB8AC3E}">
        <p14:creationId xmlns:p14="http://schemas.microsoft.com/office/powerpoint/2010/main" val="110565800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dirty="0"/>
              <a:t>Thank you. </a:t>
            </a:r>
          </a:p>
        </p:txBody>
      </p:sp>
    </p:spTree>
    <p:extLst>
      <p:ext uri="{BB962C8B-B14F-4D97-AF65-F5344CB8AC3E}">
        <p14:creationId xmlns:p14="http://schemas.microsoft.com/office/powerpoint/2010/main" val="270867869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terms/"/>
    <ds:schemaRef ds:uri="http://schemas.microsoft.com/office/infopath/2007/PartnerControls"/>
    <ds:schemaRef ds:uri="http://purl.org/dc/dcmitype/"/>
    <ds:schemaRef ds:uri="679a257e-872f-4c98-9e8a-0a9c104f72cd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280d8efa-eff2-4910-88d2-79ca146720c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6623</TotalTime>
  <Words>387</Words>
  <Application>Microsoft Office PowerPoint</Application>
  <PresentationFormat>Widescreen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 (Possible) Alternative way forward for FS_Energy:  NWDAF-based EC Estimation/Calculation</vt:lpstr>
      <vt:lpstr>DCM’s view on current situation </vt:lpstr>
      <vt:lpstr>Architecture</vt:lpstr>
      <vt:lpstr>Possible Advantages</vt:lpstr>
      <vt:lpstr>Obvious Disadvantages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DCM-BB-1</cp:lastModifiedBy>
  <cp:revision>771</cp:revision>
  <dcterms:created xsi:type="dcterms:W3CDTF">2010-02-05T13:52:04Z</dcterms:created>
  <dcterms:modified xsi:type="dcterms:W3CDTF">2024-08-20T08:22:15Z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