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84" r:id="rId6"/>
    <p:sldId id="377" r:id="rId7"/>
    <p:sldId id="380" r:id="rId8"/>
    <p:sldId id="383" r:id="rId9"/>
    <p:sldId id="382" r:id="rId10"/>
    <p:sldId id="385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6678" autoAdjust="0"/>
  </p:normalViewPr>
  <p:slideViewPr>
    <p:cSldViewPr snapToGrid="0">
      <p:cViewPr varScale="1">
        <p:scale>
          <a:sx n="88" d="100"/>
          <a:sy n="88" d="100"/>
        </p:scale>
        <p:origin x="30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2209360"/>
            <a:ext cx="11990893" cy="1646203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>R19 </a:t>
            </a:r>
            <a:r>
              <a:rPr lang="en-US" altLang="en-US" sz="4800" dirty="0" err="1"/>
              <a:t>Energysys</a:t>
            </a:r>
            <a:r>
              <a:rPr lang="en-US" altLang="en-US" sz="4800" dirty="0"/>
              <a:t>-Solutions proposed in TR and in August meeting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China Mobile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/>
              <a:t>August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General on calculations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cs typeface="Calibri" panose="020F0502020204030204" pitchFamily="34" charset="0"/>
                  </a:rPr>
                  <a:t>Per UE EC=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EC</a:t>
                </a:r>
                <a:r>
                  <a:rPr lang="en-US" altLang="zh-CN" sz="2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+∑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EC</a:t>
                </a:r>
                <a:r>
                  <a:rPr lang="en-US" altLang="zh-CN" sz="24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upf,UE</a:t>
                </a:r>
                <a:endParaRPr lang="en-US" altLang="zh-CN" sz="2400" dirty="0">
                  <a:cs typeface="Calibri" panose="020F0502020204030204" pitchFamily="34" charset="0"/>
                </a:endParaRP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EECF, CHF or OAM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</a:t>
                </a:r>
              </a:p>
              <a:p>
                <a:r>
                  <a:rPr lang="en-US" altLang="zh-CN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It is OAM providing the EC information with time stamp to show the reporting time.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blipFill>
                <a:blip r:embed="rId3"/>
                <a:stretch>
                  <a:fillRect l="-503" t="-19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799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5GC functionality-determined by SA2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800" dirty="0">
                    <a:latin typeface="Calibri" panose="020F0502020204030204" pitchFamily="34" charset="0"/>
                  </a:rPr>
                  <a:t>New NF EECF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New NEF exposure services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and the SMF ID is provided from UDM to EECF.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OAM, and the SMF ID is provided from UDM to EECF(SMF knows the UPF/I-UPF which supporting the UE). RAN ID is provided from AMF to EECF.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UPF(I-UPF and PSA UPF)</a:t>
                </a:r>
              </a:p>
              <a:p>
                <a:pPr lvl="1"/>
                <a:endParaRPr lang="en-US" altLang="en-US" sz="1800" dirty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9495" y="1295120"/>
                <a:ext cx="6611420" cy="4464657"/>
              </a:xfrm>
              <a:prstGeom prst="rect">
                <a:avLst/>
              </a:prstGeom>
              <a:blipFill>
                <a:blip r:embed="rId3"/>
                <a:stretch>
                  <a:fillRect l="-737" t="-1228" r="-276" b="-45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25854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312425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728368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728368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173302" y="3141338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283748" y="31424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 flipH="1">
            <a:off x="2706123" y="3511757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3619738" y="3511757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075695" y="313191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186141" y="313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>
            <a:off x="2858120" y="3312199"/>
            <a:ext cx="315182" cy="5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317388" y="3353015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184598" y="244276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219628" y="24438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EECF</a:t>
            </a:r>
            <a:endParaRPr lang="zh-CN" altLang="en-US" dirty="0"/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33" idx="2"/>
            <a:endCxn id="18" idx="0"/>
          </p:cNvCxnSpPr>
          <p:nvPr/>
        </p:nvCxnSpPr>
        <p:spPr>
          <a:xfrm>
            <a:off x="3619738" y="2813183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685439" y="24210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720469" y="2422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5C532C22-0484-0913-4665-6442BDE69788}"/>
              </a:ext>
            </a:extLst>
          </p:cNvPr>
          <p:cNvSpPr/>
          <p:nvPr/>
        </p:nvSpPr>
        <p:spPr>
          <a:xfrm>
            <a:off x="4435730" y="243592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14D161C-CA61-B3FE-8FC6-BAE1E08FA188}"/>
              </a:ext>
            </a:extLst>
          </p:cNvPr>
          <p:cNvSpPr txBox="1"/>
          <p:nvPr/>
        </p:nvSpPr>
        <p:spPr>
          <a:xfrm>
            <a:off x="4367133" y="24280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2430920" y="2606790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B6F722D-A66C-FF40-D032-819346E6645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89782" y="2612762"/>
            <a:ext cx="377351" cy="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33" idx="0"/>
          </p:cNvCxnSpPr>
          <p:nvPr/>
        </p:nvCxnSpPr>
        <p:spPr>
          <a:xfrm flipH="1">
            <a:off x="3619738" y="2101042"/>
            <a:ext cx="913614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Content Placeholder 2">
            <a:extLst>
              <a:ext uri="{FF2B5EF4-FFF2-40B4-BE49-F238E27FC236}">
                <a16:creationId xmlns:a16="http://schemas.microsoft.com/office/drawing/2014/main" id="{8677C7E9-F2DC-A705-168B-5A0D2A8830A2}"/>
              </a:ext>
            </a:extLst>
          </p:cNvPr>
          <p:cNvSpPr txBox="1">
            <a:spLocks/>
          </p:cNvSpPr>
          <p:nvPr/>
        </p:nvSpPr>
        <p:spPr bwMode="auto">
          <a:xfrm>
            <a:off x="265128" y="4849347"/>
            <a:ext cx="4597801" cy="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Architecture of 5GC supporting </a:t>
            </a:r>
            <a:r>
              <a:rPr lang="en-US" altLang="en-US" sz="2000" b="1" dirty="0" err="1">
                <a:cs typeface="Calibri" panose="020F0502020204030204" pitchFamily="34" charset="0"/>
              </a:rPr>
              <a:t>EnergySys</a:t>
            </a:r>
            <a:endParaRPr lang="en-US" altLang="en-US" sz="20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6824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OAM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498566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OAM do the calculation. 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SBMA to support per UE EC information exposure to NEF/5GC NF.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One problem: CHF does not have I-UPF information. Therefore the OAM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Currently, the OAM manage object focus on NF or NS, not per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3338679" y="2410135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3373709" y="24112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51" idx="0"/>
          </p:cNvCxnSpPr>
          <p:nvPr/>
        </p:nvCxnSpPr>
        <p:spPr>
          <a:xfrm flipH="1">
            <a:off x="3728935" y="2101042"/>
            <a:ext cx="804417" cy="310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8A129AA-5B76-EEF1-453A-E9D33ADE319A}"/>
              </a:ext>
            </a:extLst>
          </p:cNvPr>
          <p:cNvCxnSpPr>
            <a:cxnSpLocks/>
          </p:cNvCxnSpPr>
          <p:nvPr/>
        </p:nvCxnSpPr>
        <p:spPr>
          <a:xfrm>
            <a:off x="3728935" y="2765657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061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CHF based solution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391521" y="1231902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Calibri" panose="020F0502020204030204" pitchFamily="34" charset="0"/>
              </a:rPr>
              <a:t>No new NF, enhancements to existing NFs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to calculate the EC information per UE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The CHF provides the 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1600" dirty="0">
                <a:latin typeface="Calibri" panose="020F0502020204030204" pitchFamily="34" charset="0"/>
              </a:rPr>
              <a:t>=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ran,ue</a:t>
            </a:r>
            <a:endParaRPr lang="en-US" altLang="zh-CN" sz="1600" baseline="-25000" dirty="0">
              <a:latin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OAM provides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SMF provides UPF IDs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ULI reporting is used to provide RAN IDs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2000" dirty="0">
                <a:latin typeface="Calibri" panose="020F0502020204030204" pitchFamily="34" charset="0"/>
              </a:rPr>
              <a:t> (approach 1) measurement/estimations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Same for all solution in these slides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is enhanced to support to UE EC exposure to NEF/NF.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Problem: CHF does not have I-UPF information. Therefore the CHF cannot generate the I-UPF EC of the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22219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2222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3542794" y="2592323"/>
            <a:ext cx="236146" cy="53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627108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6488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2018176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22297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222190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43" idx="0"/>
          </p:cNvCxnSpPr>
          <p:nvPr/>
        </p:nvCxnSpPr>
        <p:spPr>
          <a:xfrm flipH="1">
            <a:off x="3778940" y="2591236"/>
            <a:ext cx="754412" cy="53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70627-B3C7-AAF8-D64F-726CFCB3D081}"/>
              </a:ext>
            </a:extLst>
          </p:cNvPr>
          <p:cNvSpPr txBox="1"/>
          <p:nvPr/>
        </p:nvSpPr>
        <p:spPr>
          <a:xfrm>
            <a:off x="2232255" y="2670503"/>
            <a:ext cx="3348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CHF expose the EC of UE to NEF/NF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4CDD64-6438-5AAF-A227-4E985B356BB7}"/>
              </a:ext>
            </a:extLst>
          </p:cNvPr>
          <p:cNvSpPr/>
          <p:nvPr/>
        </p:nvSpPr>
        <p:spPr>
          <a:xfrm>
            <a:off x="4742519" y="3093812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316EDB7-FDD5-BDF2-9604-27339FE420FB}"/>
              </a:ext>
            </a:extLst>
          </p:cNvPr>
          <p:cNvSpPr txBox="1"/>
          <p:nvPr/>
        </p:nvSpPr>
        <p:spPr>
          <a:xfrm>
            <a:off x="4777549" y="30948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561A619-A891-7BF5-17DA-D84E0FE4AEA5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123077" y="3264673"/>
            <a:ext cx="619442" cy="6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14685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</a:t>
            </a:r>
            <a:endParaRPr lang="zh-CN" altLang="en-US" sz="28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22919"/>
              </p:ext>
            </p:extLst>
          </p:nvPr>
        </p:nvGraphicFramePr>
        <p:xfrm>
          <a:off x="135924" y="1008668"/>
          <a:ext cx="11850131" cy="50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216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5456871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3950044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7102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Solution#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 UE EC calculation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5GC New functionality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Approach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RAN, I-UPF, PSA-UPF Node level EC from OAM;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 node level DV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upf,ue</a:t>
                      </a:r>
                      <a:r>
                        <a:rPr lang="en-US" altLang="zh-CN" sz="1400" dirty="0"/>
                        <a:t>=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ran,ue</a:t>
                      </a:r>
                      <a:endParaRPr lang="en-US" altLang="zh-CN" sz="1400" baseline="-250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EC ran, EC-</a:t>
                      </a:r>
                      <a:r>
                        <a:rPr lang="en-US" altLang="zh-CN" sz="1400" dirty="0" err="1"/>
                        <a:t>upf</a:t>
                      </a:r>
                      <a:r>
                        <a:rPr lang="en-US" altLang="zh-CN" sz="1400" dirty="0"/>
                        <a:t>, DV-ran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NF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Corresponding exposure service,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SA2.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SBMA to support per UE EC information exposure to NEF/5GC NF.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Specification enhancement in SA5 is needed to support the I-UPF EC information calculation.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Currently, the OAM manage object focus on NF or NS, not per UE.</a:t>
                      </a:r>
                      <a:endParaRPr lang="en-US" altLang="zh-CN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SA5.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1179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needs to get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Specification enhancement in SA5 to support the I-UPF EC information calculation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exposure service to support CHF information exposure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between CHF and OAM to support CHF getting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Decided by SA5.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1887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Questions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0" y="1231902"/>
            <a:ext cx="11840861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Calibri" panose="020F0502020204030204" pitchFamily="34" charset="0"/>
              </a:rPr>
              <a:t>Q1: No new NF, enhancements to existing NFs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to calculate the EC information per UE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The CHF provides the 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1600" dirty="0">
                <a:latin typeface="Calibri" panose="020F0502020204030204" pitchFamily="34" charset="0"/>
              </a:rPr>
              <a:t>=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ran,ue</a:t>
            </a:r>
            <a:endParaRPr lang="en-US" altLang="zh-CN" sz="1600" baseline="-25000" dirty="0">
              <a:latin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OAM provides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SMF provides UPF IDs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ULI reporting is used to provide RAN IDs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2000" dirty="0">
                <a:latin typeface="Calibri" panose="020F0502020204030204" pitchFamily="34" charset="0"/>
              </a:rPr>
              <a:t> (approach 1) measurement/estimations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Same for all solution in these slides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For roaming, the V-CHF may report the per UE EC of VPLMN to H-CHF by enhancing the existing roaming interface.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is enhanced to support to UE EC exposure to NEF/NF.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Problem: CHF does not have I-UPF information. Therefore the CHF cannot generate the I-UPF EC of the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3359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6000</TotalTime>
  <Words>979</Words>
  <Application>Microsoft Office PowerPoint</Application>
  <PresentationFormat>宽屏</PresentationFormat>
  <Paragraphs>158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R19 Energysys-Solutions proposed in TR and in August meeting</vt:lpstr>
      <vt:lpstr>Summary of solutions- General on calculations</vt:lpstr>
      <vt:lpstr>Summary of solutions- 5GC functionality-determined by SA2</vt:lpstr>
      <vt:lpstr>Summary of solutions- OAM based solution-determined by SA5</vt:lpstr>
      <vt:lpstr>Summary of solutions- CHF based solution</vt:lpstr>
      <vt:lpstr>Summary </vt:lpstr>
      <vt:lpstr>SoH Questions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CMCC-3</cp:lastModifiedBy>
  <cp:revision>760</cp:revision>
  <dcterms:created xsi:type="dcterms:W3CDTF">2010-02-05T13:52:04Z</dcterms:created>
  <dcterms:modified xsi:type="dcterms:W3CDTF">2024-08-20T05:30:12Z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