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1"/>
  </p:notesMasterIdLst>
  <p:handoutMasterIdLst>
    <p:handoutMasterId r:id="rId12"/>
  </p:handoutMasterIdLst>
  <p:sldIdLst>
    <p:sldId id="341" r:id="rId5"/>
    <p:sldId id="369" r:id="rId6"/>
    <p:sldId id="370" r:id="rId7"/>
    <p:sldId id="371" r:id="rId8"/>
    <p:sldId id="372" r:id="rId9"/>
    <p:sldId id="373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96678" autoAdjust="0"/>
  </p:normalViewPr>
  <p:slideViewPr>
    <p:cSldViewPr snapToGrid="0">
      <p:cViewPr varScale="1">
        <p:scale>
          <a:sx n="110" d="100"/>
          <a:sy n="110" d="100"/>
        </p:scale>
        <p:origin x="206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237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SA2#164	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Maastricht, NL – August 2024</a:t>
            </a: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Document Ref.</a:t>
            </a:r>
            <a:r>
              <a:rPr lang="sv-SE" altLang="en-US" sz="1200" b="1" dirty="0">
                <a:latin typeface="Arial "/>
              </a:rPr>
              <a:t>&gt;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Technical Questions for </a:t>
            </a:r>
            <a:r>
              <a:rPr lang="en-GB" altLang="en-US" dirty="0" err="1"/>
              <a:t>DualSteer</a:t>
            </a:r>
            <a:r>
              <a:rPr lang="en-GB" altLang="en-US" dirty="0"/>
              <a:t> New NWM Discussion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MediaTek Inc.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35A618-841B-3AB1-C1E3-EAEBA4D8C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651" y="417376"/>
            <a:ext cx="10515600" cy="1325563"/>
          </a:xfrm>
        </p:spPr>
        <p:txBody>
          <a:bodyPr/>
          <a:lstStyle/>
          <a:p>
            <a:r>
              <a:rPr lang="en-US" altLang="zh-TW" sz="3600" dirty="0"/>
              <a:t>1.3  Session management aspects for </a:t>
            </a:r>
            <a:r>
              <a:rPr lang="en-US" altLang="zh-TW" sz="3600" dirty="0" err="1"/>
              <a:t>DualSteer</a:t>
            </a:r>
            <a:endParaRPr lang="zh-TW" altLang="en-US" sz="3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01139D0-E40B-106D-48CB-3574FA6EE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1800" dirty="0"/>
              <a:t>ATSSS-like solutions</a:t>
            </a:r>
          </a:p>
          <a:p>
            <a:pPr lvl="1"/>
            <a:r>
              <a:rPr lang="en-US" altLang="zh-TW" sz="1600" dirty="0"/>
              <a:t>UE establishes two PDU Sessions (i.e. AN resources for two PDU Sessions are set up)</a:t>
            </a:r>
          </a:p>
          <a:p>
            <a:pPr lvl="1"/>
            <a:r>
              <a:rPr lang="en-US" altLang="zh-TW" sz="1600" dirty="0"/>
              <a:t>Receive </a:t>
            </a:r>
            <a:r>
              <a:rPr lang="en-US" altLang="zh-TW" sz="1600" dirty="0" err="1"/>
              <a:t>dualsteer</a:t>
            </a:r>
            <a:r>
              <a:rPr lang="en-US" altLang="zh-TW" sz="1600" dirty="0"/>
              <a:t> policy for </a:t>
            </a:r>
            <a:r>
              <a:rPr lang="en-US" altLang="zh-TW" sz="1600" dirty="0" err="1"/>
              <a:t>duasteer</a:t>
            </a:r>
            <a:r>
              <a:rPr lang="en-US" altLang="zh-TW" sz="1600" dirty="0"/>
              <a:t> traffic steering/switching</a:t>
            </a:r>
          </a:p>
          <a:p>
            <a:pPr lvl="2"/>
            <a:r>
              <a:rPr lang="en-US" altLang="zh-TW" sz="1400" dirty="0"/>
              <a:t>Steering mode: active-standby, smallest RTT</a:t>
            </a:r>
          </a:p>
          <a:p>
            <a:pPr lvl="1"/>
            <a:r>
              <a:rPr lang="en-US" altLang="zh-TW" sz="1600" dirty="0">
                <a:solidFill>
                  <a:srgbClr val="FF0000"/>
                </a:solidFill>
              </a:rPr>
              <a:t>PDU Session not available = issues to AN resource of the PDU Session of the SUPI</a:t>
            </a:r>
          </a:p>
          <a:p>
            <a:pPr lvl="1"/>
            <a:r>
              <a:rPr lang="en-US" altLang="zh-TW" sz="1600" dirty="0"/>
              <a:t>E.g., Active-standby switch</a:t>
            </a:r>
          </a:p>
          <a:p>
            <a:pPr lvl="2"/>
            <a:r>
              <a:rPr lang="en-US" altLang="zh-TW" sz="1400" dirty="0"/>
              <a:t>Active = PDU Session of SUPI 1 (Standby = PDU Session of SUPI 2)</a:t>
            </a:r>
          </a:p>
          <a:p>
            <a:pPr lvl="2"/>
            <a:r>
              <a:rPr lang="en-US" altLang="zh-TW" sz="1400" dirty="0"/>
              <a:t>Active = PDU Session of SUPI 2 (Standby = PDU Session of SUPI 1)</a:t>
            </a:r>
          </a:p>
          <a:p>
            <a:pPr lvl="2"/>
            <a:r>
              <a:rPr lang="en-US" altLang="zh-TW" sz="1400" dirty="0">
                <a:highlight>
                  <a:srgbClr val="C0C0C0"/>
                </a:highlight>
              </a:rPr>
              <a:t>Active = PDU Session of SUPI 1 (Standby = none) cannot be existed</a:t>
            </a:r>
          </a:p>
          <a:p>
            <a:pPr lvl="2"/>
            <a:r>
              <a:rPr lang="en-US" altLang="zh-TW" sz="1400" dirty="0">
                <a:highlight>
                  <a:srgbClr val="C0C0C0"/>
                </a:highlight>
              </a:rPr>
              <a:t>Active = PDU Session of SUPI 2 (Standby = none) cannot be existed</a:t>
            </a:r>
          </a:p>
          <a:p>
            <a:pPr lvl="1"/>
            <a:r>
              <a:rPr lang="en-US" altLang="zh-TW" sz="1600" dirty="0"/>
              <a:t>E.g., Steer</a:t>
            </a:r>
          </a:p>
          <a:p>
            <a:pPr lvl="2"/>
            <a:r>
              <a:rPr lang="en-US" altLang="zh-TW" sz="1400" dirty="0"/>
              <a:t>Only establish PDU Session of SUPI 1 (</a:t>
            </a:r>
            <a:r>
              <a:rPr lang="en-US" altLang="zh-TW" sz="1400" dirty="0">
                <a:highlight>
                  <a:srgbClr val="C0C0C0"/>
                </a:highlight>
              </a:rPr>
              <a:t>Active = PDU Session of SUPI 1 (Standby = none) )</a:t>
            </a:r>
            <a:endParaRPr lang="en-US" altLang="zh-TW" sz="1400" dirty="0"/>
          </a:p>
          <a:p>
            <a:pPr lvl="2"/>
            <a:r>
              <a:rPr lang="en-US" altLang="zh-TW" sz="1400" dirty="0"/>
              <a:t>Only establish PDU Session of SUPI 2 (</a:t>
            </a:r>
            <a:r>
              <a:rPr lang="en-US" altLang="zh-TW" sz="1400" dirty="0">
                <a:highlight>
                  <a:srgbClr val="C0C0C0"/>
                </a:highlight>
              </a:rPr>
              <a:t>Active = PDU Session of SUPI 2 (Standby = none) )</a:t>
            </a:r>
            <a:endParaRPr lang="en-US" altLang="zh-TW" sz="1400" dirty="0"/>
          </a:p>
          <a:p>
            <a:pPr lvl="2"/>
            <a:r>
              <a:rPr lang="en-US" altLang="zh-TW" sz="1400" dirty="0"/>
              <a:t>Establish two PDU Sessions of SUPI 1 and SUPI 2 if it supports switching</a:t>
            </a:r>
          </a:p>
          <a:p>
            <a:pPr lvl="1"/>
            <a:r>
              <a:rPr lang="en-US" altLang="zh-TW" sz="1600" dirty="0"/>
              <a:t>E.g., Smallest RTT steer/switch</a:t>
            </a:r>
          </a:p>
          <a:p>
            <a:pPr lvl="2"/>
            <a:r>
              <a:rPr lang="en-US" altLang="zh-TW" sz="1400" dirty="0"/>
              <a:t>SA2 does not have discussion on PMF function and on steering functionalities (e.g. MPQUIC/MPTCP proxy can be used to determine RTT)</a:t>
            </a:r>
          </a:p>
          <a:p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0238318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FEDF9A-6602-36E8-1ED6-3F752F9A3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/>
              <a:t>1.3  Session management aspects for </a:t>
            </a:r>
            <a:r>
              <a:rPr lang="en-US" altLang="zh-TW" sz="3600" dirty="0" err="1"/>
              <a:t>DualSteer</a:t>
            </a:r>
            <a:endParaRPr lang="zh-TW" altLang="en-US" sz="3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19C8D57-244C-853D-7149-BDAFE9340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PDU Session handover-like solutions</a:t>
            </a:r>
          </a:p>
          <a:p>
            <a:pPr lvl="1"/>
            <a:r>
              <a:rPr lang="en-US" altLang="zh-TW" sz="2000" dirty="0"/>
              <a:t>UE establishes one PDU Session </a:t>
            </a:r>
          </a:p>
          <a:p>
            <a:pPr lvl="1"/>
            <a:r>
              <a:rPr lang="en-US" altLang="zh-TW" sz="2000" dirty="0"/>
              <a:t>Receive </a:t>
            </a:r>
            <a:r>
              <a:rPr lang="en-US" altLang="zh-TW" sz="2000" dirty="0" err="1"/>
              <a:t>dualsteer</a:t>
            </a:r>
            <a:r>
              <a:rPr lang="en-US" altLang="zh-TW" sz="2000" dirty="0"/>
              <a:t> policy for </a:t>
            </a:r>
            <a:r>
              <a:rPr lang="en-US" altLang="zh-TW" sz="2000" dirty="0" err="1"/>
              <a:t>dualsteer</a:t>
            </a:r>
            <a:r>
              <a:rPr lang="en-US" altLang="zh-TW" sz="2000" dirty="0"/>
              <a:t> traffic steering/switching</a:t>
            </a:r>
          </a:p>
          <a:p>
            <a:pPr lvl="1"/>
            <a:r>
              <a:rPr lang="en-US" altLang="zh-TW" sz="2000" dirty="0">
                <a:solidFill>
                  <a:srgbClr val="FF0000"/>
                </a:solidFill>
              </a:rPr>
              <a:t>(3GPP) AN resource not available (of the PDU Session) of the SUPI</a:t>
            </a:r>
          </a:p>
          <a:p>
            <a:pPr lvl="1"/>
            <a:r>
              <a:rPr lang="en-US" altLang="zh-TW" sz="2000" dirty="0"/>
              <a:t>Similar to active-standby:</a:t>
            </a:r>
          </a:p>
          <a:p>
            <a:pPr lvl="1"/>
            <a:r>
              <a:rPr lang="en-US" altLang="zh-TW" sz="2000" dirty="0"/>
              <a:t>E.g., steer/switch</a:t>
            </a:r>
          </a:p>
          <a:p>
            <a:pPr lvl="2"/>
            <a:r>
              <a:rPr lang="en-US" altLang="zh-TW" sz="1800" dirty="0"/>
              <a:t>Active = PDU Session of SUPI 1 (Standby = PDU Session of SUPI 2)</a:t>
            </a:r>
            <a:r>
              <a:rPr lang="en-US" altLang="zh-TW" sz="1800" dirty="0">
                <a:sym typeface="Wingdings" panose="05000000000000000000" pitchFamily="2" charset="2"/>
              </a:rPr>
              <a:t> establish PDU Session of SUPI 1 (if available), if not available (SUPI 1), establish PDU Session of SUPI 2</a:t>
            </a:r>
            <a:endParaRPr lang="en-US" altLang="zh-TW" sz="1800" dirty="0"/>
          </a:p>
          <a:p>
            <a:pPr lvl="2"/>
            <a:r>
              <a:rPr lang="en-US" altLang="zh-TW" sz="1800" dirty="0"/>
              <a:t>Active = PDU Session of SUPI 2 (Standby = PDU Session of SUPI 1)</a:t>
            </a:r>
            <a:r>
              <a:rPr lang="en-US" altLang="zh-TW" sz="1800" dirty="0">
                <a:sym typeface="Wingdings" panose="05000000000000000000" pitchFamily="2" charset="2"/>
              </a:rPr>
              <a:t>  establish PDU Session of SUPI 2 (if available), if not available (SUPI 1), establish PDU Session of SUPI 1</a:t>
            </a:r>
            <a:endParaRPr lang="en-US" altLang="zh-TW" sz="1800" dirty="0"/>
          </a:p>
          <a:p>
            <a:pPr lvl="2"/>
            <a:r>
              <a:rPr lang="en-US" altLang="zh-TW" sz="1800" dirty="0"/>
              <a:t>Active = PDU Session of SUPI 1 (Standby = none) </a:t>
            </a:r>
            <a:r>
              <a:rPr lang="en-US" altLang="zh-TW" sz="1800" dirty="0">
                <a:sym typeface="Wingdings" panose="05000000000000000000" pitchFamily="2" charset="2"/>
              </a:rPr>
              <a:t> </a:t>
            </a:r>
            <a:r>
              <a:rPr lang="en-US" altLang="zh-TW" sz="1800" dirty="0"/>
              <a:t>Only establish PDU Session of SUPI 1 </a:t>
            </a:r>
            <a:endParaRPr lang="en-US" altLang="zh-TW" sz="1800" dirty="0">
              <a:highlight>
                <a:srgbClr val="C0C0C0"/>
              </a:highlight>
            </a:endParaRPr>
          </a:p>
          <a:p>
            <a:pPr lvl="2"/>
            <a:r>
              <a:rPr lang="en-US" altLang="zh-TW" sz="1800" dirty="0"/>
              <a:t>Active = PDU Session of SUPI 2 (Standby = none) cannot be existed</a:t>
            </a:r>
            <a:r>
              <a:rPr lang="en-US" altLang="zh-TW" sz="1800" dirty="0">
                <a:sym typeface="Wingdings" panose="05000000000000000000" pitchFamily="2" charset="2"/>
              </a:rPr>
              <a:t></a:t>
            </a:r>
            <a:r>
              <a:rPr lang="en-US" altLang="zh-TW" sz="1800" dirty="0"/>
              <a:t> Only establish PDU Session of SUPI 2</a:t>
            </a:r>
            <a:endParaRPr lang="en-US" altLang="zh-TW" sz="1800" dirty="0">
              <a:highlight>
                <a:srgbClr val="C0C0C0"/>
              </a:highlight>
            </a:endParaRP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5349009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15EC6A-9B10-C878-4EB7-A7F94D0E9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Summary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4483081-BF84-4CDC-56EF-8536B2818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Switching policy is same/similar but the difference is whether the timing of establishing second PDU session by </a:t>
            </a:r>
            <a:r>
              <a:rPr lang="en-US" altLang="zh-TW" dirty="0" err="1"/>
              <a:t>dualsteer</a:t>
            </a:r>
            <a:r>
              <a:rPr lang="en-US" altLang="zh-TW" dirty="0"/>
              <a:t> device</a:t>
            </a:r>
          </a:p>
          <a:p>
            <a:pPr lvl="1"/>
            <a:r>
              <a:rPr lang="en-US" altLang="zh-TW" dirty="0"/>
              <a:t>ATSSS-like establishes two PDU sessions before switching</a:t>
            </a:r>
          </a:p>
          <a:p>
            <a:pPr lvl="1"/>
            <a:r>
              <a:rPr lang="en-US" altLang="zh-TW" dirty="0"/>
              <a:t>PDU Session handover like establishes when switching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8746450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903F88-C046-09F6-8A1A-5BAA1B6D5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Questions for KI#1.3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5649687-3B05-E404-2019-55A0D9090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/>
              <a:t>1) Whether AN resource of two PDU Session is setup when established?</a:t>
            </a:r>
          </a:p>
          <a:p>
            <a:pPr lvl="1"/>
            <a:r>
              <a:rPr lang="en-US" altLang="zh-TW" sz="1800" dirty="0"/>
              <a:t>Yes: the AN resources of two PDU Sessions are setup when established</a:t>
            </a:r>
          </a:p>
          <a:p>
            <a:pPr lvl="1"/>
            <a:r>
              <a:rPr lang="en-US" altLang="zh-TW" sz="1800" dirty="0"/>
              <a:t>No: only one AN resource of two PDU Session is setup based on the steer/switch policy</a:t>
            </a:r>
          </a:p>
          <a:p>
            <a:r>
              <a:rPr lang="en-US" altLang="zh-TW" sz="2000" dirty="0"/>
              <a:t>2) For </a:t>
            </a:r>
            <a:r>
              <a:rPr lang="en-US" altLang="zh-TW" sz="2000" dirty="0" err="1"/>
              <a:t>dualsteer</a:t>
            </a:r>
            <a:r>
              <a:rPr lang="en-US" altLang="zh-TW" sz="2000" dirty="0"/>
              <a:t> traffic steering/switching conditions for the services/application not conflict, do services/applications transmitted on same DS PDU Session have same steer/switch conditions?</a:t>
            </a:r>
          </a:p>
          <a:p>
            <a:pPr lvl="1"/>
            <a:r>
              <a:rPr lang="en-US" altLang="zh-TW" sz="1800" dirty="0"/>
              <a:t>Yes: Services/applications transmitted on same DS PDU Session shall have same steer/switch conditions</a:t>
            </a:r>
          </a:p>
          <a:p>
            <a:pPr lvl="1"/>
            <a:r>
              <a:rPr lang="en-US" altLang="zh-TW" sz="1800" dirty="0"/>
              <a:t>No: no such restrictions</a:t>
            </a:r>
          </a:p>
          <a:p>
            <a:r>
              <a:rPr lang="en-US" altLang="zh-TW" sz="2000" dirty="0"/>
              <a:t>3) For 2), if No, are there any priorities among the services/applications</a:t>
            </a:r>
            <a:r>
              <a:rPr lang="zh-TW" altLang="en-US" sz="2000" dirty="0"/>
              <a:t> </a:t>
            </a:r>
            <a:r>
              <a:rPr lang="en-US" altLang="zh-TW" sz="2000" dirty="0"/>
              <a:t>(for non-simultaneous UE) on which PDU Session is selected for </a:t>
            </a:r>
            <a:r>
              <a:rPr lang="en-US" altLang="zh-TW" sz="2000" dirty="0" err="1"/>
              <a:t>tranmission</a:t>
            </a:r>
            <a:r>
              <a:rPr lang="en-US" altLang="zh-TW" sz="2000" dirty="0"/>
              <a:t>?</a:t>
            </a:r>
          </a:p>
          <a:p>
            <a:pPr lvl="1"/>
            <a:r>
              <a:rPr lang="en-US" altLang="zh-TW" sz="1800" dirty="0"/>
              <a:t>Yes: the services/applications have different priorities provided by network</a:t>
            </a:r>
          </a:p>
          <a:p>
            <a:pPr lvl="1"/>
            <a:r>
              <a:rPr lang="en-US" altLang="zh-TW" sz="1800" dirty="0"/>
              <a:t>No: (frequently switching between two PDU Sessions). No solutions address this issue</a:t>
            </a:r>
          </a:p>
          <a:p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006272438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1BFC62-5EE2-9127-0F19-DE4F79853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Questions for KI#1.4</a:t>
            </a:r>
            <a:endParaRPr lang="zh-TW" altLang="en-US" dirty="0"/>
          </a:p>
        </p:txBody>
      </p:sp>
      <p:sp>
        <p:nvSpPr>
          <p:cNvPr id="4" name="內容版面配置區 2">
            <a:extLst>
              <a:ext uri="{FF2B5EF4-FFF2-40B4-BE49-F238E27FC236}">
                <a16:creationId xmlns:a16="http://schemas.microsoft.com/office/drawing/2014/main" id="{61262510-9CBA-2A18-556E-732BD93C3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dirty="0"/>
              <a:t>1) Does network provide </a:t>
            </a:r>
            <a:r>
              <a:rPr lang="en-US" altLang="zh-TW" dirty="0" err="1"/>
              <a:t>dualsteer</a:t>
            </a:r>
            <a:r>
              <a:rPr lang="en-US" altLang="zh-TW" dirty="0"/>
              <a:t> policy for steering before PDU</a:t>
            </a:r>
            <a:r>
              <a:rPr lang="zh-TW" altLang="en-US" dirty="0"/>
              <a:t> </a:t>
            </a:r>
            <a:r>
              <a:rPr lang="en-US" altLang="zh-TW" dirty="0"/>
              <a:t>Session</a:t>
            </a:r>
            <a:r>
              <a:rPr lang="zh-TW" altLang="en-US" dirty="0"/>
              <a:t> </a:t>
            </a:r>
            <a:r>
              <a:rPr lang="en-US" altLang="zh-TW" dirty="0"/>
              <a:t>establishment procedure?</a:t>
            </a:r>
          </a:p>
          <a:p>
            <a:pPr lvl="1"/>
            <a:r>
              <a:rPr lang="en-US" altLang="zh-TW" dirty="0"/>
              <a:t>Yes: provide it before PDU</a:t>
            </a:r>
            <a:r>
              <a:rPr lang="zh-TW" altLang="en-US" dirty="0"/>
              <a:t> </a:t>
            </a:r>
            <a:r>
              <a:rPr lang="en-US" altLang="zh-TW" dirty="0"/>
              <a:t>Session establishment</a:t>
            </a:r>
          </a:p>
          <a:p>
            <a:pPr lvl="1"/>
            <a:r>
              <a:rPr lang="en-US" altLang="zh-TW" dirty="0"/>
              <a:t>No: when and how the </a:t>
            </a:r>
            <a:r>
              <a:rPr lang="en-US" altLang="zh-TW" dirty="0" err="1"/>
              <a:t>dualsteer</a:t>
            </a:r>
            <a:r>
              <a:rPr lang="en-US" altLang="zh-TW" dirty="0"/>
              <a:t> device decides which SUPI(s) is used to establish PDU Session is not clear in current solutions of TR</a:t>
            </a:r>
          </a:p>
          <a:p>
            <a:r>
              <a:rPr lang="en-US" altLang="zh-TW" dirty="0"/>
              <a:t>2) Does network provide </a:t>
            </a:r>
            <a:r>
              <a:rPr lang="en-US" altLang="zh-TW" dirty="0" err="1"/>
              <a:t>dualsteer</a:t>
            </a:r>
            <a:r>
              <a:rPr lang="en-US" altLang="zh-TW" dirty="0"/>
              <a:t> policy for switching before PDU Session establishment procedure?</a:t>
            </a:r>
          </a:p>
          <a:p>
            <a:pPr lvl="1"/>
            <a:r>
              <a:rPr lang="en-US" altLang="zh-TW" dirty="0"/>
              <a:t>Yes: provide it before PDU</a:t>
            </a:r>
            <a:r>
              <a:rPr lang="zh-TW" altLang="en-US" dirty="0"/>
              <a:t> </a:t>
            </a:r>
            <a:r>
              <a:rPr lang="en-US" altLang="zh-TW" dirty="0"/>
              <a:t>Session establishment at the same time as steering policy</a:t>
            </a:r>
          </a:p>
          <a:p>
            <a:pPr lvl="1"/>
            <a:r>
              <a:rPr lang="en-US" altLang="zh-TW" dirty="0"/>
              <a:t>No:  when and how the network is triggered to provide/update the switching policy is not clear in current solutions of TR</a:t>
            </a:r>
          </a:p>
          <a:p>
            <a:r>
              <a:rPr lang="en-US" altLang="zh-TW" dirty="0"/>
              <a:t>3) Does the </a:t>
            </a:r>
            <a:r>
              <a:rPr lang="en-US" altLang="zh-TW" dirty="0" err="1"/>
              <a:t>dualsteer</a:t>
            </a:r>
            <a:r>
              <a:rPr lang="en-US" altLang="zh-TW" dirty="0"/>
              <a:t> device evaluate URSP rules before deciding which SUPI is used to establish the PDU Session ?</a:t>
            </a:r>
          </a:p>
          <a:p>
            <a:pPr lvl="1"/>
            <a:r>
              <a:rPr lang="en-US" altLang="zh-TW" dirty="0"/>
              <a:t>Yes: common URSP rules which is different from current per UE/SUPI URSP rules</a:t>
            </a:r>
          </a:p>
          <a:p>
            <a:pPr lvl="1"/>
            <a:r>
              <a:rPr lang="en-US" altLang="zh-TW" dirty="0"/>
              <a:t>No: how to determine the URSP rules of which  SUPI is firstly used for PDU Session establishment is not clear in current solutions of TR</a:t>
            </a:r>
          </a:p>
          <a:p>
            <a:endParaRPr lang="en-US" altLang="zh-TW" dirty="0"/>
          </a:p>
          <a:p>
            <a:pPr lvl="1"/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0046628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5470</TotalTime>
  <Words>786</Words>
  <Application>Microsoft Office PowerPoint</Application>
  <PresentationFormat>寬螢幕</PresentationFormat>
  <Paragraphs>63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Arial </vt:lpstr>
      <vt:lpstr>Arial</vt:lpstr>
      <vt:lpstr>Calibri</vt:lpstr>
      <vt:lpstr>Calibri Light</vt:lpstr>
      <vt:lpstr>Times New Roman</vt:lpstr>
      <vt:lpstr>Office Theme</vt:lpstr>
      <vt:lpstr>Technical Questions for DualSteer New NWM Discussion</vt:lpstr>
      <vt:lpstr>1.3  Session management aspects for DualSteer</vt:lpstr>
      <vt:lpstr>1.3  Session management aspects for DualSteer</vt:lpstr>
      <vt:lpstr>Summary </vt:lpstr>
      <vt:lpstr>Questions for KI#1.3</vt:lpstr>
      <vt:lpstr>Questions for KI#1.4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MediaTek Inc.</cp:lastModifiedBy>
  <cp:revision>623</cp:revision>
  <dcterms:created xsi:type="dcterms:W3CDTF">2010-02-05T13:52:04Z</dcterms:created>
  <dcterms:modified xsi:type="dcterms:W3CDTF">2024-06-14T10:25:23Z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(2)XqwSj3V/SvfLvL66I7i+n38nwZfeAN9/RMl+9EKjUjshOxoHC/mTv4/zvJj2LiRzYU5Y7m9J
/vqgbRWZwhcmV1GCX/Kuj9R67HLBi9Aw0GoeOlcYIQ3QxITFehJ5m2xDibPQfqsh7oV7t0+s
GSWnMrtMRfU9XMuRS2AYa+SKfXppCdzi0OIWO8LfNTvFKR4GhDv+7RarJbqAP92mF27j3CNK
ugPOR1f37Z1NQdpuzg</vt:lpwstr>
  </property>
  <property fmtid="{D5CDD505-2E9C-101B-9397-08002B2CF9AE}" pid="4" name="_2015_ms_pID_7253431">
    <vt:lpwstr>DkagcrptKqy8gK5SzovEiqZDxiTDBPF68DwdKoyDMvQM4Gcj2i4I73
xhBSylG0WstTQtu7cI0OemYBZ9jjeMH5+l8rkNR1l1GuN7NumtHb7y2lEWppLmjjY2WnwfDM
6KsRFGgfumbYTtD0APGcO4tgf+IfWCCFv3a9kvoS+P2yoyIaJDJZp3+p2dVDJJ8K+SBF93Wt
OePsQsu16flbahzu</vt:lpwstr>
  </property>
  <property fmtid="{D5CDD505-2E9C-101B-9397-08002B2CF9AE}" pid="5" name="MSIP_Label_83bcef13-7cac-433f-ba1d-47a323951816_Enabled">
    <vt:lpwstr>true</vt:lpwstr>
  </property>
  <property fmtid="{D5CDD505-2E9C-101B-9397-08002B2CF9AE}" pid="6" name="MSIP_Label_83bcef13-7cac-433f-ba1d-47a323951816_SetDate">
    <vt:lpwstr>2024-06-14T09:41:46Z</vt:lpwstr>
  </property>
  <property fmtid="{D5CDD505-2E9C-101B-9397-08002B2CF9AE}" pid="7" name="MSIP_Label_83bcef13-7cac-433f-ba1d-47a323951816_Method">
    <vt:lpwstr>Privileged</vt:lpwstr>
  </property>
  <property fmtid="{D5CDD505-2E9C-101B-9397-08002B2CF9AE}" pid="8" name="MSIP_Label_83bcef13-7cac-433f-ba1d-47a323951816_Name">
    <vt:lpwstr>MTK_Unclassified</vt:lpwstr>
  </property>
  <property fmtid="{D5CDD505-2E9C-101B-9397-08002B2CF9AE}" pid="9" name="MSIP_Label_83bcef13-7cac-433f-ba1d-47a323951816_SiteId">
    <vt:lpwstr>a7687ede-7a6b-4ef6-bace-642f677fbe31</vt:lpwstr>
  </property>
  <property fmtid="{D5CDD505-2E9C-101B-9397-08002B2CF9AE}" pid="10" name="MSIP_Label_83bcef13-7cac-433f-ba1d-47a323951816_ActionId">
    <vt:lpwstr>25d14320-a2a5-454c-b230-8ceb156d435a</vt:lpwstr>
  </property>
  <property fmtid="{D5CDD505-2E9C-101B-9397-08002B2CF9AE}" pid="11" name="MSIP_Label_83bcef13-7cac-433f-ba1d-47a323951816_ContentBits">
    <vt:lpwstr>0</vt:lpwstr>
  </property>
</Properties>
</file>