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69" r:id="rId4"/>
    <p:sldId id="277" r:id="rId5"/>
    <p:sldId id="275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2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D4E13-86B1-4A97-9E48-1B4E9B290F21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3ABC0-5F95-4298-BEF1-A556811D8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2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5CD7-F537-4543-8988-A931C3DA9D48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13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91A1-BB9D-4A50-B61C-88888ECB8248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4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F6B-B18E-42A7-9BB2-AE5D44267EA1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99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92C-2B48-4CF6-8EFB-ECE1A26D90F6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92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0048-32A9-4408-B5D3-E5CDB5C29D31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81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5pPr>
              <a:defRPr sz="105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DB1C-2CF5-4EA1-8455-3B5437CE9168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86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2A8D-8BAC-44F8-9136-F640EC44DED9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08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9796-194F-40F4-8E58-206B8D1FB2FD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20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7EDD-EF31-47CE-92D9-547EBD12329D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65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E274-49CD-4EFB-8A99-1EB1A38683F8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4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6C7B-0E96-41B0-8B63-4891026DC1D0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48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660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432515"/>
            <a:ext cx="10515600" cy="5288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863B-D6D7-4DF4-B35D-511616C090CD}" type="datetime1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43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4241" y="1685936"/>
            <a:ext cx="10732169" cy="23876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Way forward on testing of FR2 beam correspondence for initial access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627534"/>
            <a:ext cx="9144000" cy="1655762"/>
          </a:xfrm>
        </p:spPr>
        <p:txBody>
          <a:bodyPr/>
          <a:lstStyle/>
          <a:p>
            <a:r>
              <a:rPr kumimoji="1" lang="en-US" altLang="ja-JP" dirty="0"/>
              <a:t>Huawei, </a:t>
            </a:r>
            <a:r>
              <a:rPr kumimoji="1" lang="en-US" altLang="ja-JP" dirty="0" err="1"/>
              <a:t>HiSilicon</a:t>
            </a:r>
            <a:r>
              <a:rPr kumimoji="1" lang="en-US" altLang="ja-JP" dirty="0"/>
              <a:t>, Apple, Keysight, Qualcomm, Samsung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7649" y="239282"/>
            <a:ext cx="3809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3GPP TSG-RAN5 Meeting #103</a:t>
            </a:r>
          </a:p>
          <a:p>
            <a:r>
              <a:rPr lang="fi-FI" altLang="ja-JP" dirty="0"/>
              <a:t>Fukuoka, Japan, 20 - 24 May 2024</a:t>
            </a:r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54056" y="239282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dirty="0"/>
              <a:t>R5-24xxxx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8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17420" y="4777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0526" y="136526"/>
            <a:ext cx="11900526" cy="6279022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1&gt; How to activate/deactivate beam lock function in IDLE mode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Option a: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Activation in RRC_CONNECTED mode, then UE send the activation complete message and memorize the activation status when it enters RRC_IDLE mode. </a:t>
            </a:r>
            <a:r>
              <a:rPr lang="en-US" altLang="ja-JP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 lock function has to be sent per DL link polarization and per measurement grid point.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Option a-1: Deactivation sent in RRC_CONNECTED mode, then UE send the deactivation complete message.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Option a-2: When UE couldn’t return to RRC_CONNECTED mode successfully, UE will automatically deactivate the beam lock function in FFS seconds since FFS time point.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Option a-3: UE automatically deactivate beam lock function when it enters RRC_CONNECTED mode.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Option a-4: Other method.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Option b: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Activation in RRC_CONNECTED mode, UE memorizes the activation status when UE switches between RRC_CONNECTED mode and RRC_IDLE mode until: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i)                 deactivation command is received, or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ii)                other agreed condition among Option b-1/b-2/b-3 is met.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Beam is only locked in RRC_IDLE mode, and will be automatically unlocked in RRC_CONNECTED mode. </a:t>
            </a:r>
            <a:r>
              <a:rPr lang="en-US" altLang="ja-JP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 lock function </a:t>
            </a:r>
            <a:r>
              <a:rPr lang="en-US" altLang="zh-CN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ja-JP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 only once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Option b-1: Deactivation sent in RRC_CONNECTED mode, then UE send the deactivation complete message.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Option b-2: When UE couldn’t return to RRC_CONNECTED mode successfully, UE will automatically deactivate the beam lock function in FFS seconds since FFS time point.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Option b-3: Other method.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ja-JP" sz="14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Way forward: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altLang="zh-CN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Continue discussion on all options. Method without test function is not precluded.</a:t>
            </a:r>
            <a:endParaRPr lang="en-US" altLang="ja-JP" sz="11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38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17420" y="4777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799" y="686558"/>
            <a:ext cx="10515600" cy="52889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2&gt;   Beam refinement process</a:t>
            </a:r>
          </a:p>
          <a:p>
            <a:pPr marL="0" lvl="0" indent="0"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Option a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: TE sends paging as a trigger for UE beam refinement. UE needs to compare all the potential beams and decide the optimal one before the first preamble transmission. Beam is locked for future preamble transmissions.</a:t>
            </a:r>
          </a:p>
          <a:p>
            <a:pPr marL="0" lvl="0" indent="0"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Option b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: UE could perform beam refinement between the preamble transmissions, i.e. the basic RAN1/RAN2 process</a:t>
            </a:r>
          </a:p>
          <a:p>
            <a:pPr marL="0" lvl="0" indent="0"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US" altLang="ja-JP" sz="20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Way forward:</a:t>
            </a:r>
          </a:p>
          <a:p>
            <a:pPr marL="0" lvl="0" indent="0">
              <a:buNone/>
            </a:pPr>
            <a:r>
              <a:rPr lang="en-US" altLang="zh-CN" sz="20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Option a.</a:t>
            </a:r>
          </a:p>
          <a:p>
            <a:pPr marL="0" lvl="0" indent="0">
              <a:buNone/>
            </a:pPr>
            <a:endParaRPr lang="en-US" altLang="ja-JP" sz="2000" dirty="0"/>
          </a:p>
          <a:p>
            <a:pPr marL="0" lvl="0" indent="0">
              <a:buNone/>
            </a:pPr>
            <a:r>
              <a:rPr lang="en-US" altLang="ja-JP" sz="2000" dirty="0"/>
              <a:t> 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5666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17420" y="4777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799" y="686558"/>
            <a:ext cx="10515600" cy="52889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3&gt;   Beam refinement time needed</a:t>
            </a:r>
          </a:p>
          <a:p>
            <a:pPr marL="0" lvl="0" indent="0"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Option a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: 3s as a starting point</a:t>
            </a:r>
          </a:p>
          <a:p>
            <a:pPr marL="0" lvl="0" indent="0"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Option b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: Further optimize beam refinement time to &lt;3s</a:t>
            </a:r>
          </a:p>
          <a:p>
            <a:pPr marL="0" lv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US" altLang="ja-JP" sz="20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Way forward:</a:t>
            </a:r>
          </a:p>
          <a:p>
            <a:pPr marL="0" lvl="0" indent="0">
              <a:buNone/>
            </a:pPr>
            <a:r>
              <a:rPr lang="en-US" altLang="ja-JP" sz="20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altLang="ja-JP" sz="20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option a</a:t>
            </a:r>
            <a:r>
              <a:rPr lang="en-US" altLang="ja-JP" sz="20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as a starting point to evaluate the feasibility for preamble formats and preamble index, and the test time. </a:t>
            </a:r>
          </a:p>
          <a:p>
            <a:pPr marL="0" lv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23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17420" y="4777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1842" y="547677"/>
            <a:ext cx="10515600" cy="59721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4&gt; Whether the beam lock function could be extended to UE’s power setting behavior</a:t>
            </a:r>
          </a:p>
          <a:p>
            <a:pPr marL="0" lvl="0" indent="0"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Option a: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Extending the beam lock function to force UE to transmit at the 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Pcmax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level.</a:t>
            </a:r>
          </a:p>
          <a:p>
            <a:pPr marL="0" lvl="0" indent="0"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Option b: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Don’t use beam lock function to control UE’s power setting</a:t>
            </a:r>
          </a:p>
          <a:p>
            <a:pPr marL="0" lv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	Option b-1: With power ramping</a:t>
            </a:r>
          </a:p>
          <a:p>
            <a:pPr marL="0" lv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	Option b-2: Without power ramping</a:t>
            </a:r>
          </a:p>
          <a:p>
            <a:pPr marL="0" lvl="0" indent="0"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altLang="ja-JP" sz="20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Way forward: </a:t>
            </a:r>
          </a:p>
          <a:p>
            <a:pPr marL="0" lvl="0" indent="0">
              <a:buNone/>
            </a:pPr>
            <a:r>
              <a:rPr lang="en-US" altLang="ja-JP" sz="20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Continue discussion on all the options.</a:t>
            </a:r>
          </a:p>
          <a:p>
            <a:pPr marL="0" lvl="0" indent="0">
              <a:buNone/>
            </a:pPr>
            <a:r>
              <a:rPr lang="en-US" altLang="ja-JP" sz="2000" dirty="0"/>
              <a:t> 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9716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宽屏</PresentationFormat>
  <Paragraphs>50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等线</vt:lpstr>
      <vt:lpstr>Arial</vt:lpstr>
      <vt:lpstr>Office テーマ</vt:lpstr>
      <vt:lpstr>Way forward on testing of FR2 beam correspondence for initial access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2020-03-03T01:11:12Z</dcterms:created>
  <dcterms:modified xsi:type="dcterms:W3CDTF">2024-05-22T23:30:23Z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1716247934</vt:lpwstr>
  </property>
</Properties>
</file>