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867" r:id="rId3"/>
    <p:sldId id="890" r:id="rId4"/>
    <p:sldId id="892" r:id="rId5"/>
    <p:sldId id="894" r:id="rId6"/>
    <p:sldId id="893" r:id="rId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DB3239C4-F5D1-4674-8AE7-45F0EEA46465}" dt="2024-05-24T00:37:43.903" v="69" actId="20577"/>
          <ac:spMkLst>
            <pc:docMk/>
            <pc:sldMk cId="3718173731" sldId="867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  <pc:spChg chg="mod">
          <ac:chgData name="Olivier Genoud" userId="e3287607-b312-4221-8c8d-a6943b641987" providerId="ADAL" clId="{9EECAF7E-5419-45F3-BDC0-AD4B9EF37A73}" dt="2024-02-23T15:40:12.746" v="3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9EECAF7E-5419-45F3-BDC0-AD4B9EF37A73}" dt="2024-02-27T12:07:08.085" v="378" actId="478"/>
          <ac:spMkLst>
            <pc:docMk/>
            <pc:sldMk cId="3718173731" sldId="867"/>
            <ac:spMk id="2" creationId="{D4C9F3B2-4D3E-B082-B518-64A5B4E19608}"/>
          </ac:spMkLst>
        </pc:spChg>
        <pc:spChg chg="mod">
          <ac:chgData name="Olivier Genoud" userId="e3287607-b312-4221-8c8d-a6943b641987" providerId="ADAL" clId="{9EECAF7E-5419-45F3-BDC0-AD4B9EF37A73}" dt="2024-02-27T12:07:20.831" v="381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  <pc:spChg chg="add mod">
          <ac:chgData name="Olivier Genoud" userId="e3287607-b312-4221-8c8d-a6943b641987" providerId="ADAL" clId="{9EECAF7E-5419-45F3-BDC0-AD4B9EF37A73}" dt="2024-02-23T15:41:38.127" v="114"/>
          <ac:spMkLst>
            <pc:docMk/>
            <pc:sldMk cId="1584786579" sldId="887"/>
            <ac:spMk id="2" creationId="{400C1AC0-326F-814C-34EF-D22A456FCF3C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  <pc:spChg chg="add mod">
          <ac:chgData name="Olivier Genoud" userId="e3287607-b312-4221-8c8d-a6943b641987" providerId="ADAL" clId="{9EECAF7E-5419-45F3-BDC0-AD4B9EF37A73}" dt="2024-02-23T15:41:39.102" v="115"/>
          <ac:spMkLst>
            <pc:docMk/>
            <pc:sldMk cId="2835461262" sldId="888"/>
            <ac:spMk id="2" creationId="{1A14B89B-0340-8446-748A-0A460CFD2BFB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  <pc:spChg chg="add mod">
          <ac:chgData name="Olivier Genoud" userId="e3287607-b312-4221-8c8d-a6943b641987" providerId="ADAL" clId="{9EECAF7E-5419-45F3-BDC0-AD4B9EF37A73}" dt="2024-02-23T15:41:41.222" v="117"/>
          <ac:spMkLst>
            <pc:docMk/>
            <pc:sldMk cId="266246037" sldId="889"/>
            <ac:spMk id="2" creationId="{A2943C34-8A21-1258-7BA9-4F5362BE773F}"/>
          </ac:spMkLst>
        </pc:spChg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9EECAF7E-5419-45F3-BDC0-AD4B9EF37A73}" dt="2024-02-27T12:07:04.866" v="377" actId="478"/>
          <ac:spMkLst>
            <pc:docMk/>
            <pc:sldMk cId="3861986546" sldId="890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6T07:15:14.929" v="129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2:06:52.575" v="373" actId="403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  <pc:spChg chg="add mod">
          <ac:chgData name="Olivier Genoud" userId="e3287607-b312-4221-8c8d-a6943b641987" providerId="ADAL" clId="{9EECAF7E-5419-45F3-BDC0-AD4B9EF37A73}" dt="2024-02-23T15:41:40" v="116"/>
          <ac:spMkLst>
            <pc:docMk/>
            <pc:sldMk cId="1171290141" sldId="891"/>
            <ac:spMk id="2" creationId="{153EE747-2B0B-C7E2-D7FA-6E7E80F5462E}"/>
          </ac:spMkLst>
        </pc:spChg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  <pc:spChg chg="del">
          <ac:chgData name="Olivier Genoud" userId="e3287607-b312-4221-8c8d-a6943b641987" providerId="ADAL" clId="{9EECAF7E-5419-45F3-BDC0-AD4B9EF37A73}" dt="2024-02-27T12:07:01.159" v="376" actId="478"/>
          <ac:spMkLst>
            <pc:docMk/>
            <pc:sldMk cId="1173444157" sldId="891"/>
            <ac:spMk id="2" creationId="{BF130CB0-0497-E49A-453F-94DEFEB29FE3}"/>
          </ac:spMkLst>
        </pc:spChg>
        <pc:spChg chg="mod">
          <ac:chgData name="Olivier Genoud" userId="e3287607-b312-4221-8c8d-a6943b641987" providerId="ADAL" clId="{9EECAF7E-5419-45F3-BDC0-AD4B9EF37A73}" dt="2024-02-27T11:53:54.011" v="207"/>
          <ac:spMkLst>
            <pc:docMk/>
            <pc:sldMk cId="1173444157" sldId="891"/>
            <ac:spMk id="4" creationId="{C5B93149-CD1D-4C62-8DFE-579BA4A128B1}"/>
          </ac:spMkLst>
        </pc:spChg>
        <pc:spChg chg="mod">
          <ac:chgData name="Olivier Genoud" userId="e3287607-b312-4221-8c8d-a6943b641987" providerId="ADAL" clId="{9EECAF7E-5419-45F3-BDC0-AD4B9EF37A73}" dt="2024-02-27T17:14:44.851" v="382" actId="114"/>
          <ac:spMkLst>
            <pc:docMk/>
            <pc:sldMk cId="1173444157" sldId="891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  <pc:spChg chg="add mod">
          <ac:chgData name="Olivier Genoud" userId="e3287607-b312-4221-8c8d-a6943b641987" providerId="ADAL" clId="{9EECAF7E-5419-45F3-BDC0-AD4B9EF37A73}" dt="2024-02-23T15:41:42.215" v="118"/>
          <ac:spMkLst>
            <pc:docMk/>
            <pc:sldMk cId="49491647" sldId="892"/>
            <ac:spMk id="2" creationId="{E13BD468-3EAE-A00C-9123-B4F4357263FE}"/>
          </ac:spMkLst>
        </pc:spChg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EECAF7E-5419-45F3-BDC0-AD4B9EF37A73}" dt="2024-02-23T15:40:56.298" v="9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EECAF7E-5419-45F3-BDC0-AD4B9EF37A73}" dt="2024-02-23T15:40:52.323" v="91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C14726C8-0790-49DE-8057-AD1E576F45D4}" dt="2024-05-21T22:04:23.682" v="149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  <pc:spChg chg="mod">
          <ac:chgData name="Olivier Genoud" userId="e3287607-b312-4221-8c8d-a6943b641987" providerId="ADAL" clId="{C14726C8-0790-49DE-8057-AD1E576F45D4}" dt="2024-05-21T22:04:32.602" v="151" actId="403"/>
          <ac:spMkLst>
            <pc:docMk/>
            <pc:sldMk cId="3861986546" sldId="890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  <pc:spChg chg="del">
          <ac:chgData name="Olivier Genoud" userId="e3287607-b312-4221-8c8d-a6943b641987" providerId="ADAL" clId="{C14726C8-0790-49DE-8057-AD1E576F45D4}" dt="2024-05-22T05:19:25.985" v="157" actId="478"/>
          <ac:spMkLst>
            <pc:docMk/>
            <pc:sldMk cId="1173444157" sldId="891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2T06:07:07.448" v="771" actId="6549"/>
          <ac:spMkLst>
            <pc:docMk/>
            <pc:sldMk cId="1173444157" sldId="891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  <pc:spChg chg="del">
          <ac:chgData name="Olivier Genoud" userId="e3287607-b312-4221-8c8d-a6943b641987" providerId="ADAL" clId="{C14726C8-0790-49DE-8057-AD1E576F45D4}" dt="2024-05-22T05:19:10.010" v="155" actId="478"/>
          <ac:spMkLst>
            <pc:docMk/>
            <pc:sldMk cId="1878864336" sldId="893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1T21:29:41.258" v="31" actId="20577"/>
          <ac:spMkLst>
            <pc:docMk/>
            <pc:sldMk cId="1878864336" sldId="893"/>
            <ac:spMk id="4" creationId="{C5B93149-CD1D-4C62-8DFE-579BA4A128B1}"/>
          </ac:spMkLst>
        </pc:spChg>
        <pc:spChg chg="mod">
          <ac:chgData name="Olivier Genoud" userId="e3287607-b312-4221-8c8d-a6943b641987" providerId="ADAL" clId="{C14726C8-0790-49DE-8057-AD1E576F45D4}" dt="2024-05-21T22:04:56.563" v="153" actId="403"/>
          <ac:spMkLst>
            <pc:docMk/>
            <pc:sldMk cId="1878864336" sldId="893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  <pc:spChg chg="del">
          <ac:chgData name="Olivier Genoud" userId="e3287607-b312-4221-8c8d-a6943b641987" providerId="ADAL" clId="{C14726C8-0790-49DE-8057-AD1E576F45D4}" dt="2024-05-22T05:19:18.226" v="156" actId="478"/>
          <ac:spMkLst>
            <pc:docMk/>
            <pc:sldMk cId="3907048126" sldId="894"/>
            <ac:spMk id="2" creationId="{B1AB439B-81BA-5228-9EB4-896B21B950B3}"/>
          </ac:spMkLst>
        </pc:spChg>
        <pc:spChg chg="mod">
          <ac:chgData name="Olivier Genoud" userId="e3287607-b312-4221-8c8d-a6943b641987" providerId="ADAL" clId="{C14726C8-0790-49DE-8057-AD1E576F45D4}" dt="2024-05-21T22:03:20.101" v="93"/>
          <ac:spMkLst>
            <pc:docMk/>
            <pc:sldMk cId="3907048126" sldId="894"/>
            <ac:spMk id="4" creationId="{C5B93149-CD1D-4C62-8DFE-579BA4A128B1}"/>
          </ac:spMkLst>
        </pc:spChg>
        <pc:spChg chg="mod">
          <ac:chgData name="Olivier Genoud" userId="e3287607-b312-4221-8c8d-a6943b641987" providerId="ADAL" clId="{C14726C8-0790-49DE-8057-AD1E576F45D4}" dt="2024-05-21T22:05:02.202" v="154" actId="403"/>
          <ac:spMkLst>
            <pc:docMk/>
            <pc:sldMk cId="3907048126" sldId="894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  <pc:spChg chg="mod">
          <ac:chgData name="Olivier Genoud" userId="e3287607-b312-4221-8c8d-a6943b641987" providerId="ADAL" clId="{6A9F7374-321B-4497-B598-F42D79E450A4}" dt="2023-11-15T14:28:43.965" v="4" actId="20577"/>
          <ac:spMkLst>
            <pc:docMk/>
            <pc:sldMk cId="1584786579" sldId="88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  <pc:spChg chg="mod">
          <ac:chgData name="Olivier Genoud" userId="e3287607-b312-4221-8c8d-a6943b641987" providerId="ADAL" clId="{6A9F7374-321B-4497-B598-F42D79E450A4}" dt="2023-11-15T15:55:22.332" v="9" actId="20577"/>
          <ac:spMkLst>
            <pc:docMk/>
            <pc:sldMk cId="2835461262" sldId="888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  <pc:spChg chg="mod">
          <ac:chgData name="Olivier Genoud" userId="e3287607-b312-4221-8c8d-a6943b641987" providerId="ADAL" clId="{A8E01FDE-79EB-4172-B305-AFAE3DB43692}" dt="2024-08-19T09:51:38.962" v="1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A8E01FDE-79EB-4172-B305-AFAE3DB43692}" dt="2024-08-21T11:25:15.775" v="754" actId="478"/>
          <ac:spMkLst>
            <pc:docMk/>
            <pc:sldMk cId="3718173731" sldId="867"/>
            <ac:spMk id="2" creationId="{05586D25-1759-1E50-73F0-411C7F974C90}"/>
          </ac:spMkLst>
        </pc:spChg>
        <pc:spChg chg="mod">
          <ac:chgData name="Olivier Genoud" userId="e3287607-b312-4221-8c8d-a6943b641987" providerId="ADAL" clId="{A8E01FDE-79EB-4172-B305-AFAE3DB43692}" dt="2024-08-21T11:24:23.160" v="753" actId="20577"/>
          <ac:spMkLst>
            <pc:docMk/>
            <pc:sldMk cId="3718173731" sldId="867"/>
            <ac:spMk id="18435" creationId="{6DF2C6A5-97CD-46B8-BBA9-33870923E61E}"/>
          </ac:spMkLst>
        </pc:spChg>
        <pc:picChg chg="add">
          <ac:chgData name="Olivier Genoud" userId="e3287607-b312-4221-8c8d-a6943b641987" providerId="ADAL" clId="{A8E01FDE-79EB-4172-B305-AFAE3DB43692}" dt="2024-08-20T15:55:45.894" v="89"/>
          <ac:picMkLst>
            <pc:docMk/>
            <pc:sldMk cId="3718173731" sldId="867"/>
            <ac:picMk id="3" creationId="{04E96E8F-EA33-BBBB-C926-827F2D87E2BB}"/>
          </ac:picMkLst>
        </pc:picChg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A8E01FDE-79EB-4172-B305-AFAE3DB43692}" dt="2024-08-20T16:52:37.304" v="403" actId="478"/>
          <ac:spMkLst>
            <pc:docMk/>
            <pc:sldMk cId="3861986546" sldId="890"/>
            <ac:spMk id="2" creationId="{142F55D1-0E9E-463F-33F2-235A66BEFF81}"/>
          </ac:spMkLst>
        </pc:spChg>
        <pc:spChg chg="mod">
          <ac:chgData name="Olivier Genoud" userId="e3287607-b312-4221-8c8d-a6943b641987" providerId="ADAL" clId="{A8E01FDE-79EB-4172-B305-AFAE3DB43692}" dt="2024-08-20T16:45:38.596" v="190" actId="20577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0T16:48:18.046" v="295" actId="14100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  <pc:spChg chg="add mod">
          <ac:chgData name="Olivier Genoud" userId="e3287607-b312-4221-8c8d-a6943b641987" providerId="ADAL" clId="{A8E01FDE-79EB-4172-B305-AFAE3DB43692}" dt="2024-08-19T09:53:18.888" v="87"/>
          <ac:spMkLst>
            <pc:docMk/>
            <pc:sldMk cId="1173444157" sldId="891"/>
            <ac:spMk id="2" creationId="{E1D7BC19-ECFB-AE96-90E0-A63F8013D14B}"/>
          </ac:spMkLst>
        </pc:spChg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  <pc:spChg chg="add del mod">
          <ac:chgData name="Olivier Genoud" userId="e3287607-b312-4221-8c8d-a6943b641987" providerId="ADAL" clId="{A8E01FDE-79EB-4172-B305-AFAE3DB43692}" dt="2024-08-20T16:52:34.209" v="402" actId="478"/>
          <ac:spMkLst>
            <pc:docMk/>
            <pc:sldMk cId="2984681367" sldId="892"/>
            <ac:spMk id="2" creationId="{39590DEA-E9EE-693D-2B78-84AFFF5F89B7}"/>
          </ac:spMkLst>
        </pc:spChg>
        <pc:spChg chg="mod">
          <ac:chgData name="Olivier Genoud" userId="e3287607-b312-4221-8c8d-a6943b641987" providerId="ADAL" clId="{A8E01FDE-79EB-4172-B305-AFAE3DB43692}" dt="2024-08-21T07:50:27.086" v="565" actId="20577"/>
          <ac:spMkLst>
            <pc:docMk/>
            <pc:sldMk cId="2984681367" sldId="892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1T07:51:56.780" v="584" actId="6549"/>
          <ac:spMkLst>
            <pc:docMk/>
            <pc:sldMk cId="2984681367" sldId="892"/>
            <ac:spMk id="18435" creationId="{6DF2C6A5-97CD-46B8-BBA9-33870923E61E}"/>
          </ac:spMkLst>
        </pc:spChg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  <pc:spChg chg="mod">
          <ac:chgData name="Olivier Genoud" userId="e3287607-b312-4221-8c8d-a6943b641987" providerId="ADAL" clId="{A8E01FDE-79EB-4172-B305-AFAE3DB43692}" dt="2024-08-21T07:45:38.026" v="555" actId="6549"/>
          <ac:spMkLst>
            <pc:docMk/>
            <pc:sldMk cId="1679295632" sldId="893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1T11:19:29.469" v="738"/>
          <ac:spMkLst>
            <pc:docMk/>
            <pc:sldMk cId="1679295632" sldId="893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  <pc:spChg chg="add mod">
          <ac:chgData name="Olivier Genoud" userId="e3287607-b312-4221-8c8d-a6943b641987" providerId="ADAL" clId="{A8E01FDE-79EB-4172-B305-AFAE3DB43692}" dt="2024-08-19T09:53:16.389" v="85"/>
          <ac:spMkLst>
            <pc:docMk/>
            <pc:sldMk cId="1878864336" sldId="893"/>
            <ac:spMk id="2" creationId="{B69C1D17-7C3F-DD7B-5186-958CBC35828D}"/>
          </ac:spMkLst>
        </pc:spChg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  <pc:spChg chg="mod">
          <ac:chgData name="Olivier Genoud" userId="e3287607-b312-4221-8c8d-a6943b641987" providerId="ADAL" clId="{A8E01FDE-79EB-4172-B305-AFAE3DB43692}" dt="2024-08-21T10:10:43.536" v="729"/>
          <ac:spMkLst>
            <pc:docMk/>
            <pc:sldMk cId="289467042" sldId="894"/>
            <ac:spMk id="4" creationId="{C5B93149-CD1D-4C62-8DFE-579BA4A128B1}"/>
          </ac:spMkLst>
        </pc:spChg>
        <pc:spChg chg="mod">
          <ac:chgData name="Olivier Genoud" userId="e3287607-b312-4221-8c8d-a6943b641987" providerId="ADAL" clId="{A8E01FDE-79EB-4172-B305-AFAE3DB43692}" dt="2024-08-21T11:23:53.063" v="747"/>
          <ac:spMkLst>
            <pc:docMk/>
            <pc:sldMk cId="289467042" sldId="894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  <pc:spChg chg="add mod">
          <ac:chgData name="Olivier Genoud" userId="e3287607-b312-4221-8c8d-a6943b641987" providerId="ADAL" clId="{A8E01FDE-79EB-4172-B305-AFAE3DB43692}" dt="2024-08-19T09:53:17.577" v="86"/>
          <ac:spMkLst>
            <pc:docMk/>
            <pc:sldMk cId="3907048126" sldId="894"/>
            <ac:spMk id="2" creationId="{7014F4D2-D29C-76D2-B6FF-828123B83379}"/>
          </ac:spMkLst>
        </pc:spChg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8E01FDE-79EB-4172-B305-AFAE3DB43692}" dt="2024-08-19T09:52:26.185" v="8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8E01FDE-79EB-4172-B305-AFAE3DB43692}" dt="2024-08-19T09:52:20.051" v="7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  <pc:spChg chg="mod">
          <ac:chgData name="Olivier Genoud" userId="e3287607-b312-4221-8c8d-a6943b641987" providerId="ADAL" clId="{7D0EDC46-C41F-49DE-9AA0-4156A870E4CB}" dt="2024-05-20T21:44:05.076" v="1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7D0EDC46-C41F-49DE-9AA0-4156A870E4CB}" dt="2024-05-20T22:21:29.132" v="367" actId="20577"/>
        <pc:sldMkLst>
          <pc:docMk/>
          <pc:sldMk cId="3718173731" sldId="867"/>
        </pc:sldMkLst>
        <pc:spChg chg="add del mod">
          <ac:chgData name="Olivier Genoud" userId="e3287607-b312-4221-8c8d-a6943b641987" providerId="ADAL" clId="{7D0EDC46-C41F-49DE-9AA0-4156A870E4CB}" dt="2024-05-20T22:01:48.974" v="233" actId="478"/>
          <ac:spMkLst>
            <pc:docMk/>
            <pc:sldMk cId="3718173731" sldId="867"/>
            <ac:spMk id="2" creationId="{C9F06290-116E-F230-42BC-13FEAF79245D}"/>
          </ac:spMkLst>
        </pc:spChg>
        <pc:spChg chg="mod">
          <ac:chgData name="Olivier Genoud" userId="e3287607-b312-4221-8c8d-a6943b641987" providerId="ADAL" clId="{7D0EDC46-C41F-49DE-9AA0-4156A870E4CB}" dt="2024-05-20T22:21:29.132" v="36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  <pc:spChg chg="add del mod">
          <ac:chgData name="Olivier Genoud" userId="e3287607-b312-4221-8c8d-a6943b641987" providerId="ADAL" clId="{7D0EDC46-C41F-49DE-9AA0-4156A870E4CB}" dt="2024-05-20T21:58:27.477" v="159" actId="478"/>
          <ac:spMkLst>
            <pc:docMk/>
            <pc:sldMk cId="3861986546" sldId="890"/>
            <ac:spMk id="2" creationId="{D7C64169-D4BD-9C25-7892-FBE44AEDD378}"/>
          </ac:spMkLst>
        </pc:spChg>
        <pc:spChg chg="mod">
          <ac:chgData name="Olivier Genoud" userId="e3287607-b312-4221-8c8d-a6943b641987" providerId="ADAL" clId="{7D0EDC46-C41F-49DE-9AA0-4156A870E4CB}" dt="2024-05-20T21:55:43.440" v="129" actId="6549"/>
          <ac:spMkLst>
            <pc:docMk/>
            <pc:sldMk cId="3861986546" sldId="890"/>
            <ac:spMk id="4" creationId="{C5B93149-CD1D-4C62-8DFE-579BA4A128B1}"/>
          </ac:spMkLst>
        </pc:spChg>
        <pc:spChg chg="mod">
          <ac:chgData name="Olivier Genoud" userId="e3287607-b312-4221-8c8d-a6943b641987" providerId="ADAL" clId="{7D0EDC46-C41F-49DE-9AA0-4156A870E4CB}" dt="2024-05-20T21:58:22.900" v="158" actId="14100"/>
          <ac:spMkLst>
            <pc:docMk/>
            <pc:sldMk cId="3861986546" sldId="890"/>
            <ac:spMk id="18435" creationId="{6DF2C6A5-97CD-46B8-BBA9-33870923E61E}"/>
          </ac:spMkLst>
        </pc:spChg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  <pc:spChg chg="add mod">
          <ac:chgData name="Olivier Genoud" userId="e3287607-b312-4221-8c8d-a6943b641987" providerId="ADAL" clId="{7D0EDC46-C41F-49DE-9AA0-4156A870E4CB}" dt="2024-05-20T21:46:40.188" v="79"/>
          <ac:spMkLst>
            <pc:docMk/>
            <pc:sldMk cId="1173444157" sldId="891"/>
            <ac:spMk id="2" creationId="{B1AB439B-81BA-5228-9EB4-896B21B950B3}"/>
          </ac:spMkLst>
        </pc:spChg>
        <pc:spChg chg="mod">
          <ac:chgData name="Olivier Genoud" userId="e3287607-b312-4221-8c8d-a6943b641987" providerId="ADAL" clId="{7D0EDC46-C41F-49DE-9AA0-4156A870E4CB}" dt="2024-05-20T22:06:01.959" v="303" actId="6549"/>
          <ac:spMkLst>
            <pc:docMk/>
            <pc:sldMk cId="1173444157" sldId="891"/>
            <ac:spMk id="4" creationId="{C5B93149-CD1D-4C62-8DFE-579BA4A128B1}"/>
          </ac:spMkLst>
        </pc:spChg>
        <pc:spChg chg="mod">
          <ac:chgData name="Olivier Genoud" userId="e3287607-b312-4221-8c8d-a6943b641987" providerId="ADAL" clId="{7D0EDC46-C41F-49DE-9AA0-4156A870E4CB}" dt="2024-05-20T22:07:13.679" v="366" actId="20577"/>
          <ac:spMkLst>
            <pc:docMk/>
            <pc:sldMk cId="1173444157" sldId="891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  <pc:spChg chg="mod">
          <ac:chgData name="Olivier Genoud" userId="e3287607-b312-4221-8c8d-a6943b641987" providerId="ADAL" clId="{7D0EDC46-C41F-49DE-9AA0-4156A870E4CB}" dt="2024-05-20T22:01:15.818" v="187"/>
          <ac:spMkLst>
            <pc:docMk/>
            <pc:sldMk cId="2984681367" sldId="892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D0EDC46-C41F-49DE-9AA0-4156A870E4CB}" dt="2024-05-20T21:45:44.087" v="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D0EDC46-C41F-49DE-9AA0-4156A870E4CB}" dt="2024-05-20T21:45:38.744" v="54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224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6536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3940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19th to 23rd August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RAN5#104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RAN5#104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21</a:t>
            </a:r>
            <a:r>
              <a:rPr lang="en-GB" altLang="en-US" sz="4000" b="1" baseline="30000" dirty="0"/>
              <a:t>st</a:t>
            </a:r>
            <a:r>
              <a:rPr lang="en-GB" altLang="en-US" sz="4000" b="1" dirty="0"/>
              <a:t> August 2024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11549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Rel-18 baseline upgrade</a:t>
            </a:r>
          </a:p>
          <a:p>
            <a:pPr lvl="1"/>
            <a:r>
              <a:rPr lang="en-GB" altLang="en-US" sz="2800" dirty="0"/>
              <a:t>Issues in 5GC NAS type definitions (R&amp;S). </a:t>
            </a:r>
            <a:endParaRPr lang="en-GB" altLang="en-US" sz="2000" b="1" dirty="0"/>
          </a:p>
          <a:p>
            <a:pPr eaLnBrk="1" hangingPunct="1"/>
            <a:r>
              <a:rPr lang="en-GB" altLang="en-US" sz="3200" b="1" dirty="0"/>
              <a:t> Rel-17 UPIP: </a:t>
            </a:r>
          </a:p>
          <a:p>
            <a:pPr lvl="1" eaLnBrk="1" hangingPunct="1"/>
            <a:r>
              <a:rPr lang="en-GB" altLang="en-US" sz="2800" dirty="0"/>
              <a:t>R5-244273 - 38.523-1 updates to UPIP TCs 8.2.6.4.x (R&amp;S).</a:t>
            </a:r>
          </a:p>
          <a:p>
            <a:pPr eaLnBrk="1" hangingPunct="1"/>
            <a:r>
              <a:rPr lang="en-GB" altLang="en-US" sz="3200" b="1" dirty="0"/>
              <a:t> NR MAC SPS TC 7.1.1.6.1:</a:t>
            </a:r>
          </a:p>
          <a:p>
            <a:pPr lvl="1" eaLnBrk="1" hangingPunct="1"/>
            <a:r>
              <a:rPr lang="en-GB" altLang="en-US" sz="2800" dirty="0"/>
              <a:t>R5-244723 (Huawei, </a:t>
            </a:r>
            <a:r>
              <a:rPr lang="en-GB" altLang="en-US" sz="2800" dirty="0" err="1"/>
              <a:t>HiSilicon</a:t>
            </a:r>
            <a:r>
              <a:rPr lang="en-GB" altLang="en-US" sz="2800" dirty="0"/>
              <a:t>),  </a:t>
            </a:r>
          </a:p>
          <a:p>
            <a:pPr lvl="1" eaLnBrk="1" hangingPunct="1"/>
            <a:r>
              <a:rPr lang="en-GB" altLang="en-US" sz="2800" dirty="0"/>
              <a:t>NR ASP query (Keysight)</a:t>
            </a:r>
          </a:p>
          <a:p>
            <a:pPr eaLnBrk="1" hangingPunct="1"/>
            <a:r>
              <a:rPr lang="en-GB" altLang="en-US" sz="3200" b="1" dirty="0"/>
              <a:t> 5G audit test cases:</a:t>
            </a:r>
          </a:p>
          <a:p>
            <a:pPr lvl="1" eaLnBrk="1" hangingPunct="1"/>
            <a:r>
              <a:rPr lang="en-GB" altLang="en-US" sz="2800" dirty="0"/>
              <a:t>PICS checks enhancements (Anritsu).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7"/>
            <a:ext cx="10823230" cy="496261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5GC NAS type definitions:</a:t>
            </a:r>
            <a:r>
              <a:rPr lang="en-GB" altLang="en-US" sz="3600" dirty="0"/>
              <a:t> </a:t>
            </a:r>
            <a:endParaRPr lang="en-GB" altLang="en-US" sz="3600" b="1" dirty="0"/>
          </a:p>
          <a:p>
            <a:pPr lvl="1"/>
            <a:r>
              <a:rPr lang="en-GB" altLang="en-US" sz="3200" dirty="0"/>
              <a:t>Issues identified and reported by R&amp;S. </a:t>
            </a:r>
          </a:p>
          <a:p>
            <a:pPr lvl="1"/>
            <a:r>
              <a:rPr lang="en-GB" altLang="en-US" sz="3200" dirty="0"/>
              <a:t>Draft TTCN CR: </a:t>
            </a:r>
            <a:r>
              <a:rPr lang="pt-BR" altLang="en-US" sz="3200" dirty="0"/>
              <a:t>draft_R5s240xxx_5GC_NAS_TypeDefs.docx</a:t>
            </a:r>
            <a:endParaRPr lang="en-GB" altLang="en-US" sz="3200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Rel-18 baseline upgrade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198654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R5-244273: </a:t>
            </a:r>
          </a:p>
          <a:p>
            <a:pPr lvl="1" eaLnBrk="1" hangingPunct="1"/>
            <a:r>
              <a:rPr lang="en-GB" altLang="en-US" sz="3200" dirty="0"/>
              <a:t>MediaTek prose CR on updates to UPIP TCs 8.2.6.4.x in TS 38.523-1. </a:t>
            </a:r>
          </a:p>
          <a:p>
            <a:pPr lvl="1" eaLnBrk="1" hangingPunct="1"/>
            <a:r>
              <a:rPr lang="en-GB" altLang="en-US" sz="3200" dirty="0"/>
              <a:t>R&amp;S requested to discuss.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UPIP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8468136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R5-244723 (Huawei, </a:t>
            </a:r>
            <a:r>
              <a:rPr lang="en-GB" altLang="en-US" sz="3600" b="1" dirty="0" err="1"/>
              <a:t>HiSilicon</a:t>
            </a:r>
            <a:r>
              <a:rPr lang="en-GB" altLang="en-US" sz="3600" b="1" dirty="0"/>
              <a:t>)</a:t>
            </a:r>
          </a:p>
          <a:p>
            <a:pPr lvl="1" eaLnBrk="1" hangingPunct="1"/>
            <a:r>
              <a:rPr lang="en-GB" altLang="en-US" sz="3200" dirty="0"/>
              <a:t>71161_HuaweiHisilicon.docx</a:t>
            </a:r>
          </a:p>
          <a:p>
            <a:pPr eaLnBrk="1" hangingPunct="1"/>
            <a:endParaRPr lang="en-GB" altLang="en-US" sz="3600" b="1" dirty="0"/>
          </a:p>
          <a:p>
            <a:pPr eaLnBrk="1" hangingPunct="1"/>
            <a:r>
              <a:rPr lang="en-GB" altLang="en-US" sz="3600" b="1" dirty="0"/>
              <a:t>NR ASP query (Keysight): </a:t>
            </a:r>
          </a:p>
          <a:p>
            <a:pPr lvl="1" eaLnBrk="1" hangingPunct="1"/>
            <a:r>
              <a:rPr lang="en-GB" altLang="en-US" sz="3200" dirty="0" err="1"/>
              <a:t>NR_MAC_Test_DL_SCH_CRC_Mode_Type</a:t>
            </a:r>
            <a:r>
              <a:rPr lang="en-GB" altLang="en-US" sz="3200" dirty="0"/>
              <a:t> -&gt; Error1AndNormal.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nn-NO" altLang="en-US" dirty="0"/>
              <a:t>NR MAC SPS TC 7.1.1.6.1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94670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PICS checks enhancements: </a:t>
            </a:r>
          </a:p>
          <a:p>
            <a:pPr lvl="1" eaLnBrk="1" hangingPunct="1"/>
            <a:r>
              <a:rPr lang="en-GB" altLang="en-US" sz="3200" dirty="0"/>
              <a:t>Requested by Anritsu.</a:t>
            </a:r>
          </a:p>
          <a:p>
            <a:pPr lvl="1" eaLnBrk="1" hangingPunct="1"/>
            <a:r>
              <a:rPr lang="en-GB" altLang="en-US" sz="3200" dirty="0"/>
              <a:t>PICS_5G_AdditionalCapabilityCheck.docx.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5G audit test cases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67929563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15974</TotalTime>
  <Words>212</Words>
  <Application>Microsoft Office PowerPoint</Application>
  <PresentationFormat>Widescreen</PresentationFormat>
  <Paragraphs>37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RAN5#104 TTCN sidebar  Wednesday 21st August 2024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680</cp:revision>
  <cp:lastPrinted>2022-05-03T13:15:30Z</cp:lastPrinted>
  <dcterms:created xsi:type="dcterms:W3CDTF">2010-02-05T13:52:04Z</dcterms:created>
  <dcterms:modified xsi:type="dcterms:W3CDTF">2024-08-21T11:25:22Z</dcterms:modified>
  <cp:contentStatus>Template 2017</cp:contentStatus>
</cp:coreProperties>
</file>