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91" r:id="rId5"/>
  </p:sldMasterIdLst>
  <p:notesMasterIdLst>
    <p:notesMasterId r:id="rId8"/>
  </p:notesMasterIdLst>
  <p:sldIdLst>
    <p:sldId id="434" r:id="rId6"/>
    <p:sldId id="1118" r:id="rId7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449" autoAdjust="0"/>
    <p:restoredTop sz="94660"/>
  </p:normalViewPr>
  <p:slideViewPr>
    <p:cSldViewPr snapToGrid="0">
      <p:cViewPr>
        <p:scale>
          <a:sx n="82" d="100"/>
          <a:sy n="82" d="100"/>
        </p:scale>
        <p:origin x="27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9/10/2024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9755" y="3136288"/>
            <a:ext cx="10363201" cy="1470025"/>
          </a:xfrm>
        </p:spPr>
        <p:txBody>
          <a:bodyPr/>
          <a:lstStyle/>
          <a:p>
            <a:r>
              <a:rPr lang="en-US" sz="3600" dirty="0">
                <a:solidFill>
                  <a:schemeClr val="tx1"/>
                </a:solidFill>
              </a:rPr>
              <a:t> Way forward on NTN IoT Multicast </a:t>
            </a:r>
            <a:br>
              <a:rPr lang="en-US" sz="3600" dirty="0">
                <a:solidFill>
                  <a:schemeClr val="tx1"/>
                </a:solidFill>
              </a:rPr>
            </a:br>
            <a:r>
              <a:rPr lang="en-US" sz="3600" dirty="0">
                <a:solidFill>
                  <a:schemeClr val="tx1"/>
                </a:solidFill>
              </a:rPr>
              <a:t>RAN2 chair (InterDigital)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5622284" y="822255"/>
            <a:ext cx="6460672" cy="715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TSG RAN Meeting #105	    </a:t>
            </a: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RP-242366</a:t>
            </a:r>
            <a:endParaRPr lang="en-US" sz="105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Sept 9-12, 2024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9B9B76-F0F2-C5A0-CC0C-966CBE1BFF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NTN IoT </a:t>
            </a:r>
            <a:br>
              <a:rPr lang="en-US" dirty="0"/>
            </a:br>
            <a:endParaRPr lang="en-US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B34F61-032B-0E06-F629-BFDAE1FAEF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3" y="887622"/>
            <a:ext cx="11184467" cy="5403848"/>
          </a:xfrm>
        </p:spPr>
        <p:txBody>
          <a:bodyPr/>
          <a:lstStyle/>
          <a:p>
            <a:r>
              <a:rPr lang="en-US" sz="2800" dirty="0"/>
              <a:t>Update scope of WI to support broadcast of PWS messages for NB-IoT re-using the LTE mechanisms [RAN2]</a:t>
            </a:r>
          </a:p>
          <a:p>
            <a:pPr lvl="1"/>
            <a:r>
              <a:rPr lang="en-US" sz="2368" dirty="0"/>
              <a:t>The solutions will be developed for NTN but can be applicable to TN (if possible).   Specific NB-IoT TN optimizations will not be considered as part of this WI.  </a:t>
            </a:r>
          </a:p>
          <a:p>
            <a:r>
              <a:rPr lang="en-US" sz="2800" dirty="0"/>
              <a:t>Support for indication of intended service area will be considered based on NR NTN discussions/outcome. 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97078002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6DF1AD114663945A6BE9B51BE484023" ma:contentTypeVersion="18" ma:contentTypeDescription="Create a new document." ma:contentTypeScope="" ma:versionID="85fd0cfc87120fc1178fa72525c26bdb">
  <xsd:schema xmlns:xsd="http://www.w3.org/2001/XMLSchema" xmlns:xs="http://www.w3.org/2001/XMLSchema" xmlns:p="http://schemas.microsoft.com/office/2006/metadata/properties" xmlns:ns3="3bf2a938-977f-4d5f-8f64-920cbfce838e" xmlns:ns4="bb9c9243-6514-496e-9bea-3e67ed9ba0ed" targetNamespace="http://schemas.microsoft.com/office/2006/metadata/properties" ma:root="true" ma:fieldsID="a35d3c64bd88e351b91225b9cb5e921c" ns3:_="" ns4:_="">
    <xsd:import namespace="3bf2a938-977f-4d5f-8f64-920cbfce838e"/>
    <xsd:import namespace="bb9c9243-6514-496e-9bea-3e67ed9ba0e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LengthInSeconds" minOccurs="0"/>
                <xsd:element ref="ns3:_activity" minOccurs="0"/>
                <xsd:element ref="ns3:MediaServiceObjectDetectorVersions" minOccurs="0"/>
                <xsd:element ref="ns3:MediaServiceSystemTags" minOccurs="0"/>
                <xsd:element ref="ns3:MediaServiceSearchPropertie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f2a938-977f-4d5f-8f64-920cbfce83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activity" ma:index="21" nillable="true" ma:displayName="_activity" ma:hidden="true" ma:internalName="_activity">
      <xsd:simpleType>
        <xsd:restriction base="dms:Note"/>
      </xsd:simple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23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5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9c9243-6514-496e-9bea-3e67ed9ba0ed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3bf2a938-977f-4d5f-8f64-920cbfce838e" xsi:nil="true"/>
  </documentManagement>
</p:properties>
</file>

<file path=customXml/itemProps1.xml><?xml version="1.0" encoding="utf-8"?>
<ds:datastoreItem xmlns:ds="http://schemas.openxmlformats.org/officeDocument/2006/customXml" ds:itemID="{55043C18-C36A-4136-B7EE-2596B06AF03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C0BAACF-33C2-4302-B9A5-B6F4298B402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bf2a938-977f-4d5f-8f64-920cbfce838e"/>
    <ds:schemaRef ds:uri="bb9c9243-6514-496e-9bea-3e67ed9ba0e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6E612DE-5231-4ADF-B41B-8B7EBF654126}">
  <ds:schemaRefs>
    <ds:schemaRef ds:uri="http://purl.org/dc/elements/1.1/"/>
    <ds:schemaRef ds:uri="http://schemas.microsoft.com/office/2006/metadata/properties"/>
    <ds:schemaRef ds:uri="bb9c9243-6514-496e-9bea-3e67ed9ba0ed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3bf2a938-977f-4d5f-8f64-920cbfce838e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86875</TotalTime>
  <Words>99</Words>
  <Application>Microsoft Office PowerPoint</Application>
  <PresentationFormat>Widescreen</PresentationFormat>
  <Paragraphs>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11" baseType="lpstr">
      <vt:lpstr>Arial</vt:lpstr>
      <vt:lpstr>Calibri</vt:lpstr>
      <vt:lpstr>Nokia Pure Headline Ultra Light</vt:lpstr>
      <vt:lpstr>Nokia Pure Text</vt:lpstr>
      <vt:lpstr>Nokia Pure Text Light</vt:lpstr>
      <vt:lpstr>Times New Roman</vt:lpstr>
      <vt:lpstr>Wingdings</vt:lpstr>
      <vt:lpstr>Nokia White Master with headline</vt:lpstr>
      <vt:lpstr>2_Office Theme</vt:lpstr>
      <vt:lpstr> Way forward on NTN IoT Multicast  RAN2 chair (InterDigital)</vt:lpstr>
      <vt:lpstr>Way Forward on NTN IoT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Diana Pani</cp:lastModifiedBy>
  <cp:revision>957</cp:revision>
  <cp:lastPrinted>2023-08-02T08:25:48Z</cp:lastPrinted>
  <dcterms:created xsi:type="dcterms:W3CDTF">2018-05-24T11:49:12Z</dcterms:created>
  <dcterms:modified xsi:type="dcterms:W3CDTF">2024-09-11T04:58:35Z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0x01010076DF1AD114663945A6BE9B51BE484023</vt:lpwstr>
  </property>
  <property fmtid="{D5CDD505-2E9C-101B-9397-08002B2CF9AE}" pid="9" name="MSIP_Label_4d2f777e-4347-4fc6-823a-b44ab313546a_Enabled">
    <vt:lpwstr>true</vt:lpwstr>
  </property>
  <property fmtid="{D5CDD505-2E9C-101B-9397-08002B2CF9AE}" pid="10" name="MSIP_Label_4d2f777e-4347-4fc6-823a-b44ab313546a_SetDate">
    <vt:lpwstr>2024-06-18T06:53:02Z</vt:lpwstr>
  </property>
  <property fmtid="{D5CDD505-2E9C-101B-9397-08002B2CF9AE}" pid="11" name="MSIP_Label_4d2f777e-4347-4fc6-823a-b44ab313546a_Method">
    <vt:lpwstr>Standard</vt:lpwstr>
  </property>
  <property fmtid="{D5CDD505-2E9C-101B-9397-08002B2CF9AE}" pid="12" name="MSIP_Label_4d2f777e-4347-4fc6-823a-b44ab313546a_Name">
    <vt:lpwstr>Non-Public</vt:lpwstr>
  </property>
  <property fmtid="{D5CDD505-2E9C-101B-9397-08002B2CF9AE}" pid="13" name="MSIP_Label_4d2f777e-4347-4fc6-823a-b44ab313546a_SiteId">
    <vt:lpwstr>e351b779-f6d5-4e50-8568-80e922d180ae</vt:lpwstr>
  </property>
  <property fmtid="{D5CDD505-2E9C-101B-9397-08002B2CF9AE}" pid="14" name="MSIP_Label_4d2f777e-4347-4fc6-823a-b44ab313546a_ActionId">
    <vt:lpwstr>3b0987ff-2b1d-4db6-aa2c-ac1389b96613</vt:lpwstr>
  </property>
  <property fmtid="{D5CDD505-2E9C-101B-9397-08002B2CF9AE}" pid="15" name="MSIP_Label_4d2f777e-4347-4fc6-823a-b44ab313546a_ContentBits">
    <vt:lpwstr>0</vt:lpwstr>
  </property>
</Properties>
</file>