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7479646" r:id="rId2"/>
    <p:sldId id="2147479640" r:id="rId3"/>
    <p:sldId id="2147479647" r:id="rId4"/>
    <p:sldId id="2147479648" r:id="rId5"/>
    <p:sldId id="214747964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733FF-917C-40D0-8D4F-922349EBF4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7C53B-CD37-4CAA-9B0E-769C48578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8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EF5B-ECC8-43EE-A509-D601DDF42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47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EF5B-ECC8-43EE-A509-D601DDF42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0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EF5B-ECC8-43EE-A509-D601DDF42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49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EF5B-ECC8-43EE-A509-D601DDF42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80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.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3D6A4B7-704E-AAAA-B16B-0F7877CA5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CC8E39-9A4E-A4DF-F50E-11E2BDCAFF74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4684DA7-0D8A-B949-344B-2DA84CB93D5D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E4F0CF6-F16F-8670-1980-E9ED719A0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0CBB6F-396D-9ECA-CB6B-537365B2E26A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21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.1 - Bullet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99" y="527928"/>
            <a:ext cx="505186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799" y="1019360"/>
            <a:ext cx="505186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5B4CC-0221-F230-3980-88D8952F69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6285CBB-8652-0F93-9BFF-BDE646DC15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1" y="1680000"/>
            <a:ext cx="5051868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9A0509-67CF-F982-C358-C433F16CD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2230E8-8C3E-FACC-BB83-0BEB16548E55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FD06BD2-8C82-3A42-EA94-1DAD5F04366A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30DEAEC4-E0F3-9FCE-BAAF-FDB63BC5E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CD3C9A-107F-22EC-1671-28C406CFCA7F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1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.2 - Bullet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5B4CC-0221-F230-3980-88D8952F69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28000" y="0"/>
            <a:ext cx="8064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9A0509-67CF-F982-C358-C433F16CD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5C0F96B-575B-3032-1D03-A5D0D7313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1" y="527928"/>
            <a:ext cx="320274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171D37E4-D2E3-6D25-9C68-18D40EF22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1" y="1019360"/>
            <a:ext cx="320274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35DB99C-EDCB-D6C3-2083-649EBE850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3" y="1680000"/>
            <a:ext cx="3202748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34747-CAC6-E3AB-43A2-737599B9350F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408B049-B5A6-319C-6604-4CB974379CE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E6BE57E5-418C-3CAD-E431-901873F59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CB1E9-59D2-839A-658C-A23761FDC7C0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7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.3 - Bullet 1/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1B0A98-E900-A313-EA54-FE650CDD9251}"/>
              </a:ext>
            </a:extLst>
          </p:cNvPr>
          <p:cNvSpPr/>
          <p:nvPr userDrawn="1"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400"/>
              </a:spcAft>
              <a:buSzPct val="100000"/>
            </a:pP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C6622D9-8C8C-7A92-9836-8782F4AE7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D45B54C3-1D2D-9E4E-D404-A3087EA115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99" y="527928"/>
            <a:ext cx="505186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8941B831-C2DE-2572-4B83-66D9963A38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799" y="1019360"/>
            <a:ext cx="505186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B285814-4F22-732A-01D4-3A2D98D8E4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1" y="1680000"/>
            <a:ext cx="5051868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2B362-2879-6819-D5A2-C7BE4DDA16A3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008FED-F579-32FA-B396-B46F632C45F4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8639B8D9-7FD8-8F41-6E5A-1F2F111B9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DCED2A-6F4B-B012-EFEA-A5A5D734636D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0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.4 - Bullet 2/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1B0A98-E900-A313-EA54-FE650CDD9251}"/>
              </a:ext>
            </a:extLst>
          </p:cNvPr>
          <p:cNvSpPr/>
          <p:nvPr userDrawn="1"/>
        </p:nvSpPr>
        <p:spPr>
          <a:xfrm>
            <a:off x="4128000" y="0"/>
            <a:ext cx="806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400"/>
              </a:spcAft>
              <a:buSzPct val="100000"/>
            </a:pP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C6622D9-8C8C-7A92-9836-8782F4AE7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D45B54C3-1D2D-9E4E-D404-A3087EA115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1" y="527928"/>
            <a:ext cx="320274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8941B831-C2DE-2572-4B83-66D9963A38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1" y="1019360"/>
            <a:ext cx="320274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B285814-4F22-732A-01D4-3A2D98D8E4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3" y="1680000"/>
            <a:ext cx="3202748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32C8D-B957-1CF9-AF0A-C66A4B80B160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DFF5BE1-C27A-DAF6-539C-BE7CFB3D3139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E2198C15-49FA-5DCF-088F-089A36BBE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53E126-16EC-5B6B-B79D-CDC812F5E8A7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53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1 - 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3D6A4B7-704E-AAAA-B16B-0F7877CA5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ADF482-1182-15C3-2090-EF4C2A8F787E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5714932-B041-C268-D37A-89265A6401E8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D6BE398-80E2-C124-8939-1FA1DF0C1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D514C8-0DDA-7262-4109-EF26FA846FFD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90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2 - Titl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39B26E-924A-E04C-205D-CC553972A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D6E92B-62A5-89F1-C025-9AFA6FCB3323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2BA0AE1-3EC1-6929-E965-9C60516B99D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8CFFAAD9-97A5-7898-E5FF-36F481EB9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3800F5-E209-664D-A7E0-BF31501FE76F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1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3 - Tex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1pPr>
            <a:lvl2pPr marL="239994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2pPr>
            <a:lvl3pPr marL="479988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3pPr>
            <a:lvl4pPr marL="71998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4pPr>
            <a:lvl5pPr marL="959976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C50F010-1A3E-13CC-A34C-23E50F7D9E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224637-55EA-0423-7FB7-9D4C22E954CE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086BFC4-A13A-A77F-C95D-F0B63E9FC799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38436AE6-E5BF-2964-DF91-273801509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9E459F-FA2A-44D7-0042-B6749720C4A3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0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4 - 1xBulle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4C436A-97D3-3C1B-0C95-441F1DF2F9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203B3C-B7BE-B5F0-A84C-BF4A2D307F86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D0C98DE-3A96-2DE1-E80F-30D10A98054F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39872479-176B-250D-7009-2FACC846C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CA6AE9-CB4B-F137-356B-3F444DF521D4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5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5 - 2xBulle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7FF8C70-8D9A-A91A-9AA2-5BAED4E556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552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7E9F8B-5B93-F909-6599-53CAB2225C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BB2193-E2EE-013C-3734-26FE2B6F289C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4D6E453-33BB-3D1A-87F2-BF23E7DB064B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25631BE9-7C06-22AD-145E-78B1BD5F7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F63E7-7858-9E91-BACF-9FD1D77A74A8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08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6 - 3xBulle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360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BB609BD-442B-5330-C543-B4F748F832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6000" y="1680000"/>
            <a:ext cx="360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64E6E2-580B-C0EC-85A4-858E1F7656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5550" y="1680000"/>
            <a:ext cx="3596877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635BF5-054A-3811-41D1-1B20FDF97F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09C184-344B-3A37-4BC9-5F46DC81EA51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A23E53E-BC8E-B2D9-8857-89A24EB07F95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99784FE-D6A8-9580-1007-194EF43C8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F9891C-F679-171D-0410-18138B8C177C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4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.2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A88A15-3ABC-3274-AAF4-8A412DDB8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AE9558-F65E-E57A-5394-E3FBBB881C02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2A02F9-A52E-683F-E045-1AFEBB2E551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2949A3C7-28A6-58FC-0E18-DC956F464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E0D581-C1F6-D532-2C81-71B58C252B43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028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7 - 4xBulle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BB609BD-442B-5330-C543-B4F748F832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8443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64E6E2-580B-C0EC-85A4-858E1F7656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0435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C0B71B1-8B5E-9FD1-A1AD-D5AD8A665F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92427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D49FC51-3DDE-4079-644A-F3FAEB0DC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8C1C72-A585-7ED5-651B-B528B3970818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3FAF429-6C3E-019C-0537-840220A5BF93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14C8B806-8FC3-E969-CBCA-FAFFE8971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CB7D39-8685-8AB5-351E-6B19EEB4BBDA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66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8 - Numbered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27494-DD66-A478-7CF6-11C578BC21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 marL="544786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  <a:defRPr sz="1600">
                <a:solidFill>
                  <a:schemeClr val="bg1"/>
                </a:solidFill>
              </a:defRPr>
            </a:lvl2pPr>
            <a:lvl3pPr marL="784780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  <a:defRPr sz="1600">
                <a:solidFill>
                  <a:schemeClr val="bg1"/>
                </a:solidFill>
              </a:defRPr>
            </a:lvl3pPr>
            <a:lvl4pPr marL="1024774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  <a:defRPr sz="1600">
                <a:solidFill>
                  <a:schemeClr val="bg1"/>
                </a:solidFill>
              </a:defRPr>
            </a:lvl4pPr>
            <a:lvl5pPr marL="1276168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  <a:p>
            <a:pPr lvl="1"/>
            <a:r>
              <a:rPr lang="en-US"/>
              <a:t>Text here</a:t>
            </a:r>
          </a:p>
          <a:p>
            <a:pPr lvl="2"/>
            <a:r>
              <a:rPr lang="en-US"/>
              <a:t>Text here</a:t>
            </a:r>
          </a:p>
          <a:p>
            <a:pPr lvl="3"/>
            <a:r>
              <a:rPr lang="en-US"/>
              <a:t>Text here</a:t>
            </a:r>
          </a:p>
          <a:p>
            <a:pPr marL="1276168" marR="0" lvl="4" indent="-30479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F7ADEE1-F63C-492E-6243-826D5239E9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8DC97F-4D64-0DED-88CD-EE02622DD1AB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6AADFB0-EF58-B66F-9E2F-35B8CE845DFC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B5E01CE8-3A1A-97F6-CB42-2A7B7096C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2FC401-1AA8-2464-8D1C-AB4CBBB237B3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4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9 - Titl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4B403941-CFEA-9A2F-6625-4961A6C63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751E31D-7B4F-D8BB-1E48-D88EA581D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FD536D-56F0-6B89-4E85-90A6E969D32B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2A18FDE-17E4-A96B-C3EE-A77EEBA83E23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A39C322E-4A8A-CA2E-DBCD-97DA4FDE1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sp>
        <p:nvSpPr>
          <p:cNvPr id="21" name="Text Placeholder 42">
            <a:extLst>
              <a:ext uri="{FF2B5EF4-FFF2-40B4-BE49-F238E27FC236}">
                <a16:creationId xmlns:a16="http://schemas.microsoft.com/office/drawing/2014/main" id="{B3D3C671-29A5-6951-28E5-A58089FE5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4215295"/>
            <a:ext cx="11078400" cy="1477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6B2A9F-7428-9787-9456-2476EC7471B1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21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.1 - Cover N BlueGree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97BECFD-8EA7-0689-338E-FF7973481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8976C7B-2688-70F3-77A4-4D1113FB54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9200" cy="6859200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FCA7DC03-F552-0867-352F-D9703C605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95" y="934749"/>
            <a:ext cx="4578303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DCB03-B7A1-6B00-BC51-6A2712B64A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895" y="2834798"/>
            <a:ext cx="4578303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49D9392C-9E29-427F-3C29-C64146E898C7}"/>
              </a:ext>
            </a:extLst>
          </p:cNvPr>
          <p:cNvGrpSpPr/>
          <p:nvPr userDrawn="1"/>
        </p:nvGrpSpPr>
        <p:grpSpPr>
          <a:xfrm>
            <a:off x="1649971" y="5976900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86483177-9ABF-3F5C-ED1D-16C01EEE37C3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97C96119-D9F7-8022-5694-A13E7950B525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247CB589-C660-36A6-BF29-1327034A9815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2B915696-0B26-9206-B2E7-93708805BDBC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A3A0836-5277-7254-E598-6DE9FA1A526D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9763D9-588F-2473-91CB-B8C347B72189}"/>
              </a:ext>
            </a:extLst>
          </p:cNvPr>
          <p:cNvSpPr txBox="1"/>
          <p:nvPr userDrawn="1"/>
        </p:nvSpPr>
        <p:spPr>
          <a:xfrm>
            <a:off x="7404797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3FCDC52-0E62-A2F4-0387-BFC107C7F663}"/>
              </a:ext>
            </a:extLst>
          </p:cNvPr>
          <p:cNvSpPr txBox="1">
            <a:spLocks/>
          </p:cNvSpPr>
          <p:nvPr userDrawn="1"/>
        </p:nvSpPr>
        <p:spPr>
          <a:xfrm>
            <a:off x="7056895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53EC447-D430-EA30-E1F1-75D216432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4239" y="6478073"/>
            <a:ext cx="3456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6FED7A-2E54-8D43-8732-46FB9027DB7B}"/>
              </a:ext>
            </a:extLst>
          </p:cNvPr>
          <p:cNvCxnSpPr>
            <a:cxnSpLocks/>
          </p:cNvCxnSpPr>
          <p:nvPr userDrawn="1"/>
        </p:nvCxnSpPr>
        <p:spPr>
          <a:xfrm>
            <a:off x="8371345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441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.2 - Cover N PurpleBl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1E104F6-2E1E-CFDD-A69D-C115384F1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E27FD93-255E-C585-12C2-E99681C9BE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201"/>
            <a:ext cx="6859200" cy="685920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59E922F0-08F0-9919-8C26-CE716C3AE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95" y="934749"/>
            <a:ext cx="4578303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F29A45-EE41-3151-6F22-1274BFD4D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895" y="2834798"/>
            <a:ext cx="4578303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AC803887-2AFC-DF73-DE60-1BE27DDE158C}"/>
              </a:ext>
            </a:extLst>
          </p:cNvPr>
          <p:cNvGrpSpPr/>
          <p:nvPr userDrawn="1"/>
        </p:nvGrpSpPr>
        <p:grpSpPr>
          <a:xfrm>
            <a:off x="1649971" y="5976900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FB007C44-CA5E-747F-537B-FA8B422F6EF5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ACD5E94E-82F7-2222-8DA7-BF2F4217D471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3422F086-3538-B59C-A13B-E07C6B180720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64270631-5CE7-99C0-6E82-FDECFC1D3634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EC4CD95-FA07-887B-3375-C4368A44AF15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7E65701-8704-DC44-7F06-7957F6D50DDE}"/>
              </a:ext>
            </a:extLst>
          </p:cNvPr>
          <p:cNvSpPr txBox="1"/>
          <p:nvPr userDrawn="1"/>
        </p:nvSpPr>
        <p:spPr>
          <a:xfrm>
            <a:off x="7404797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0CCF65E-F2C0-F179-6CEF-6926AE13A1AD}"/>
              </a:ext>
            </a:extLst>
          </p:cNvPr>
          <p:cNvSpPr txBox="1">
            <a:spLocks/>
          </p:cNvSpPr>
          <p:nvPr userDrawn="1"/>
        </p:nvSpPr>
        <p:spPr>
          <a:xfrm>
            <a:off x="7056895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4148E0E7-D605-6CB3-E2A2-9F865D08B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4239" y="6478073"/>
            <a:ext cx="3456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704DB9-88C7-16A3-4EB3-53EDBBBBED99}"/>
              </a:ext>
            </a:extLst>
          </p:cNvPr>
          <p:cNvCxnSpPr>
            <a:cxnSpLocks/>
          </p:cNvCxnSpPr>
          <p:nvPr userDrawn="1"/>
        </p:nvCxnSpPr>
        <p:spPr>
          <a:xfrm>
            <a:off x="8371345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80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.3 - Cover N 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C7D16BB-9265-7D3A-E136-8F028A9F8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7536232-7B28-DCFA-37A3-EEBA7365A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9200" cy="68592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44BBE444-2A25-873F-1D05-3ED543575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95" y="934749"/>
            <a:ext cx="4578303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CE0441B-626C-B0BA-7F19-6E6E187E9F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895" y="2834798"/>
            <a:ext cx="4578303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BBCFFB55-AEE0-B60F-9245-9C27632712D3}"/>
              </a:ext>
            </a:extLst>
          </p:cNvPr>
          <p:cNvGrpSpPr/>
          <p:nvPr userDrawn="1"/>
        </p:nvGrpSpPr>
        <p:grpSpPr>
          <a:xfrm>
            <a:off x="1649971" y="5976900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88E8824-AD70-39E9-BE21-40A428AA164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CAC7C88C-6569-86EB-A912-A81A3D3D3239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631B0B37-63CB-7184-5451-7161305EE5DD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7CABF032-2DB3-FBD2-FA1D-C4233409818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93CE2008-A2FB-AA6A-EE55-3A2E2A88572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531529-C0C1-501F-B90B-E578B26E0D98}"/>
              </a:ext>
            </a:extLst>
          </p:cNvPr>
          <p:cNvSpPr txBox="1"/>
          <p:nvPr userDrawn="1"/>
        </p:nvSpPr>
        <p:spPr>
          <a:xfrm>
            <a:off x="7404797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0C94059-F7F6-293D-88B1-A0CCDDB75575}"/>
              </a:ext>
            </a:extLst>
          </p:cNvPr>
          <p:cNvSpPr txBox="1">
            <a:spLocks/>
          </p:cNvSpPr>
          <p:nvPr userDrawn="1"/>
        </p:nvSpPr>
        <p:spPr>
          <a:xfrm>
            <a:off x="7056895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98343E1B-0BDB-6D7F-D5F6-35E72B8B2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4239" y="6478073"/>
            <a:ext cx="3456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6A5F513-FF52-40DD-1058-E3394F1442C6}"/>
              </a:ext>
            </a:extLst>
          </p:cNvPr>
          <p:cNvCxnSpPr>
            <a:cxnSpLocks/>
          </p:cNvCxnSpPr>
          <p:nvPr userDrawn="1"/>
        </p:nvCxnSpPr>
        <p:spPr>
          <a:xfrm>
            <a:off x="8371345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08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.4 - Cover 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4FB718-4590-313D-1532-FE817A22ACB4}"/>
              </a:ext>
            </a:extLst>
          </p:cNvPr>
          <p:cNvSpPr/>
          <p:nvPr/>
        </p:nvSpPr>
        <p:spPr>
          <a:xfrm>
            <a:off x="0" y="0"/>
            <a:ext cx="6859200" cy="6859200"/>
          </a:xfrm>
          <a:custGeom>
            <a:avLst/>
            <a:gdLst>
              <a:gd name="connsiteX0" fmla="*/ 0 w 5144400"/>
              <a:gd name="connsiteY0" fmla="*/ 0 h 5144400"/>
              <a:gd name="connsiteX1" fmla="*/ 5144400 w 5144400"/>
              <a:gd name="connsiteY1" fmla="*/ 0 h 5144400"/>
              <a:gd name="connsiteX2" fmla="*/ 5144400 w 5144400"/>
              <a:gd name="connsiteY2" fmla="*/ 5144400 h 5144400"/>
              <a:gd name="connsiteX3" fmla="*/ 0 w 5144400"/>
              <a:gd name="connsiteY3" fmla="*/ 51444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400" h="5144400">
                <a:moveTo>
                  <a:pt x="0" y="0"/>
                </a:moveTo>
                <a:lnTo>
                  <a:pt x="5144400" y="0"/>
                </a:lnTo>
                <a:lnTo>
                  <a:pt x="5144400" y="5144400"/>
                </a:lnTo>
                <a:lnTo>
                  <a:pt x="0" y="5144400"/>
                </a:lnTo>
                <a:close/>
              </a:path>
            </a:pathLst>
          </a:custGeom>
          <a:noFill/>
          <a:ln w="267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585F427-7AA2-BA79-9FAB-3B20B348D66A}"/>
              </a:ext>
            </a:extLst>
          </p:cNvPr>
          <p:cNvSpPr/>
          <p:nvPr/>
        </p:nvSpPr>
        <p:spPr>
          <a:xfrm>
            <a:off x="0" y="0"/>
            <a:ext cx="6859200" cy="6859200"/>
          </a:xfrm>
          <a:custGeom>
            <a:avLst/>
            <a:gdLst>
              <a:gd name="connsiteX0" fmla="*/ 0 w 5144400"/>
              <a:gd name="connsiteY0" fmla="*/ 0 h 5144400"/>
              <a:gd name="connsiteX1" fmla="*/ 0 w 5144400"/>
              <a:gd name="connsiteY1" fmla="*/ 5144400 h 5144400"/>
              <a:gd name="connsiteX2" fmla="*/ 794971 w 5144400"/>
              <a:gd name="connsiteY2" fmla="*/ 5144400 h 5144400"/>
              <a:gd name="connsiteX3" fmla="*/ 794971 w 5144400"/>
              <a:gd name="connsiteY3" fmla="*/ 1741594 h 5144400"/>
              <a:gd name="connsiteX4" fmla="*/ 5144400 w 5144400"/>
              <a:gd name="connsiteY4" fmla="*/ 5144400 h 5144400"/>
              <a:gd name="connsiteX5" fmla="*/ 5144400 w 5144400"/>
              <a:gd name="connsiteY5" fmla="*/ 4142850 h 5144400"/>
              <a:gd name="connsiteX6" fmla="*/ 0 w 5144400"/>
              <a:gd name="connsiteY6" fmla="*/ 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4400" h="5144400">
                <a:moveTo>
                  <a:pt x="0" y="0"/>
                </a:moveTo>
                <a:lnTo>
                  <a:pt x="0" y="5144400"/>
                </a:lnTo>
                <a:cubicBezTo>
                  <a:pt x="0" y="5144400"/>
                  <a:pt x="794971" y="5144400"/>
                  <a:pt x="794971" y="5144400"/>
                </a:cubicBezTo>
                <a:lnTo>
                  <a:pt x="794971" y="1741594"/>
                </a:lnTo>
                <a:cubicBezTo>
                  <a:pt x="794971" y="1741594"/>
                  <a:pt x="5144400" y="5144400"/>
                  <a:pt x="5144400" y="5144400"/>
                </a:cubicBezTo>
                <a:lnTo>
                  <a:pt x="5144400" y="4142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67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4BBE444-2A25-873F-1D05-3ED543575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95" y="934749"/>
            <a:ext cx="4578303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CE0441B-626C-B0BA-7F19-6E6E187E9F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895" y="2834798"/>
            <a:ext cx="4578303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BBCFFB55-AEE0-B60F-9245-9C27632712D3}"/>
              </a:ext>
            </a:extLst>
          </p:cNvPr>
          <p:cNvGrpSpPr/>
          <p:nvPr userDrawn="1"/>
        </p:nvGrpSpPr>
        <p:grpSpPr>
          <a:xfrm>
            <a:off x="1649971" y="5976900"/>
            <a:ext cx="1817989" cy="409417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88E8824-AD70-39E9-BE21-40A428AA164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CAC7C88C-6569-86EB-A912-A81A3D3D3239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631B0B37-63CB-7184-5451-7161305EE5DD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7CABF032-2DB3-FBD2-FA1D-C4233409818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93CE2008-A2FB-AA6A-EE55-3A2E2A88572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E447E57-9E3B-2030-9902-A8BA6E7583E4}"/>
              </a:ext>
            </a:extLst>
          </p:cNvPr>
          <p:cNvSpPr txBox="1"/>
          <p:nvPr userDrawn="1"/>
        </p:nvSpPr>
        <p:spPr>
          <a:xfrm>
            <a:off x="7404797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61C7B4D-5A69-FF1F-0F31-D16D75C7921B}"/>
              </a:ext>
            </a:extLst>
          </p:cNvPr>
          <p:cNvSpPr txBox="1">
            <a:spLocks/>
          </p:cNvSpPr>
          <p:nvPr userDrawn="1"/>
        </p:nvSpPr>
        <p:spPr>
          <a:xfrm>
            <a:off x="7056895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AD544843-BF44-8F0F-4D23-F80C60F60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4239" y="6478073"/>
            <a:ext cx="3456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A77665-3F1E-2A97-3EA0-9107B5BFDA76}"/>
              </a:ext>
            </a:extLst>
          </p:cNvPr>
          <p:cNvCxnSpPr>
            <a:cxnSpLocks/>
          </p:cNvCxnSpPr>
          <p:nvPr userDrawn="1"/>
        </p:nvCxnSpPr>
        <p:spPr>
          <a:xfrm>
            <a:off x="8371345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30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.1 - Cover O Blue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8A7CBB0-A767-7247-8638-81BC36696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7BBDEA00-FE7A-639E-C16F-BC5E3DBD8FD3}"/>
              </a:ext>
            </a:extLst>
          </p:cNvPr>
          <p:cNvGrpSpPr/>
          <p:nvPr userDrawn="1"/>
        </p:nvGrpSpPr>
        <p:grpSpPr>
          <a:xfrm>
            <a:off x="9308198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0B5F76F9-295B-59E5-BDCF-8B6840E5B52F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B473941B-CE77-6414-782E-B5933651166D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03FCE4B1-384C-92A9-F114-45634B67A11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16718376-BEBA-6EC2-B9BA-05AEA7853033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5E96EEC-F984-9065-5EAC-AF9297B31DF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8CEF710E-39E1-082B-B52C-E37B4EEF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6835701" y="-6395"/>
            <a:ext cx="5356300" cy="6859200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2C6BDD68-E8AC-9D13-ED1D-D43FFC835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5213179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6BF5CE8-2417-2D5D-75FE-27E0BE07F5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8B88A2-C8A9-A342-E8B5-C91DF5E71FF2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C2290D-5934-145E-499C-1CB0349E5FA0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BD471F30-B344-A63E-287D-45299C34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98C39D-9BF3-2E01-07D8-83AC83D22B64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45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.2 - Cover O Blue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7370059-157B-625C-8521-D3FCF8A2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aphic 3">
            <a:extLst>
              <a:ext uri="{FF2B5EF4-FFF2-40B4-BE49-F238E27FC236}">
                <a16:creationId xmlns:a16="http://schemas.microsoft.com/office/drawing/2014/main" id="{7ADBC276-24FC-31B1-198D-D0A0EB5188BB}"/>
              </a:ext>
            </a:extLst>
          </p:cNvPr>
          <p:cNvGrpSpPr/>
          <p:nvPr userDrawn="1"/>
        </p:nvGrpSpPr>
        <p:grpSpPr>
          <a:xfrm>
            <a:off x="9308198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DDE8834-7F71-A488-29A8-540395324479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FEFA04F6-2C3F-3E38-9E08-D6990D946A84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54253727-9053-862A-19CB-32DD1616812D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6E5204B2-3785-90DB-45F2-F73CC4975954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95BC05DD-4D63-F05A-843F-EE491020FFD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F41E3DBD-A4E2-6EF5-8073-EED87395D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6835701" y="-6395"/>
            <a:ext cx="5356300" cy="6859200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60E8CE17-B2D0-B92F-1A9F-C72280B6E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5213179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BEF90E0-A2AA-9B05-58FB-3D4109E95C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132D8A-9E85-B335-C2FD-9D2508FEAFCE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D1F556C-703D-0EB9-35BD-0A7DE6122BF2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F61D5928-67F7-A4E5-2767-E072B8F67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E06C9D-E699-053A-48F6-090A15EE3414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20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.3 - Cover O BlueGree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arden with many flowers&#10;&#10;Description automatically generated">
            <a:extLst>
              <a:ext uri="{FF2B5EF4-FFF2-40B4-BE49-F238E27FC236}">
                <a16:creationId xmlns:a16="http://schemas.microsoft.com/office/drawing/2014/main" id="{832F505E-81BE-8CF9-7191-B5A7DE725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6"/>
            <a:ext cx="12192000" cy="6842369"/>
          </a:xfrm>
          <a:prstGeom prst="rect">
            <a:avLst/>
          </a:prstGeom>
        </p:spPr>
      </p:pic>
      <p:grpSp>
        <p:nvGrpSpPr>
          <p:cNvPr id="7" name="Graphic 3">
            <a:extLst>
              <a:ext uri="{FF2B5EF4-FFF2-40B4-BE49-F238E27FC236}">
                <a16:creationId xmlns:a16="http://schemas.microsoft.com/office/drawing/2014/main" id="{7D655505-6963-6602-F9EA-4C3B3BA5DCB7}"/>
              </a:ext>
            </a:extLst>
          </p:cNvPr>
          <p:cNvGrpSpPr/>
          <p:nvPr userDrawn="1"/>
        </p:nvGrpSpPr>
        <p:grpSpPr>
          <a:xfrm>
            <a:off x="9308198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7D3C8143-8E12-BEA4-801E-C540B573C9A5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08DD0EEC-3388-7E9D-C475-8C7C6448AEF5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46AF7602-77C1-4DB0-5B0C-443AE4CE7F6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CE410BEC-795B-5241-F0C2-EA9498D9FABB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A382B77D-424C-AD2C-03A1-02E188F12FF3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9438AB4-120A-6B68-C6A3-6BD51CF52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6835701" y="-6395"/>
            <a:ext cx="5356300" cy="6859200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184C4A7B-1AC5-72AD-EB05-210AB3D4C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5213179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5F506F4-DF34-76FB-83D6-A513173F8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0759C7-94BC-8FC1-9A43-A40A4BE7AC1D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</a:t>
            </a:r>
            <a:r>
              <a:rPr lang="en-US" sz="1067" b="1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2023</a:t>
            </a:r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 </a:t>
            </a:r>
            <a:r>
              <a:rPr lang="en-US" sz="1067" b="1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Nokia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3D4680A-11B6-A841-EC68-FFF11409500E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AE485A1C-8A6A-5C51-5E3F-5685AAA90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b="1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347B25-CB84-1FE7-62E9-F00844782A8A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.3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1pPr>
            <a:lvl2pPr marL="239994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2pPr>
            <a:lvl3pPr marL="479988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3pPr>
            <a:lvl4pPr marL="71998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4pPr>
            <a:lvl5pPr marL="959976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2AD69E-8972-FFEB-3CDF-810FC2C15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A68076-E163-16F0-6643-612506DC25C6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DBD7350-FFE3-8F35-04ED-B83CAB700A0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E90EBC0-49DE-3234-6D8A-7B5E88E2D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34DB9B-0E35-525F-F0E2-6DC060DF0B54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504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.4 - Cover 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EB5A7CA1-8E09-1FEE-5143-08105708A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5213179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F6FE26B-E8FF-4ACF-48A7-542E2FB4B8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57ADD6F0-8A1D-2465-892B-42BFF999186F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AF9626B-4B6B-456F-A237-FCACC9E9F30C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6CEEA85-DD26-876A-A848-DA5F4C628A1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08925FD2-D79C-256F-326A-4097D8380192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AB3AAD83-D7CB-81CB-67DB-D1DD2E032AA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A1A359F-B85E-95ED-4488-9B71BC1306AF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pic>
        <p:nvPicPr>
          <p:cNvPr id="20" name="Picture 19" descr="Circle&#10;&#10;Description automatically generated with medium confidence">
            <a:extLst>
              <a:ext uri="{FF2B5EF4-FFF2-40B4-BE49-F238E27FC236}">
                <a16:creationId xmlns:a16="http://schemas.microsoft.com/office/drawing/2014/main" id="{87D5AF06-6AF8-9002-BEDC-176CB5749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4"/>
          <a:stretch/>
        </p:blipFill>
        <p:spPr>
          <a:xfrm>
            <a:off x="6835701" y="-6395"/>
            <a:ext cx="53563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94EDB0-D38F-0FE8-27C1-80BAE2455A11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AF1A61-3518-0ABC-1BC0-5990D5EF88DE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496FB4B1-7F2F-CF04-74B8-D3A7467B0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700AEF-B2E0-306E-A874-DE91DDDD98FF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63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.1 - Cover K Oran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8FCEB48-BE41-308F-33AB-94163C02B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3793F7-1073-3781-E44D-DD541B786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6623541" y="0"/>
            <a:ext cx="5568459" cy="6859200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4A761E77-5CBD-451F-FA38-EA3EF19CE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5213179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49CF4D-C3F5-69B9-4227-EC331C16F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6" name="Graphic 3">
            <a:extLst>
              <a:ext uri="{FF2B5EF4-FFF2-40B4-BE49-F238E27FC236}">
                <a16:creationId xmlns:a16="http://schemas.microsoft.com/office/drawing/2014/main" id="{5A3F8AE7-69F1-0171-3222-4CFFCDB4F568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0DE2A214-8055-F089-C6C4-415D2FEE424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E7E7B380-ABE2-70DF-A29A-E3B4A181FA12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ED784E94-97A9-B627-1E07-7CAEF44EE8AF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1E44308-7765-3146-1869-04D3DA41235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5E9E56FD-C856-3054-AB6B-A80BA7D6C55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01FC38E-29E5-B44A-FE96-F713B08050E2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AAAD9DC-C952-84F6-32BA-CE8084E916D9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B603A7C0-7450-F57A-CF86-135B131E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C99354-0705-43E6-69C9-1036477EF0BB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51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.2 - Cover K BlueGree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8FF1A58D-53A4-65F6-8F2B-645D65C5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166BBE5-C86E-3E87-A7C5-F29BE64D7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6623541" y="0"/>
            <a:ext cx="5568459" cy="6859200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5C4391E8-E519-220E-82C7-E7E85659A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5213179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3E219A7-8ADF-6CBF-872C-AEF07B645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47BEB086-B161-40ED-B2E3-DDF397278FA8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35D1FEE-8FAA-6AFD-E821-344C363F2C2B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936726D0-2423-B7DC-41C5-A3E0D3C92756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17257835-1368-81AC-1BB9-5374BD6AEA7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28AB2999-1929-69AE-F4B8-38F9B81ECF7A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AC62732A-D69F-1BDC-8778-1D5E71576F1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9CCAE72-315B-6DC4-6ED3-6C32104BB037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F6B1C01-19BD-7D67-4E40-88818E2139B8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7C973916-701B-92E4-FA4C-28A5746F5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8980C06-E572-7A51-AF42-18E3E2BB769D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14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.3 - Cover K 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BC0B63B-5EB2-C517-FFAF-0A5B2B5AB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2D54FC7-5739-CC9E-8372-80A8BD5BD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6623541" y="0"/>
            <a:ext cx="5568459" cy="6859200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ADBBE10-EF5A-37AA-E18F-F9B27AA6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5213179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DF69E35-608B-F57E-3615-F9FB9D11D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8" name="Graphic 3">
            <a:extLst>
              <a:ext uri="{FF2B5EF4-FFF2-40B4-BE49-F238E27FC236}">
                <a16:creationId xmlns:a16="http://schemas.microsoft.com/office/drawing/2014/main" id="{02491239-1144-EB94-E007-F05D770D71DA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2FDE4536-B74E-FB0B-5701-EE95568054D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DC504B4C-4BF0-DF13-D647-0C718DF4AD96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F3BB0087-C253-F0E4-3F52-1A53B4AFA975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3025D71C-0D10-5220-5980-B17FC068151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64514CD7-9102-9552-6763-AB0337AAA7ED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AE80B1C-FD35-F288-8BFD-2F827D4C51AD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B17E72F-0CE2-D4D0-F696-BEA9F83EF5AA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B4C8BF7-D6EA-CCEB-F116-FF8F674A1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635509-617A-2673-6143-139A72A328AE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77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.4 - Cover 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3F4EAC9-01A1-ED6A-B271-D7FC17A6D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98"/>
          <a:stretch/>
        </p:blipFill>
        <p:spPr>
          <a:xfrm>
            <a:off x="6622168" y="0"/>
            <a:ext cx="5569832" cy="6859200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EB5A7CA1-8E09-1FEE-5143-08105708A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5213179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F6FE26B-E8FF-4ACF-48A7-542E2FB4B8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57ADD6F0-8A1D-2465-892B-42BFF999186F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AF9626B-4B6B-456F-A237-FCACC9E9F30C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6CEEA85-DD26-876A-A848-DA5F4C628A1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08925FD2-D79C-256F-326A-4097D8380192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AB3AAD83-D7CB-81CB-67DB-D1DD2E032AA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A1A359F-B85E-95ED-4488-9B71BC1306AF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85118FE-3A69-7878-D9BB-1A3313720C81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F609D8D-5CB0-9FB7-12C3-CB2F81E54A60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A6A581A3-9568-ADAA-C577-D08AD5F13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597BE1-B84C-D2C8-9145-12E1EE3A2A41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22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1 - Divider Blue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F98BFE0-FEAC-1333-6BF5-7907903B2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2755F71-C8DF-BEE3-C54C-12DECC4F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5C81FB-4A41-2E38-2638-F82CC70C7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A9E6A-3B54-EBA8-25AB-52211D52F5EA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FC82D3C-5CAB-DDEA-5BAD-0CE49311B44C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F275CFF-10A6-01B8-606D-73D7A5642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6D07526-2E9D-2AAD-EE94-167EEE1536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4215295"/>
            <a:ext cx="11078400" cy="1477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D6CBFA-FE17-BB91-3580-068737D2A8A9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47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2 - Divider BlueGree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82BC244E-62D2-236F-4DC8-EEBFE9AF28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BE7F6530-2B80-C2AA-C92D-861D7E8FD5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E92399-CC16-9177-2657-E4899DE38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BBDEB0-7315-4214-F9C8-48DBCC502C8E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976F6A6-5835-91B8-5B94-A197DCCF65D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146445DD-AC0A-C4BA-03CB-A346CF3E9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5ED3C240-0F31-AD4B-E3D6-E9E2DFC4EB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4215295"/>
            <a:ext cx="11078400" cy="1477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C362B2-9A6C-0E6C-FBA1-C96043F3F40D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39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3 - Divider BlueGree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ACC9534-D4F4-B471-C3A8-8380F72B3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2755F71-C8DF-BEE3-C54C-12DECC4F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761BFBE-2F2E-2C4F-848A-E850516981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0FACD4-71CC-9E35-CDCC-22C146E52E95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3572DF-299F-8B6C-1E42-1A659F393240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F374EA10-DD32-7823-1E8C-8A5B6454C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B4CCFE40-D40E-A7E0-E99F-0E9E3E7CA3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4215295"/>
            <a:ext cx="11078400" cy="1477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2F7CD0-7194-262C-4163-9C9259A996B3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16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4 - Divider Purple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01D2CA4-939C-12C2-DF49-53BE4EA4C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0DABAD96-0284-76FF-D804-48E7FFCA0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3B5421E-4ADD-A198-F29A-1E6995BF5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758511-3EE8-4852-763C-F4F1187FA97D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86F512-1927-A0E0-A1C2-79941992D99A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8DEF3F3-5CAD-FC0C-F7DD-4A913E71B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E790325F-8E1D-1D8F-9BC9-63324BDA40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4215295"/>
            <a:ext cx="11078400" cy="1477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2CB855-84A3-85F5-FB9C-1E75571087A5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890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5 - Divider Blue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EF07AED-C885-0A94-CE92-AD0235762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13AFDC9-7EA7-195A-AC21-49A03E74AF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57FFFB-CCE3-C058-3729-4EDEEE5E6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665458-1735-3CFE-DB60-E654932058A6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EAC92C-19BC-5473-42AE-69A4371F2861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9E2C85D8-A3A9-A261-1BCF-701066856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521CF4E5-14D0-7A0E-3B20-BC1F539D9B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4215295"/>
            <a:ext cx="11078400" cy="1477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4253F2-17A2-0FB1-EBCA-E926952C83BC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1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.4 - 1x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72E5D1-F4A4-5034-E057-717754E35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C5286A-148E-6CAC-4953-28CEC8A7AC65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C09A251-3EA9-3813-C32A-42674B11B3BE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DDBC5E9-DF95-1530-C94F-AC94C8FDD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38235-402A-DB5E-7574-A36D3D7E8212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38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6 - Divider 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FD17980-F783-4A27-87DC-42985B6C7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522A1BAB-7805-96E3-BA5B-3E8B26D8AA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B3FE475-1931-B109-EFE4-3720BF54E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C0B05D-F0F7-15F3-4C17-EED0899C7AFB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857B24-CF63-C1F9-6FBA-114618B4AAB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9CB5136-AC36-0B5E-A3A9-2D5B7B13C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45165F11-ACDF-2F83-0960-B38B3A16D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4215295"/>
            <a:ext cx="11078400" cy="1477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883A0B-71FE-CCBB-40D3-94902D79FA08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582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7 - Divider Oran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34BF0FE-66B0-30DC-7C7E-0C60AC620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915CB6A6-17E7-3E33-E841-80BBD7036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11B8FE6-8F1C-8435-F33C-EE04C6A6A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9B4D71-50D7-0502-EF7E-5AAF38E8659C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256B84B-A641-FF3B-04A5-7875DE216F3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B5AF0F0-B002-CB3B-6A1E-945904E80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BFB53FB7-1753-80D0-CDCE-10664D914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4215295"/>
            <a:ext cx="11078400" cy="1477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215D7-36B4-79D5-19D8-6A7A87DAEEB9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58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1 - End BlueGreen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A71822B-C712-A4E6-919B-405BA7F21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F113608E-22FD-657F-8D07-CD39EC97958A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DA917A93-F7DB-3A50-D98B-8185FF15DE00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08D8095F-7FCC-5669-F881-F66619242228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A8F3D3FE-D0C9-59C1-F189-DA228D51A05B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7F167DEA-E276-FD24-54AA-B4A09328CCE6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5BDAA131-A001-A420-C695-237DBC402651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64332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2 - End BlueGreen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EF89375-E21D-F63F-06A8-C59355F12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EBD7979C-B9C6-8A09-B241-FD1FED4BAC89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7B0CAF0-3BC0-2F0C-A2D6-BD2777136ABD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DFE11313-A28D-C9D5-388D-F3DCE472D733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5423B194-3C18-4ED2-C954-ADB91F99CDD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A46B4C4-EAE8-DC64-8EE7-085376B9F0C3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868AEA7C-4869-2294-8EAF-A87420CD4743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03131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3 - End BlueGreen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08FFEE3-9429-FB20-94DA-036B3BA28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FF97AAA9-D469-5AE4-F90F-9020A3DDBE0A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C2E78338-BF1F-47F8-574E-5A79325DD1F8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BEABEE7F-B8A9-CDE0-CB0E-B91BA834B8F1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42EAFBE4-3E55-88EC-6263-AA83BE68E7C0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5877F46-FE15-EE6B-7255-F5187038A7A8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F62DDA2E-E23F-3C1F-FBA8-13E4AE5F3526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69645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4 - End PurpleBlu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465075C-3A04-8F21-2D96-F11146239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A77D7537-AB6E-150C-8EAC-2488703A5501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6DD48B6-4C1B-73D2-03B9-15D30FCE5E9E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64D70B58-DDCB-C449-2352-59773ED88AE4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09F40CE-5FD9-0148-24E8-B471F0E808BF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921AF8C9-7D93-7437-46E4-70C04BC1FCD9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4086F6C-E115-654F-39E3-04AE3FA56022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61983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5 - End BluePink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39F40A4-C4FE-CE81-4DDE-1096BF05B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04350EF6-70D2-8CA6-C8B4-23AD48C51B92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E3C5F24B-DEBE-91F4-60EF-98DB9598FC4B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0430F02E-A1F8-79E9-1749-B79A96144ED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ABBDCAD-55AC-A504-7AB9-9EA8B4E0982A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870B6CA-17E5-8094-AABA-A4EB4CF4DD7D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B471460-440F-63D0-B43A-D4E98094F4B1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69257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6 - End Pink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1011232-FEC1-556E-5D81-2627C46F6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E305D3B8-631A-ECF6-F436-B2BCDEC1D146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5AA4292-461B-4E6C-D0DF-22D79FF5659C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E83B83EF-F13E-0C9F-A72E-1028FFB5C1A3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7583F4ED-E4FB-BC79-63D6-917602298C36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D7AF8DF3-63F0-80CE-4E26-5256A0E0248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D0AD8F7-2131-0B88-1728-D3CA421A2D2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67177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7 - Divider Orange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C7C13A4-489B-3211-82FF-868A0A256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7490672C-BECC-A8CE-2FB2-AF9FB16315DB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3EA2D57-26D4-3FE7-0AD1-EEED4BE8BED6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244009B-B9FA-D5C6-D5E3-5563DC7638F9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2FD42FBA-921E-BB93-CEB5-51CAED5F599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DADC54FF-C0E3-D235-2C4E-2FB66C6E9ED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8E3A682F-0F88-48F0-97B1-60B5B2477F92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29697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8 -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3">
            <a:extLst>
              <a:ext uri="{FF2B5EF4-FFF2-40B4-BE49-F238E27FC236}">
                <a16:creationId xmlns:a16="http://schemas.microsoft.com/office/drawing/2014/main" id="{46DC4F6B-8D28-1514-E83F-9C8BC35CC881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528AAC0C-F8F7-997C-49C5-2DDCFFEF4C2F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709A296F-6430-7EEE-74D0-2B39CDE8E8C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98732BD3-7687-3964-C382-BE79A166885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9F629670-5E2F-8BFA-0D73-6127F5336BE0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9B99146A-4055-2125-3098-1EF0E51C5852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7492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.5 - 2x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7FF8C70-8D9A-A91A-9AA2-5BAED4E556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552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9376B1-B82D-56A6-933E-41123F9F3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D7398D-CEE7-3079-FB86-A89C992F31A0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654D0DC-83E2-3257-B441-08F7D9D94478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E47C68A9-7989-FB66-D55B-D66D6874D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16DBDDB-3C86-596D-3350-0B9ED619D20C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49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Nokia Customer Confidential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988972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A88A15-3ABC-3274-AAF4-8A412DDB8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3"/>
            <a:ext cx="1296000" cy="292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C1BFCD-6D0E-9392-8AF1-AA5AC554C5C9}"/>
              </a:ext>
            </a:extLst>
          </p:cNvPr>
          <p:cNvSpPr txBox="1"/>
          <p:nvPr userDrawn="1"/>
        </p:nvSpPr>
        <p:spPr>
          <a:xfrm>
            <a:off x="906706" y="6478075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60ADFB8-3432-B307-E345-E3F3BD40FB23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8B6B60-CBCC-891E-2583-9E8CD3C9950B}"/>
              </a:ext>
            </a:extLst>
          </p:cNvPr>
          <p:cNvCxnSpPr>
            <a:cxnSpLocks/>
          </p:cNvCxnSpPr>
          <p:nvPr userDrawn="1"/>
        </p:nvCxnSpPr>
        <p:spPr>
          <a:xfrm>
            <a:off x="1867503" y="6440736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CBFB85A3-5CE3-2927-6461-99DEDFB9D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70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388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.6 - 3x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360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9376B1-B82D-56A6-933E-41123F9F3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BB609BD-442B-5330-C543-B4F748F832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6000" y="1680000"/>
            <a:ext cx="360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64E6E2-580B-C0EC-85A4-858E1F7656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5550" y="1680000"/>
            <a:ext cx="3596877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89AA2-17C4-2311-08AF-1321E11749F6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713EB45-843B-9A1C-345B-468536A7E05D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C77A4B8F-49F4-2929-427A-DF7B92A5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7997CD-4103-2DAB-42E2-A0C1AB9ED585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3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.7 - 4x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9376B1-B82D-56A6-933E-41123F9F3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BB609BD-442B-5330-C543-B4F748F832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8443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64E6E2-580B-C0EC-85A4-858E1F7656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0435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C0B71B1-8B5E-9FD1-A1AD-D5AD8A665F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92427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523A0E-155F-824D-4618-C556416C4BCE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DCBE36C-4C66-1188-03D3-624F2E47A38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45644240-BAFF-42B5-1A7E-4A3EC1F8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9C3BBB-89C3-3953-0E5E-9544F2E7BD2C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37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.8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27494-DD66-A478-7CF6-11C578BC21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 sz="1600">
                <a:solidFill>
                  <a:schemeClr val="tx2"/>
                </a:solidFill>
              </a:defRPr>
            </a:lvl1pPr>
            <a:lvl2pPr marL="544786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  <a:defRPr sz="1600">
                <a:solidFill>
                  <a:schemeClr val="tx2"/>
                </a:solidFill>
              </a:defRPr>
            </a:lvl2pPr>
            <a:lvl3pPr marL="784780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  <a:defRPr sz="1600">
                <a:solidFill>
                  <a:schemeClr val="tx2"/>
                </a:solidFill>
              </a:defRPr>
            </a:lvl3pPr>
            <a:lvl4pPr marL="1024774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  <a:defRPr sz="1600">
                <a:solidFill>
                  <a:schemeClr val="tx2"/>
                </a:solidFill>
              </a:defRPr>
            </a:lvl4pPr>
            <a:lvl5pPr marL="1276168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  <a:p>
            <a:pPr lvl="1"/>
            <a:r>
              <a:rPr lang="en-US"/>
              <a:t>Text here</a:t>
            </a:r>
          </a:p>
          <a:p>
            <a:pPr lvl="2"/>
            <a:r>
              <a:rPr lang="en-US"/>
              <a:t>Text here</a:t>
            </a:r>
          </a:p>
          <a:p>
            <a:pPr lvl="3"/>
            <a:r>
              <a:rPr lang="en-US"/>
              <a:t>Text here</a:t>
            </a:r>
          </a:p>
          <a:p>
            <a:pPr marL="1276168" marR="0" lvl="4" indent="-30479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F6DF56-1BC2-2F0B-C57B-C1D817B1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38E23A-1A2B-4FC2-057E-864010EF96E0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417762A-54B1-36A8-F29E-69737B3F61FF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395D9105-CDC3-7AF1-1035-8F0BB27B9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80623DA-960F-6669-DFB8-70903213D9F8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2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.9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0A88A15-3ABC-3274-AAF4-8A412DDB8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4B403941-CFEA-9A2F-6625-4961A6C63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aseline="0">
                <a:solidFill>
                  <a:schemeClr val="accent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B3D1D-D95D-CC81-FF15-1A1F6BE049F4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D043C3F-DBA3-47D4-A317-9E02DADB3E0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97253B20-AD10-1261-4A70-76072ED40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147" y="6478073"/>
            <a:ext cx="3840000" cy="1632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algn="l" defTabSz="609585" rtl="0" eaLnBrk="1" latinLnBrk="0" hangingPunct="1">
              <a:defRPr lang="en-GB" sz="1067" kern="12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Customer Confidential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31386DAF-78F1-64A8-A51B-3B6BA0A20C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4215295"/>
            <a:ext cx="11078400" cy="1477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aseline="0">
                <a:solidFill>
                  <a:schemeClr val="accent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E83A83-9695-3236-1E22-B800EBB14F54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5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1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79BF9-AC0A-A0AB-09E1-AB6AAACD1F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Release 19 XR enhancements</a:t>
            </a:r>
          </a:p>
          <a:p>
            <a:r>
              <a:rPr lang="en-GB" dirty="0"/>
              <a:t>- Way forward on WID scope revision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9AC46-7CAD-C00F-42C2-D4E27C1A0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 Agenda item: XXX</a:t>
            </a:r>
          </a:p>
          <a:p>
            <a:r>
              <a:rPr lang="en-GB" dirty="0"/>
              <a:t>Nokia (moderator)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78E7533-FF49-CB3A-61F4-A3111EEDE9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r>
              <a:rPr lang="en-US" sz="2667" dirty="0">
                <a:latin typeface="Nokia Pure Headline Light"/>
              </a:rPr>
              <a:t>1. Scheduling enhancements</a:t>
            </a:r>
            <a:endParaRPr lang="en-US" sz="2667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E73103-7E16-69BD-FABB-88E2CF14B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en-US" dirty="0"/>
              <a:t>- Proposed objective text for the WID update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D2D7CBB-92A5-37F7-06CA-A6C1D8BBADA6}"/>
              </a:ext>
            </a:extLst>
          </p:cNvPr>
          <p:cNvSpPr txBox="1">
            <a:spLocks/>
          </p:cNvSpPr>
          <p:nvPr/>
        </p:nvSpPr>
        <p:spPr>
          <a:xfrm>
            <a:off x="556800" y="1828800"/>
            <a:ext cx="11078400" cy="38303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2945" indent="-342900" fontAlgn="base" hangingPunct="0">
              <a:spcAft>
                <a:spcPts val="900"/>
              </a:spcAft>
              <a:buFontTx/>
              <a:buChar char="-"/>
            </a:pPr>
            <a:endParaRPr lang="en-GB" sz="20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901700" indent="-180340" algn="just"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Specify Enhancements for support of UL scheduling to enable high XR capacity while meeting delay requirements/avoiding too late PDUs, as follows [RAN2]:</a:t>
            </a:r>
          </a:p>
          <a:p>
            <a:pPr marL="1082040" indent="-180340" algn="just"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-	Specify additional Logical Channel priority handling using delay/deadline information of packets;</a:t>
            </a:r>
          </a:p>
          <a:p>
            <a:pPr marL="1082040" indent="-180340" algn="just"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-	Specify enhanced DSR (Delay Status Report) reporting with multiple pairs of remaining time and buffer size for a LCG.</a:t>
            </a:r>
          </a:p>
          <a:p>
            <a:pPr defTabSz="914377">
              <a:spcAft>
                <a:spcPts val="800"/>
              </a:spcAft>
              <a:defRPr/>
            </a:pPr>
            <a:endParaRPr lang="en-US" sz="1600" b="1" dirty="0">
              <a:solidFill>
                <a:srgbClr val="001135"/>
              </a:solidFill>
              <a:latin typeface="Nokia Pure Text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8F6B8F-FB2F-F1C7-2862-A97AAC85A31F}"/>
              </a:ext>
            </a:extLst>
          </p:cNvPr>
          <p:cNvSpPr/>
          <p:nvPr/>
        </p:nvSpPr>
        <p:spPr>
          <a:xfrm>
            <a:off x="816429" y="6351814"/>
            <a:ext cx="1641021" cy="432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78E7533-FF49-CB3A-61F4-A3111EEDE9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r>
              <a:rPr lang="en-US" sz="2667" dirty="0">
                <a:latin typeface="Nokia Pure Headline Light"/>
              </a:rPr>
              <a:t>2. Uplink congestion indication (in downlink)</a:t>
            </a:r>
            <a:endParaRPr lang="en-US" sz="2667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E73103-7E16-69BD-FABB-88E2CF14B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en-US" dirty="0"/>
              <a:t>- Proposed objective text for the WID update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D2D7CBB-92A5-37F7-06CA-A6C1D8BBADA6}"/>
              </a:ext>
            </a:extLst>
          </p:cNvPr>
          <p:cNvSpPr txBox="1">
            <a:spLocks/>
          </p:cNvSpPr>
          <p:nvPr/>
        </p:nvSpPr>
        <p:spPr>
          <a:xfrm>
            <a:off x="556800" y="1828800"/>
            <a:ext cx="11078400" cy="38303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spcAft>
                <a:spcPts val="900"/>
              </a:spcAf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Specify uplink congestion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signaling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[RAN2]: </a:t>
            </a:r>
            <a:endParaRPr lang="en-US" sz="20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540385" indent="-180340" fontAlgn="base" hangingPunct="0">
              <a:spcAft>
                <a:spcPts val="900"/>
              </a:spcAf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Specify in downlink MAC layer XR rate control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 QoS flow/per DRB to enable faste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source rate adaption to uplink congestion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defTabSz="914377">
              <a:spcAft>
                <a:spcPts val="800"/>
              </a:spcAft>
              <a:defRPr/>
            </a:pPr>
            <a:endParaRPr lang="en-US" sz="1600" b="1" dirty="0">
              <a:solidFill>
                <a:srgbClr val="001135"/>
              </a:solidFill>
              <a:latin typeface="Nokia Pure Text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B7E723-1B0D-53E1-112F-C3828C0E70BF}"/>
              </a:ext>
            </a:extLst>
          </p:cNvPr>
          <p:cNvSpPr/>
          <p:nvPr/>
        </p:nvSpPr>
        <p:spPr>
          <a:xfrm>
            <a:off x="816429" y="6351814"/>
            <a:ext cx="1641021" cy="432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7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78E7533-FF49-CB3A-61F4-A3111EEDE9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r>
              <a:rPr lang="en-US" sz="2667" dirty="0">
                <a:latin typeface="Nokia Pure Headline Light"/>
              </a:rPr>
              <a:t>3. Multimodality</a:t>
            </a:r>
            <a:endParaRPr lang="en-US" sz="2667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E73103-7E16-69BD-FABB-88E2CF14B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en-US" dirty="0"/>
              <a:t>- Proposed objective text for the WID update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D2D7CBB-92A5-37F7-06CA-A6C1D8BBADA6}"/>
              </a:ext>
            </a:extLst>
          </p:cNvPr>
          <p:cNvSpPr txBox="1">
            <a:spLocks/>
          </p:cNvSpPr>
          <p:nvPr/>
        </p:nvSpPr>
        <p:spPr>
          <a:xfrm>
            <a:off x="556800" y="1828800"/>
            <a:ext cx="11078400" cy="38303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Specify support for multimodality in RAN, with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signaling</a:t>
            </a: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MMSID from CN to RAN [RAN3]: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ea typeface="Batang" panose="02030600000101010101" pitchFamily="18" charset="-127"/>
              </a:rPr>
              <a:t>How to use MMSID is left for RAN implementation.</a:t>
            </a:r>
            <a:endParaRPr lang="en-US" sz="16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1135"/>
              </a:solidFill>
              <a:latin typeface="Nokia Pure Text Ligh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Note: This is subject to align</a:t>
            </a: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ment with SA2, if MMSID is not available from CN, then UE assistance information based approach as an alternative. RAN#106 to check handling of uplink discard based on SA2 feedback.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7171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914377">
              <a:spcAft>
                <a:spcPts val="800"/>
              </a:spcAft>
              <a:defRPr/>
            </a:pPr>
            <a:endParaRPr lang="en-US" sz="1600" b="1" dirty="0">
              <a:solidFill>
                <a:srgbClr val="001135"/>
              </a:solidFill>
              <a:latin typeface="Nokia Pure Text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8D0B7-51A8-F23A-4371-897BDC75C638}"/>
              </a:ext>
            </a:extLst>
          </p:cNvPr>
          <p:cNvSpPr/>
          <p:nvPr/>
        </p:nvSpPr>
        <p:spPr>
          <a:xfrm>
            <a:off x="816429" y="6351814"/>
            <a:ext cx="1641021" cy="432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4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78E7533-FF49-CB3A-61F4-A3111EEDE9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r>
              <a:rPr lang="en-US" sz="2667" dirty="0">
                <a:latin typeface="Nokia Pure Headline Light"/>
              </a:rPr>
              <a:t>4. Other aspects</a:t>
            </a:r>
            <a:endParaRPr lang="en-US" sz="2667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E73103-7E16-69BD-FABB-88E2CF14B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pPr marL="342900" indent="-342900">
              <a:buFontTx/>
              <a:buChar char="-"/>
            </a:pPr>
            <a:r>
              <a:rPr lang="en-US" dirty="0"/>
              <a:t>Reflection of SA2 development in RAN3</a:t>
            </a:r>
          </a:p>
          <a:p>
            <a:pPr marL="342900" indent="-342900">
              <a:buFontTx/>
              <a:buChar char="-"/>
            </a:pPr>
            <a:r>
              <a:rPr lang="en-US" dirty="0"/>
              <a:t>RAN4 work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D2D7CBB-92A5-37F7-06CA-A6C1D8BBADA6}"/>
              </a:ext>
            </a:extLst>
          </p:cNvPr>
          <p:cNvSpPr txBox="1">
            <a:spLocks/>
          </p:cNvSpPr>
          <p:nvPr/>
        </p:nvSpPr>
        <p:spPr>
          <a:xfrm>
            <a:off x="499650" y="2286000"/>
            <a:ext cx="11078400" cy="38303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 in RAN#106 the conclusions in SA2 side (including MMSID delivery to RAN) to allocation for further TUs in RAN3 from Q1/25 onwards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Q4/24 discussion in RAN3 on the SA2 LS is enabled with necessary analysis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Increase RAN4 TU allocation with 0.5 TUs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7171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914377">
              <a:spcAft>
                <a:spcPts val="800"/>
              </a:spcAft>
              <a:defRPr/>
            </a:pPr>
            <a:endParaRPr lang="en-US" sz="1600" b="1" dirty="0">
              <a:solidFill>
                <a:srgbClr val="001135"/>
              </a:solidFill>
              <a:latin typeface="Nokia Pure Text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8D0B7-51A8-F23A-4371-897BDC75C638}"/>
              </a:ext>
            </a:extLst>
          </p:cNvPr>
          <p:cNvSpPr/>
          <p:nvPr/>
        </p:nvSpPr>
        <p:spPr>
          <a:xfrm>
            <a:off x="816429" y="6351814"/>
            <a:ext cx="1641021" cy="432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16902"/>
      </p:ext>
    </p:extLst>
  </p:cSld>
  <p:clrMapOvr>
    <a:masterClrMapping/>
  </p:clrMapOvr>
</p:sld>
</file>

<file path=ppt/theme/theme1.xml><?xml version="1.0" encoding="utf-8"?>
<a:theme xmlns:a="http://schemas.openxmlformats.org/drawingml/2006/main" name="1. Master">
  <a:themeElements>
    <a:clrScheme name="Custom 5">
      <a:dk1>
        <a:srgbClr val="CCCCCC"/>
      </a:dk1>
      <a:lt1>
        <a:srgbClr val="FFFFFF"/>
      </a:lt1>
      <a:dk2>
        <a:srgbClr val="001135"/>
      </a:dk2>
      <a:lt2>
        <a:srgbClr val="666666"/>
      </a:lt2>
      <a:accent1>
        <a:srgbClr val="005AFF"/>
      </a:accent1>
      <a:accent2>
        <a:srgbClr val="23ABB6"/>
      </a:accent2>
      <a:accent3>
        <a:srgbClr val="37CC73"/>
      </a:accent3>
      <a:accent4>
        <a:srgbClr val="F47F31"/>
      </a:accent4>
      <a:accent5>
        <a:srgbClr val="E03DCD"/>
      </a:accent5>
      <a:accent6>
        <a:srgbClr val="7D33F2"/>
      </a:accent6>
      <a:hlink>
        <a:srgbClr val="005AFF"/>
      </a:hlink>
      <a:folHlink>
        <a:srgbClr val="005AFF"/>
      </a:folHlink>
    </a:clrScheme>
    <a:fontScheme name="Nokia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0" marR="0" indent="0" algn="l" defTabSz="180000" rtl="0" eaLnBrk="1" fontAlgn="auto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 typeface="+mj-lt"/>
          <a:buNone/>
          <a:tabLst>
            <a:tab pos="180000" algn="l"/>
          </a:tabLst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Nokia Pure Tex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2023 - PowerPoint template v1.3.1" id="{95EDE8F7-58AB-440A-82AC-4DC9E39A292C}" vid="{533A05BB-4D65-4753-8F51-029C8738C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296</Words>
  <Application>Microsoft Office PowerPoint</Application>
  <PresentationFormat>Widescreen</PresentationFormat>
  <Paragraphs>35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Nokia Pure Headline Light</vt:lpstr>
      <vt:lpstr>Nokia Pure Headline Ultra Light</vt:lpstr>
      <vt:lpstr>Nokia Pure Text</vt:lpstr>
      <vt:lpstr>Nokia Pure Text Light</vt:lpstr>
      <vt:lpstr>Times New Roman</vt:lpstr>
      <vt:lpstr>1.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Antti Toskala (Nokia)</dc:creator>
  <cp:lastModifiedBy>Antti Toskala (Nokia)</cp:lastModifiedBy>
  <cp:revision>10</cp:revision>
  <dcterms:created xsi:type="dcterms:W3CDTF">2024-03-20T13:27:15Z</dcterms:created>
  <dcterms:modified xsi:type="dcterms:W3CDTF">2024-09-10T01:08:12Z</dcterms:modified>
</cp:coreProperties>
</file>