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5EF6B5-E69D-9698-A289-449235227B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8A448EA-D0F0-91EA-1CDB-1607B44C71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06D94B-5C33-2F2A-EE5E-C608AB636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C6E1-5DA7-4DA1-915C-E1D6C148BF71}" type="datetimeFigureOut">
              <a:rPr lang="zh-CN" altLang="en-US" smtClean="0"/>
              <a:t>2024-09-10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731D3E4-CE9E-E826-FAD6-4EF4AC576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6F22490-6B3B-CCA7-3F70-43BAEC29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D704-73A4-4403-BF9F-34367D68B2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3303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C793C0-B876-52C9-4D04-50B02C97E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83F826E-47E0-B2B0-53B3-23E0ABC04F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31C95F8-D4C2-F716-B2F1-43F3F5FA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C6E1-5DA7-4DA1-915C-E1D6C148BF71}" type="datetimeFigureOut">
              <a:rPr lang="zh-CN" altLang="en-US" smtClean="0"/>
              <a:t>2024-09-10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4DAC78-D28C-3265-320F-32070F93E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ACEC3A2-8C7E-554A-43C2-69944AFB5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D704-73A4-4403-BF9F-34367D68B2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145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E2F59AB-B515-29C5-C8DD-288C42016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05AAF12-6DD5-3F72-0AF5-F54719731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9A93D89-5EE8-9590-EC0F-9918160D8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C6E1-5DA7-4DA1-915C-E1D6C148BF71}" type="datetimeFigureOut">
              <a:rPr lang="zh-CN" altLang="en-US" smtClean="0"/>
              <a:t>2024-09-10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E7ADAC0-36CF-E27E-8459-4517AB6E2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2AA56F4-94B0-A3C4-2666-ED83C4892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D704-73A4-4403-BF9F-34367D68B2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694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52892B-45F7-CEB8-4DB8-AC09EC12D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C0E809-DE61-AAAE-FC56-22D10B0C8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7605842-D244-4AB6-9590-0ABA53E96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C6E1-5DA7-4DA1-915C-E1D6C148BF71}" type="datetimeFigureOut">
              <a:rPr lang="zh-CN" altLang="en-US" smtClean="0"/>
              <a:t>2024-09-10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CBCA53A-B26F-03C4-0641-D7A03D4C0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364E772-5440-6ABF-86C2-216D7E541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D704-73A4-4403-BF9F-34367D68B2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021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97065A-D467-7B0C-48BE-05EAFBFA8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2A72458-E156-43A3-DFE2-1BE2472F4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9B7C92A-B242-85EB-797C-E83051551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C6E1-5DA7-4DA1-915C-E1D6C148BF71}" type="datetimeFigureOut">
              <a:rPr lang="zh-CN" altLang="en-US" smtClean="0"/>
              <a:t>2024-09-10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6691477-1C13-7BC5-5B4E-83F2DB1BB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71A00C5-6102-30C4-5D46-A5E3B66A7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D704-73A4-4403-BF9F-34367D68B2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127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773CBF-3011-EC1B-972F-A03E7CBED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167E61-9055-B638-4A27-9AF90CFB9A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4FC1C94-8C55-6357-7BE6-5799F5B0E1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C1C8C59-BF7F-D5EE-22AC-521B521F5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C6E1-5DA7-4DA1-915C-E1D6C148BF71}" type="datetimeFigureOut">
              <a:rPr lang="zh-CN" altLang="en-US" smtClean="0"/>
              <a:t>2024-09-10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1101A4F-88AB-3612-B39E-9F15AD77A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7316543-D0EE-6434-2CCA-E42FA1695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D704-73A4-4403-BF9F-34367D68B2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0543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BF8E32-A104-05EE-88DA-A9C97B7BB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64EA37F-7199-01E6-4837-F11D7D0FD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0DA143A-8D01-47CC-3180-0976D48E2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A3F9181-FB93-3EB3-7E92-CAA69D46C3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B153006-14EE-1490-01C1-FB1828A8C5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123CF45-05C6-4913-2676-299CA23C2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C6E1-5DA7-4DA1-915C-E1D6C148BF71}" type="datetimeFigureOut">
              <a:rPr lang="zh-CN" altLang="en-US" smtClean="0"/>
              <a:t>2024-09-10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C2726C3-992E-3BB6-C2F0-21703ADD3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5D17852-5D84-2BC1-45DB-73A235448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D704-73A4-4403-BF9F-34367D68B2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725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2DDD79-42ED-7A43-35D4-417465469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9A1AEDA-03EA-C61A-D279-04A9563C7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C6E1-5DA7-4DA1-915C-E1D6C148BF71}" type="datetimeFigureOut">
              <a:rPr lang="zh-CN" altLang="en-US" smtClean="0"/>
              <a:t>2024-09-10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EA97BCF-FE16-9611-C79F-70298DE85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D5B376F-DF9E-1A90-54F2-80CDCD10C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D704-73A4-4403-BF9F-34367D68B2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8262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D6D0439-0C07-DF7F-D5AC-1059E5B29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C6E1-5DA7-4DA1-915C-E1D6C148BF71}" type="datetimeFigureOut">
              <a:rPr lang="zh-CN" altLang="en-US" smtClean="0"/>
              <a:t>2024-09-10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5BA305A-1E93-46BE-7625-23074B631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36A13B6-037B-749F-975F-B7251A82B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D704-73A4-4403-BF9F-34367D68B2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5441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8374AC-EC28-C65A-FA96-486A072D6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7711F38-E861-546A-68EB-4341343CF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DACEB87-CEFB-C8F8-C767-6A6ACFF79C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3D5760D-23D2-BD4D-4071-DB61FEAED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C6E1-5DA7-4DA1-915C-E1D6C148BF71}" type="datetimeFigureOut">
              <a:rPr lang="zh-CN" altLang="en-US" smtClean="0"/>
              <a:t>2024-09-10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4A4CFC6-F24A-E734-687A-3207519A6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607D02A-9847-86A9-E509-19CC9DFC0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D704-73A4-4403-BF9F-34367D68B2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746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7E4BCF-4708-A132-4C1E-788638084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A8C323B-AFF8-4909-DB8D-82E4EB90FB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DA2BB42-FD44-D355-18DB-C34108BF3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81B45BE-4C11-A8D3-8512-EC56AF716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EC6E1-5DA7-4DA1-915C-E1D6C148BF71}" type="datetimeFigureOut">
              <a:rPr lang="zh-CN" altLang="en-US" smtClean="0"/>
              <a:t>2024-09-10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E70547F-E621-3B9C-468C-4BA8615D9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9794C6D-30C7-32E3-917C-9543D5A81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1D704-73A4-4403-BF9F-34367D68B2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529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EA03391-CB6E-4878-E288-DC6E2E785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9A29D98-35E8-52D7-96FF-5B1E803A1B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3191279-8BB1-46F6-1CAB-ECE8E4CACC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EC6E1-5DA7-4DA1-915C-E1D6C148BF71}" type="datetimeFigureOut">
              <a:rPr lang="zh-CN" altLang="en-US" smtClean="0"/>
              <a:t>2024-09-10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A2F25CE-5F84-7642-0AFB-E69F0E4AD4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B9CA53D-0203-9F39-DF19-D361CCD998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1D704-73A4-4403-BF9F-34367D68B25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172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14D00D-799C-D0A4-A563-5318776D90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5223" y="1592880"/>
            <a:ext cx="9144000" cy="2387600"/>
          </a:xfrm>
        </p:spPr>
        <p:txBody>
          <a:bodyPr>
            <a:noAutofit/>
          </a:bodyPr>
          <a:lstStyle/>
          <a:p>
            <a:r>
              <a:rPr lang="en-US" altLang="zh-CN" sz="4400" b="1" dirty="0"/>
              <a:t>Way forward on support of satellite switching with re-sync in regenerative architecture in Rel-19</a:t>
            </a:r>
            <a:endParaRPr lang="zh-CN" altLang="en-US" sz="4400" b="1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57AFAB0-FCEA-55BC-1E67-C583930A68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5223" y="4330007"/>
            <a:ext cx="9144000" cy="1655762"/>
          </a:xfrm>
        </p:spPr>
        <p:txBody>
          <a:bodyPr/>
          <a:lstStyle/>
          <a:p>
            <a:r>
              <a:rPr lang="en-US" altLang="zh-CN" dirty="0"/>
              <a:t>CMCC</a:t>
            </a:r>
            <a:endParaRPr lang="zh-CN" altLang="en-US" dirty="0"/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0E4C7C13-605F-20FE-FF92-3B6854064B36}"/>
              </a:ext>
            </a:extLst>
          </p:cNvPr>
          <p:cNvSpPr txBox="1"/>
          <p:nvPr/>
        </p:nvSpPr>
        <p:spPr>
          <a:xfrm>
            <a:off x="417576" y="241989"/>
            <a:ext cx="31991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3GPP TSG RAN#105</a:t>
            </a:r>
          </a:p>
          <a:p>
            <a:r>
              <a:rPr lang="en-US" sz="2400" dirty="0"/>
              <a:t>Melbourne, Australia</a:t>
            </a:r>
          </a:p>
          <a:p>
            <a:r>
              <a:rPr lang="en-US" sz="2400" dirty="0"/>
              <a:t>September 9-12, 2024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985FF6-AF4C-EC7D-3B68-C8C69F006F17}"/>
              </a:ext>
            </a:extLst>
          </p:cNvPr>
          <p:cNvSpPr txBox="1"/>
          <p:nvPr/>
        </p:nvSpPr>
        <p:spPr>
          <a:xfrm>
            <a:off x="10250424" y="228600"/>
            <a:ext cx="1669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RP-24xxxx</a:t>
            </a:r>
          </a:p>
        </p:txBody>
      </p:sp>
    </p:spTree>
    <p:extLst>
      <p:ext uri="{BB962C8B-B14F-4D97-AF65-F5344CB8AC3E}">
        <p14:creationId xmlns:p14="http://schemas.microsoft.com/office/powerpoint/2010/main" val="2249101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E48555E-4356-180E-1760-CE40B5C64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Way forward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2F61E5C-B159-A0E7-3CF4-99B1070B9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zh-CN" dirty="0"/>
              <a:t>Study the support of Satellite Switching with re-sync in regenerative architecture in Rel-19 in RAN3 considering: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UE context communication between two PCI unchanged satellite is required over the </a:t>
            </a:r>
            <a:r>
              <a:rPr lang="en-US" altLang="zh-CN" dirty="0" err="1"/>
              <a:t>Xn</a:t>
            </a:r>
            <a:r>
              <a:rPr lang="en-US" altLang="zh-CN" dirty="0"/>
              <a:t> interface</a:t>
            </a:r>
          </a:p>
          <a:p>
            <a:pPr lvl="2">
              <a:lnSpc>
                <a:spcPct val="100000"/>
              </a:lnSpc>
            </a:pPr>
            <a:r>
              <a:rPr lang="en-US" altLang="zh-CN" dirty="0"/>
              <a:t>In order to reduce the overhead, consider transmission of semi-static configuration and flushing dynamic parameter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Security key is kept between source and target satellite </a:t>
            </a:r>
            <a:r>
              <a:rPr lang="en-US" altLang="zh-CN" dirty="0" err="1"/>
              <a:t>gNB</a:t>
            </a:r>
            <a:r>
              <a:rPr lang="en-US" altLang="zh-CN" dirty="0"/>
              <a:t>. The security information can be updated triggered by a timer configured with NW</a:t>
            </a:r>
          </a:p>
          <a:p>
            <a:pPr lvl="2">
              <a:lnSpc>
                <a:spcPct val="100000"/>
              </a:lnSpc>
            </a:pPr>
            <a:r>
              <a:rPr lang="en-US" altLang="zh-CN" dirty="0"/>
              <a:t>Check with SA3 is required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18901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106</Words>
  <Application>Microsoft Office PowerPoint</Application>
  <PresentationFormat>宽屏</PresentationFormat>
  <Paragraphs>12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Way forward on support of satellite switching with re-sync in regenerative architecture in Rel-19</vt:lpstr>
      <vt:lpstr>Way forward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cmcc</dc:creator>
  <cp:lastModifiedBy>cmcc</cp:lastModifiedBy>
  <cp:revision>1</cp:revision>
  <dcterms:created xsi:type="dcterms:W3CDTF">2024-09-10T05:07:02Z</dcterms:created>
  <dcterms:modified xsi:type="dcterms:W3CDTF">2024-09-10T05:08:47Z</dcterms:modified>
</cp:coreProperties>
</file>