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8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2" d="100"/>
          <a:sy n="72" d="100"/>
        </p:scale>
        <p:origin x="77" y="9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SA6#64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#64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S6-245004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Orlando (FL), USA, 18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22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nd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November 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(1/2)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477383"/>
              </p:ext>
            </p:extLst>
          </p:nvPr>
        </p:nvGraphicFramePr>
        <p:xfrm>
          <a:off x="265862" y="1696182"/>
          <a:ext cx="11034150" cy="436514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40%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90%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(2/2)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538242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SA#107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(03/2025)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426938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23189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20507"/>
              </p:ext>
            </p:extLst>
          </p:nvPr>
        </p:nvGraphicFramePr>
        <p:xfrm>
          <a:off x="265862" y="1685549"/>
          <a:ext cx="11034150" cy="410685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20%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75%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40%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30%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November 29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Pre-SA6#65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for Rel-20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0684544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SA Chair request the SA-WGs to provide input on 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WG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capacity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Rel-20 (e.g., TU Budget, Max#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of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SIDs/WIDs, Max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size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per SID/WID)</a:t>
            </a:r>
          </a:p>
          <a:p>
            <a:pPr marL="354387" indent="-354387">
              <a:defRPr/>
            </a:pPr>
            <a:r>
              <a:rPr lang="en-US" sz="2400" dirty="0">
                <a:ea typeface="Aptos" panose="020B0004020202020204" pitchFamily="34" charset="0"/>
                <a:cs typeface="Aptos" panose="020B0004020202020204" pitchFamily="34" charset="0"/>
              </a:rPr>
              <a:t>I</a:t>
            </a:r>
            <a:r>
              <a:rPr lang="en-US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f unable to reach a consensus on the Rel-20 6G study TUs, input on the Rel-20 5G-Advanced capacity is required</a:t>
            </a:r>
          </a:p>
          <a:p>
            <a:pPr marL="354387" indent="-354387">
              <a:defRPr/>
            </a:pPr>
            <a:r>
              <a:rPr lang="en-US" altLang="en-US" sz="2400" dirty="0"/>
              <a:t>SA6 can expect to start the work on 6G in Q4, i.e. targeting approval it the 6G SID(s) at SA#109 (September 2025)</a:t>
            </a:r>
          </a:p>
          <a:p>
            <a:pPr marL="354387" indent="-354387">
              <a:defRPr/>
            </a:pPr>
            <a:r>
              <a:rPr lang="en-US" altLang="en-US" sz="2400" dirty="0"/>
              <a:t>S6-245070 is provided as a starting point </a:t>
            </a:r>
            <a:r>
              <a:rPr lang="en-US" altLang="en-US" sz="2400"/>
              <a:t>for discussions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811979"/>
              </p:ext>
            </p:extLst>
          </p:nvPr>
        </p:nvGraphicFramePr>
        <p:xfrm>
          <a:off x="949349" y="1573447"/>
          <a:ext cx="8237176" cy="4787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2024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 (FL),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1183370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Athens, Greece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18522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30325</TotalTime>
  <Words>1095</Words>
  <Application>Microsoft Office PowerPoint</Application>
  <PresentationFormat>Widescreen</PresentationFormat>
  <Paragraphs>295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   SA6#64 Work Plan Review</vt:lpstr>
      <vt:lpstr>Overview: Rel-19 Studies (1/2)</vt:lpstr>
      <vt:lpstr>Overview: Rel-19 Studies (2/2)</vt:lpstr>
      <vt:lpstr>Overview: Rel-19 Work-Items (1/3)</vt:lpstr>
      <vt:lpstr>Overview: Rel-19 Work-Items (2/3)</vt:lpstr>
      <vt:lpstr>Overview: Rel-19 Work-Items (3/3)</vt:lpstr>
      <vt:lpstr>Conference calls and other items</vt:lpstr>
      <vt:lpstr>Planning for Rel-20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2310</cp:revision>
  <dcterms:created xsi:type="dcterms:W3CDTF">2010-02-05T13:52:04Z</dcterms:created>
  <dcterms:modified xsi:type="dcterms:W3CDTF">2024-11-11T18:29:01Z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