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6"/>
  </p:notesMasterIdLst>
  <p:handoutMasterIdLst>
    <p:handoutMasterId r:id="rId17"/>
  </p:handoutMasterIdLst>
  <p:sldIdLst>
    <p:sldId id="341" r:id="rId5"/>
    <p:sldId id="391" r:id="rId6"/>
    <p:sldId id="401" r:id="rId7"/>
    <p:sldId id="402" r:id="rId8"/>
    <p:sldId id="372" r:id="rId9"/>
    <p:sldId id="397" r:id="rId10"/>
    <p:sldId id="399" r:id="rId11"/>
    <p:sldId id="393" r:id="rId12"/>
    <p:sldId id="400" r:id="rId13"/>
    <p:sldId id="378" r:id="rId14"/>
    <p:sldId id="365" r:id="rId15"/>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5AD0C1F-6A07-FEAB-CA63-C93AE8427F2D}" name="Jing Yue" initials="JY" userId="Jing Yue" providerId="None"/>
  <p188:author id="{10E42772-49C9-833B-603E-8BD7D2CFB14F}" name="Igor Pastushok" initials="IP" userId="Igor Pastushok" providerId="None"/>
  <p188:author id="{61F5ADA5-9DD0-AFD6-E546-ACE44E3AA89A}" name="Rebecka Alfredsson" initials="RA" userId="S::rebecka.alfredsson@ericsson.com::43d88c67-6ef1-4487-8783-07c085b96668" providerId="AD"/>
  <p188:author id="{8F6D0EAE-5208-A58E-E04E-A4727FCDA351}" name="Igor Pastushok" initials="IP" userId="S::igor.pastushok@ericsson.com::573a2f02-c350-4544-a2e1-191823aaaf1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5B9BD5"/>
    <a:srgbClr val="0432FF"/>
    <a:srgbClr val="FF6600"/>
    <a:srgbClr val="C6D254"/>
    <a:srgbClr val="FFFFFF"/>
    <a:srgbClr val="1A4669"/>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2" d="100"/>
          <a:sy n="62" d="100"/>
        </p:scale>
        <p:origin x="804" y="56"/>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guide orient="horz" pos="3176"/>
        <p:guide pos="218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8/10/relationships/authors" Target="authors.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ing Yue" userId="5ad55dac-6c7f-4ea6-ba85-4dd3e6729923" providerId="ADAL" clId="{3641730B-EA0D-4F4B-8130-A2FB6E9C52F9}"/>
    <pc:docChg chg="undo custSel addSld delSld modSld modMainMaster">
      <pc:chgData name="Jing Yue" userId="5ad55dac-6c7f-4ea6-ba85-4dd3e6729923" providerId="ADAL" clId="{3641730B-EA0D-4F4B-8130-A2FB6E9C52F9}" dt="2024-09-19T12:56:14.979" v="562" actId="20577"/>
      <pc:docMkLst>
        <pc:docMk/>
      </pc:docMkLst>
      <pc:sldChg chg="modSp mod">
        <pc:chgData name="Jing Yue" userId="5ad55dac-6c7f-4ea6-ba85-4dd3e6729923" providerId="ADAL" clId="{3641730B-EA0D-4F4B-8130-A2FB6E9C52F9}" dt="2024-09-19T02:40:35.161" v="484" actId="20577"/>
        <pc:sldMkLst>
          <pc:docMk/>
          <pc:sldMk cId="0" sldId="365"/>
        </pc:sldMkLst>
        <pc:spChg chg="mod">
          <ac:chgData name="Jing Yue" userId="5ad55dac-6c7f-4ea6-ba85-4dd3e6729923" providerId="ADAL" clId="{3641730B-EA0D-4F4B-8130-A2FB6E9C52F9}" dt="2024-09-19T02:40:35.161" v="484" actId="20577"/>
          <ac:spMkLst>
            <pc:docMk/>
            <pc:sldMk cId="0" sldId="365"/>
            <ac:spMk id="8195" creationId="{A955EC6E-B2A1-4AA5-9F6A-E317D7FE324C}"/>
          </ac:spMkLst>
        </pc:spChg>
      </pc:sldChg>
      <pc:sldChg chg="modSp mod">
        <pc:chgData name="Jing Yue" userId="5ad55dac-6c7f-4ea6-ba85-4dd3e6729923" providerId="ADAL" clId="{3641730B-EA0D-4F4B-8130-A2FB6E9C52F9}" dt="2024-09-19T02:39:07.863" v="479" actId="20577"/>
        <pc:sldMkLst>
          <pc:docMk/>
          <pc:sldMk cId="1167552935" sldId="372"/>
        </pc:sldMkLst>
        <pc:spChg chg="mod">
          <ac:chgData name="Jing Yue" userId="5ad55dac-6c7f-4ea6-ba85-4dd3e6729923" providerId="ADAL" clId="{3641730B-EA0D-4F4B-8130-A2FB6E9C52F9}" dt="2024-09-19T02:39:07.863" v="479" actId="20577"/>
          <ac:spMkLst>
            <pc:docMk/>
            <pc:sldMk cId="1167552935" sldId="372"/>
            <ac:spMk id="6147" creationId="{33CFEE74-7B51-47B2-8BC9-945D38E983E7}"/>
          </ac:spMkLst>
        </pc:spChg>
      </pc:sldChg>
      <pc:sldChg chg="modSp mod">
        <pc:chgData name="Jing Yue" userId="5ad55dac-6c7f-4ea6-ba85-4dd3e6729923" providerId="ADAL" clId="{3641730B-EA0D-4F4B-8130-A2FB6E9C52F9}" dt="2024-09-19T12:56:14.979" v="562" actId="20577"/>
        <pc:sldMkLst>
          <pc:docMk/>
          <pc:sldMk cId="2607736753" sldId="378"/>
        </pc:sldMkLst>
        <pc:spChg chg="mod">
          <ac:chgData name="Jing Yue" userId="5ad55dac-6c7f-4ea6-ba85-4dd3e6729923" providerId="ADAL" clId="{3641730B-EA0D-4F4B-8130-A2FB6E9C52F9}" dt="2024-09-19T12:56:14.979" v="562" actId="20577"/>
          <ac:spMkLst>
            <pc:docMk/>
            <pc:sldMk cId="2607736753" sldId="378"/>
            <ac:spMk id="7171" creationId="{8B215120-9330-4C24-86C0-93DB3C460B0D}"/>
          </ac:spMkLst>
        </pc:spChg>
      </pc:sldChg>
      <pc:sldChg chg="modSp mod">
        <pc:chgData name="Jing Yue" userId="5ad55dac-6c7f-4ea6-ba85-4dd3e6729923" providerId="ADAL" clId="{3641730B-EA0D-4F4B-8130-A2FB6E9C52F9}" dt="2024-09-19T02:38:57.702" v="477" actId="14100"/>
        <pc:sldMkLst>
          <pc:docMk/>
          <pc:sldMk cId="3984933016" sldId="391"/>
        </pc:sldMkLst>
        <pc:spChg chg="mod">
          <ac:chgData name="Jing Yue" userId="5ad55dac-6c7f-4ea6-ba85-4dd3e6729923" providerId="ADAL" clId="{3641730B-EA0D-4F4B-8130-A2FB6E9C52F9}" dt="2024-09-19T02:38:57.702" v="477" actId="14100"/>
          <ac:spMkLst>
            <pc:docMk/>
            <pc:sldMk cId="3984933016" sldId="391"/>
            <ac:spMk id="6147" creationId="{33CFEE74-7B51-47B2-8BC9-945D38E983E7}"/>
          </ac:spMkLst>
        </pc:spChg>
      </pc:sldChg>
      <pc:sldChg chg="modSp mod">
        <pc:chgData name="Jing Yue" userId="5ad55dac-6c7f-4ea6-ba85-4dd3e6729923" providerId="ADAL" clId="{3641730B-EA0D-4F4B-8130-A2FB6E9C52F9}" dt="2024-09-19T12:54:37.587" v="558" actId="20577"/>
        <pc:sldMkLst>
          <pc:docMk/>
          <pc:sldMk cId="2068688671" sldId="393"/>
        </pc:sldMkLst>
        <pc:spChg chg="mod">
          <ac:chgData name="Jing Yue" userId="5ad55dac-6c7f-4ea6-ba85-4dd3e6729923" providerId="ADAL" clId="{3641730B-EA0D-4F4B-8130-A2FB6E9C52F9}" dt="2024-09-19T12:54:37.587" v="558" actId="20577"/>
          <ac:spMkLst>
            <pc:docMk/>
            <pc:sldMk cId="2068688671" sldId="393"/>
            <ac:spMk id="3" creationId="{FBA7EEDF-FEB1-CB5E-9EE4-278A5D78FA64}"/>
          </ac:spMkLst>
        </pc:spChg>
      </pc:sldChg>
      <pc:sldChg chg="del">
        <pc:chgData name="Jing Yue" userId="5ad55dac-6c7f-4ea6-ba85-4dd3e6729923" providerId="ADAL" clId="{3641730B-EA0D-4F4B-8130-A2FB6E9C52F9}" dt="2024-09-19T01:48:42.566" v="0" actId="47"/>
        <pc:sldMkLst>
          <pc:docMk/>
          <pc:sldMk cId="2223521291" sldId="395"/>
        </pc:sldMkLst>
      </pc:sldChg>
      <pc:sldChg chg="modSp add del mod">
        <pc:chgData name="Jing Yue" userId="5ad55dac-6c7f-4ea6-ba85-4dd3e6729923" providerId="ADAL" clId="{3641730B-EA0D-4F4B-8130-A2FB6E9C52F9}" dt="2024-09-19T02:12:53.033" v="365" actId="47"/>
        <pc:sldMkLst>
          <pc:docMk/>
          <pc:sldMk cId="1784701200" sldId="396"/>
        </pc:sldMkLst>
        <pc:spChg chg="mod">
          <ac:chgData name="Jing Yue" userId="5ad55dac-6c7f-4ea6-ba85-4dd3e6729923" providerId="ADAL" clId="{3641730B-EA0D-4F4B-8130-A2FB6E9C52F9}" dt="2024-09-19T01:48:53.667" v="1" actId="6549"/>
          <ac:spMkLst>
            <pc:docMk/>
            <pc:sldMk cId="1784701200" sldId="396"/>
            <ac:spMk id="6147" creationId="{33CFEE74-7B51-47B2-8BC9-945D38E983E7}"/>
          </ac:spMkLst>
        </pc:spChg>
      </pc:sldChg>
      <pc:sldChg chg="del">
        <pc:chgData name="Jing Yue" userId="5ad55dac-6c7f-4ea6-ba85-4dd3e6729923" providerId="ADAL" clId="{3641730B-EA0D-4F4B-8130-A2FB6E9C52F9}" dt="2024-09-19T02:39:49.144" v="480" actId="47"/>
        <pc:sldMkLst>
          <pc:docMk/>
          <pc:sldMk cId="3254985680" sldId="398"/>
        </pc:sldMkLst>
      </pc:sldChg>
      <pc:sldChg chg="delSp modSp mod">
        <pc:chgData name="Jing Yue" userId="5ad55dac-6c7f-4ea6-ba85-4dd3e6729923" providerId="ADAL" clId="{3641730B-EA0D-4F4B-8130-A2FB6E9C52F9}" dt="2024-09-19T07:09:41.368" v="549" actId="20577"/>
        <pc:sldMkLst>
          <pc:docMk/>
          <pc:sldMk cId="967341988" sldId="400"/>
        </pc:sldMkLst>
        <pc:spChg chg="mod">
          <ac:chgData name="Jing Yue" userId="5ad55dac-6c7f-4ea6-ba85-4dd3e6729923" providerId="ADAL" clId="{3641730B-EA0D-4F4B-8130-A2FB6E9C52F9}" dt="2024-09-19T07:09:41.368" v="549" actId="20577"/>
          <ac:spMkLst>
            <pc:docMk/>
            <pc:sldMk cId="967341988" sldId="400"/>
            <ac:spMk id="3" creationId="{FBA7EEDF-FEB1-CB5E-9EE4-278A5D78FA64}"/>
          </ac:spMkLst>
        </pc:spChg>
        <pc:spChg chg="del">
          <ac:chgData name="Jing Yue" userId="5ad55dac-6c7f-4ea6-ba85-4dd3e6729923" providerId="ADAL" clId="{3641730B-EA0D-4F4B-8130-A2FB6E9C52F9}" dt="2024-09-19T01:55:03.410" v="80" actId="478"/>
          <ac:spMkLst>
            <pc:docMk/>
            <pc:sldMk cId="967341988" sldId="400"/>
            <ac:spMk id="8" creationId="{5A6E708F-7CD9-C985-770C-F56AB0B5A80A}"/>
          </ac:spMkLst>
        </pc:spChg>
        <pc:spChg chg="del mod">
          <ac:chgData name="Jing Yue" userId="5ad55dac-6c7f-4ea6-ba85-4dd3e6729923" providerId="ADAL" clId="{3641730B-EA0D-4F4B-8130-A2FB6E9C52F9}" dt="2024-09-19T07:09:02.909" v="518" actId="478"/>
          <ac:spMkLst>
            <pc:docMk/>
            <pc:sldMk cId="967341988" sldId="400"/>
            <ac:spMk id="10" creationId="{47B6C04B-7D47-9C02-7BD6-3F73F8B34EE6}"/>
          </ac:spMkLst>
        </pc:spChg>
        <pc:graphicFrameChg chg="del">
          <ac:chgData name="Jing Yue" userId="5ad55dac-6c7f-4ea6-ba85-4dd3e6729923" providerId="ADAL" clId="{3641730B-EA0D-4F4B-8130-A2FB6E9C52F9}" dt="2024-09-19T01:53:46.515" v="28" actId="478"/>
          <ac:graphicFrameMkLst>
            <pc:docMk/>
            <pc:sldMk cId="967341988" sldId="400"/>
            <ac:graphicFrameMk id="7" creationId="{DAEB9F89-38EA-2D72-5C5B-3ABD8E8CEE8C}"/>
          </ac:graphicFrameMkLst>
        </pc:graphicFrameChg>
      </pc:sldChg>
      <pc:sldMasterChg chg="modSp mod">
        <pc:chgData name="Jing Yue" userId="5ad55dac-6c7f-4ea6-ba85-4dd3e6729923" providerId="ADAL" clId="{3641730B-EA0D-4F4B-8130-A2FB6E9C52F9}" dt="2024-09-19T02:38:25.005" v="476" actId="20577"/>
        <pc:sldMasterMkLst>
          <pc:docMk/>
          <pc:sldMasterMk cId="0" sldId="2147485146"/>
        </pc:sldMasterMkLst>
        <pc:spChg chg="mod">
          <ac:chgData name="Jing Yue" userId="5ad55dac-6c7f-4ea6-ba85-4dd3e6729923" providerId="ADAL" clId="{3641730B-EA0D-4F4B-8130-A2FB6E9C52F9}" dt="2024-09-19T02:38:25.005" v="476" actId="20577"/>
          <ac:spMkLst>
            <pc:docMk/>
            <pc:sldMasterMk cId="0" sldId="2147485146"/>
            <ac:spMk id="11" creationId="{AA2802BD-1B72-4AD1-8184-0FD099607084}"/>
          </ac:spMkLst>
        </pc:spChg>
      </pc:sldMasterChg>
    </pc:docChg>
  </pc:docChgLst>
  <pc:docChgLst>
    <pc:chgData name="Jing Yue" userId="5ad55dac-6c7f-4ea6-ba85-4dd3e6729923" providerId="ADAL" clId="{91B80FAB-AA30-4E88-BDD6-72222687410A}"/>
    <pc:docChg chg="undo custSel addSld delSld modSld sldOrd">
      <pc:chgData name="Jing Yue" userId="5ad55dac-6c7f-4ea6-ba85-4dd3e6729923" providerId="ADAL" clId="{91B80FAB-AA30-4E88-BDD6-72222687410A}" dt="2024-10-07T13:17:27.735" v="702" actId="5793"/>
      <pc:docMkLst>
        <pc:docMk/>
      </pc:docMkLst>
      <pc:sldChg chg="modSp mod">
        <pc:chgData name="Jing Yue" userId="5ad55dac-6c7f-4ea6-ba85-4dd3e6729923" providerId="ADAL" clId="{91B80FAB-AA30-4E88-BDD6-72222687410A}" dt="2024-10-07T13:15:16.553" v="594" actId="20577"/>
        <pc:sldMkLst>
          <pc:docMk/>
          <pc:sldMk cId="0" sldId="365"/>
        </pc:sldMkLst>
        <pc:spChg chg="mod">
          <ac:chgData name="Jing Yue" userId="5ad55dac-6c7f-4ea6-ba85-4dd3e6729923" providerId="ADAL" clId="{91B80FAB-AA30-4E88-BDD6-72222687410A}" dt="2024-10-07T13:15:16.553" v="594" actId="20577"/>
          <ac:spMkLst>
            <pc:docMk/>
            <pc:sldMk cId="0" sldId="365"/>
            <ac:spMk id="8195" creationId="{A955EC6E-B2A1-4AA5-9F6A-E317D7FE324C}"/>
          </ac:spMkLst>
        </pc:spChg>
      </pc:sldChg>
      <pc:sldChg chg="modSp mod">
        <pc:chgData name="Jing Yue" userId="5ad55dac-6c7f-4ea6-ba85-4dd3e6729923" providerId="ADAL" clId="{91B80FAB-AA30-4E88-BDD6-72222687410A}" dt="2024-10-07T13:17:27.735" v="702" actId="5793"/>
        <pc:sldMkLst>
          <pc:docMk/>
          <pc:sldMk cId="2607736753" sldId="378"/>
        </pc:sldMkLst>
        <pc:spChg chg="mod">
          <ac:chgData name="Jing Yue" userId="5ad55dac-6c7f-4ea6-ba85-4dd3e6729923" providerId="ADAL" clId="{91B80FAB-AA30-4E88-BDD6-72222687410A}" dt="2024-10-07T13:17:27.735" v="702" actId="5793"/>
          <ac:spMkLst>
            <pc:docMk/>
            <pc:sldMk cId="2607736753" sldId="378"/>
            <ac:spMk id="7171" creationId="{8B215120-9330-4C24-86C0-93DB3C460B0D}"/>
          </ac:spMkLst>
        </pc:spChg>
      </pc:sldChg>
      <pc:sldChg chg="modSp mod">
        <pc:chgData name="Jing Yue" userId="5ad55dac-6c7f-4ea6-ba85-4dd3e6729923" providerId="ADAL" clId="{91B80FAB-AA30-4E88-BDD6-72222687410A}" dt="2024-10-07T08:16:41.319" v="345" actId="20577"/>
        <pc:sldMkLst>
          <pc:docMk/>
          <pc:sldMk cId="3984933016" sldId="391"/>
        </pc:sldMkLst>
        <pc:spChg chg="mod">
          <ac:chgData name="Jing Yue" userId="5ad55dac-6c7f-4ea6-ba85-4dd3e6729923" providerId="ADAL" clId="{91B80FAB-AA30-4E88-BDD6-72222687410A}" dt="2024-10-07T08:16:41.319" v="345" actId="20577"/>
          <ac:spMkLst>
            <pc:docMk/>
            <pc:sldMk cId="3984933016" sldId="391"/>
            <ac:spMk id="6147" creationId="{33CFEE74-7B51-47B2-8BC9-945D38E983E7}"/>
          </ac:spMkLst>
        </pc:spChg>
      </pc:sldChg>
      <pc:sldChg chg="modSp add mod ord">
        <pc:chgData name="Jing Yue" userId="5ad55dac-6c7f-4ea6-ba85-4dd3e6729923" providerId="ADAL" clId="{91B80FAB-AA30-4E88-BDD6-72222687410A}" dt="2024-10-07T13:13:48.600" v="592" actId="20577"/>
        <pc:sldMkLst>
          <pc:docMk/>
          <pc:sldMk cId="131525579" sldId="401"/>
        </pc:sldMkLst>
        <pc:spChg chg="mod">
          <ac:chgData name="Jing Yue" userId="5ad55dac-6c7f-4ea6-ba85-4dd3e6729923" providerId="ADAL" clId="{91B80FAB-AA30-4E88-BDD6-72222687410A}" dt="2024-10-07T08:09:16.113" v="172" actId="20577"/>
          <ac:spMkLst>
            <pc:docMk/>
            <pc:sldMk cId="131525579" sldId="401"/>
            <ac:spMk id="6146" creationId="{39BD4D34-87E7-4105-B586-4767AFA2F0F4}"/>
          </ac:spMkLst>
        </pc:spChg>
        <pc:spChg chg="mod">
          <ac:chgData name="Jing Yue" userId="5ad55dac-6c7f-4ea6-ba85-4dd3e6729923" providerId="ADAL" clId="{91B80FAB-AA30-4E88-BDD6-72222687410A}" dt="2024-10-07T13:13:48.600" v="592" actId="20577"/>
          <ac:spMkLst>
            <pc:docMk/>
            <pc:sldMk cId="131525579" sldId="401"/>
            <ac:spMk id="6147" creationId="{33CFEE74-7B51-47B2-8BC9-945D38E983E7}"/>
          </ac:spMkLst>
        </pc:spChg>
      </pc:sldChg>
      <pc:sldChg chg="add del">
        <pc:chgData name="Jing Yue" userId="5ad55dac-6c7f-4ea6-ba85-4dd3e6729923" providerId="ADAL" clId="{91B80FAB-AA30-4E88-BDD6-72222687410A}" dt="2024-10-07T08:15:39.059" v="329" actId="47"/>
        <pc:sldMkLst>
          <pc:docMk/>
          <pc:sldMk cId="835452325" sldId="402"/>
        </pc:sldMkLst>
      </pc:sldChg>
      <pc:sldChg chg="modSp add mod">
        <pc:chgData name="Jing Yue" userId="5ad55dac-6c7f-4ea6-ba85-4dd3e6729923" providerId="ADAL" clId="{91B80FAB-AA30-4E88-BDD6-72222687410A}" dt="2024-10-07T08:45:52.751" v="588" actId="20577"/>
        <pc:sldMkLst>
          <pc:docMk/>
          <pc:sldMk cId="2774062744" sldId="402"/>
        </pc:sldMkLst>
        <pc:spChg chg="mod">
          <ac:chgData name="Jing Yue" userId="5ad55dac-6c7f-4ea6-ba85-4dd3e6729923" providerId="ADAL" clId="{91B80FAB-AA30-4E88-BDD6-72222687410A}" dt="2024-10-07T08:45:52.751" v="588" actId="20577"/>
          <ac:spMkLst>
            <pc:docMk/>
            <pc:sldMk cId="2774062744" sldId="402"/>
            <ac:spMk id="6147" creationId="{33CFEE74-7B51-47B2-8BC9-945D38E983E7}"/>
          </ac:spMkLst>
        </pc:spChg>
      </pc:sldChg>
    </pc:docChg>
  </pc:docChgLst>
  <pc:docChgLst>
    <pc:chgData name="Jing Yue" userId="5ad55dac-6c7f-4ea6-ba85-4dd3e6729923" providerId="ADAL" clId="{7C7361F9-C007-4853-8EF5-A826D2B3837E}"/>
    <pc:docChg chg="undo custSel addSld delSld modSld sldOrd modMainMaster">
      <pc:chgData name="Jing Yue" userId="5ad55dac-6c7f-4ea6-ba85-4dd3e6729923" providerId="ADAL" clId="{7C7361F9-C007-4853-8EF5-A826D2B3837E}" dt="2024-08-12T03:47:17.295" v="4001" actId="20577"/>
      <pc:docMkLst>
        <pc:docMk/>
      </pc:docMkLst>
      <pc:sldChg chg="modSp mod">
        <pc:chgData name="Jing Yue" userId="5ad55dac-6c7f-4ea6-ba85-4dd3e6729923" providerId="ADAL" clId="{7C7361F9-C007-4853-8EF5-A826D2B3837E}" dt="2024-08-12T03:35:16.727" v="3965" actId="14100"/>
        <pc:sldMkLst>
          <pc:docMk/>
          <pc:sldMk cId="0" sldId="341"/>
        </pc:sldMkLst>
        <pc:spChg chg="mod">
          <ac:chgData name="Jing Yue" userId="5ad55dac-6c7f-4ea6-ba85-4dd3e6729923" providerId="ADAL" clId="{7C7361F9-C007-4853-8EF5-A826D2B3837E}" dt="2024-08-12T03:35:16.727" v="3965" actId="14100"/>
          <ac:spMkLst>
            <pc:docMk/>
            <pc:sldMk cId="0" sldId="341"/>
            <ac:spMk id="5122" creationId="{6BFCA172-672F-4297-B767-9F7EDE373FA1}"/>
          </ac:spMkLst>
        </pc:spChg>
      </pc:sldChg>
      <pc:sldChg chg="modSp mod">
        <pc:chgData name="Jing Yue" userId="5ad55dac-6c7f-4ea6-ba85-4dd3e6729923" providerId="ADAL" clId="{7C7361F9-C007-4853-8EF5-A826D2B3837E}" dt="2024-08-12T03:34:55.708" v="3948"/>
        <pc:sldMkLst>
          <pc:docMk/>
          <pc:sldMk cId="0" sldId="365"/>
        </pc:sldMkLst>
        <pc:spChg chg="mod">
          <ac:chgData name="Jing Yue" userId="5ad55dac-6c7f-4ea6-ba85-4dd3e6729923" providerId="ADAL" clId="{7C7361F9-C007-4853-8EF5-A826D2B3837E}" dt="2024-08-12T03:34:55.708" v="3948"/>
          <ac:spMkLst>
            <pc:docMk/>
            <pc:sldMk cId="0" sldId="365"/>
            <ac:spMk id="8195" creationId="{A955EC6E-B2A1-4AA5-9F6A-E317D7FE324C}"/>
          </ac:spMkLst>
        </pc:spChg>
      </pc:sldChg>
      <pc:sldChg chg="modSp mod">
        <pc:chgData name="Jing Yue" userId="5ad55dac-6c7f-4ea6-ba85-4dd3e6729923" providerId="ADAL" clId="{7C7361F9-C007-4853-8EF5-A826D2B3837E}" dt="2024-08-12T03:13:23.700" v="3062" actId="13926"/>
        <pc:sldMkLst>
          <pc:docMk/>
          <pc:sldMk cId="1167552935" sldId="372"/>
        </pc:sldMkLst>
        <pc:spChg chg="mod">
          <ac:chgData name="Jing Yue" userId="5ad55dac-6c7f-4ea6-ba85-4dd3e6729923" providerId="ADAL" clId="{7C7361F9-C007-4853-8EF5-A826D2B3837E}" dt="2024-08-12T01:35:24.425" v="34" actId="20577"/>
          <ac:spMkLst>
            <pc:docMk/>
            <pc:sldMk cId="1167552935" sldId="372"/>
            <ac:spMk id="6146" creationId="{39BD4D34-87E7-4105-B586-4767AFA2F0F4}"/>
          </ac:spMkLst>
        </pc:spChg>
        <pc:spChg chg="mod">
          <ac:chgData name="Jing Yue" userId="5ad55dac-6c7f-4ea6-ba85-4dd3e6729923" providerId="ADAL" clId="{7C7361F9-C007-4853-8EF5-A826D2B3837E}" dt="2024-08-12T03:13:23.700" v="3062" actId="13926"/>
          <ac:spMkLst>
            <pc:docMk/>
            <pc:sldMk cId="1167552935" sldId="372"/>
            <ac:spMk id="6147" creationId="{33CFEE74-7B51-47B2-8BC9-945D38E983E7}"/>
          </ac:spMkLst>
        </pc:spChg>
      </pc:sldChg>
      <pc:sldChg chg="modSp mod">
        <pc:chgData name="Jing Yue" userId="5ad55dac-6c7f-4ea6-ba85-4dd3e6729923" providerId="ADAL" clId="{7C7361F9-C007-4853-8EF5-A826D2B3837E}" dt="2024-08-12T03:13:44.569" v="3063"/>
        <pc:sldMkLst>
          <pc:docMk/>
          <pc:sldMk cId="2607736753" sldId="378"/>
        </pc:sldMkLst>
        <pc:spChg chg="mod">
          <ac:chgData name="Jing Yue" userId="5ad55dac-6c7f-4ea6-ba85-4dd3e6729923" providerId="ADAL" clId="{7C7361F9-C007-4853-8EF5-A826D2B3837E}" dt="2024-08-12T03:13:44.569" v="3063"/>
          <ac:spMkLst>
            <pc:docMk/>
            <pc:sldMk cId="2607736753" sldId="378"/>
            <ac:spMk id="7171" creationId="{8B215120-9330-4C24-86C0-93DB3C460B0D}"/>
          </ac:spMkLst>
        </pc:spChg>
      </pc:sldChg>
      <pc:sldChg chg="del">
        <pc:chgData name="Jing Yue" userId="5ad55dac-6c7f-4ea6-ba85-4dd3e6729923" providerId="ADAL" clId="{7C7361F9-C007-4853-8EF5-A826D2B3837E}" dt="2024-08-12T02:03:12.063" v="655" actId="47"/>
        <pc:sldMkLst>
          <pc:docMk/>
          <pc:sldMk cId="81782596" sldId="380"/>
        </pc:sldMkLst>
      </pc:sldChg>
      <pc:sldChg chg="del">
        <pc:chgData name="Jing Yue" userId="5ad55dac-6c7f-4ea6-ba85-4dd3e6729923" providerId="ADAL" clId="{7C7361F9-C007-4853-8EF5-A826D2B3837E}" dt="2024-08-12T02:03:13.560" v="656" actId="47"/>
        <pc:sldMkLst>
          <pc:docMk/>
          <pc:sldMk cId="425266402" sldId="384"/>
        </pc:sldMkLst>
      </pc:sldChg>
      <pc:sldChg chg="del">
        <pc:chgData name="Jing Yue" userId="5ad55dac-6c7f-4ea6-ba85-4dd3e6729923" providerId="ADAL" clId="{7C7361F9-C007-4853-8EF5-A826D2B3837E}" dt="2024-08-12T02:52:46.216" v="2298" actId="47"/>
        <pc:sldMkLst>
          <pc:docMk/>
          <pc:sldMk cId="1818224381" sldId="385"/>
        </pc:sldMkLst>
      </pc:sldChg>
      <pc:sldChg chg="del">
        <pc:chgData name="Jing Yue" userId="5ad55dac-6c7f-4ea6-ba85-4dd3e6729923" providerId="ADAL" clId="{7C7361F9-C007-4853-8EF5-A826D2B3837E}" dt="2024-08-12T02:03:23.638" v="658" actId="47"/>
        <pc:sldMkLst>
          <pc:docMk/>
          <pc:sldMk cId="1063391602" sldId="386"/>
        </pc:sldMkLst>
      </pc:sldChg>
      <pc:sldChg chg="del">
        <pc:chgData name="Jing Yue" userId="5ad55dac-6c7f-4ea6-ba85-4dd3e6729923" providerId="ADAL" clId="{7C7361F9-C007-4853-8EF5-A826D2B3837E}" dt="2024-08-12T02:03:16.289" v="657" actId="47"/>
        <pc:sldMkLst>
          <pc:docMk/>
          <pc:sldMk cId="3799170478" sldId="387"/>
        </pc:sldMkLst>
      </pc:sldChg>
      <pc:sldChg chg="del">
        <pc:chgData name="Jing Yue" userId="5ad55dac-6c7f-4ea6-ba85-4dd3e6729923" providerId="ADAL" clId="{7C7361F9-C007-4853-8EF5-A826D2B3837E}" dt="2024-08-12T02:52:47.002" v="2299" actId="47"/>
        <pc:sldMkLst>
          <pc:docMk/>
          <pc:sldMk cId="977651250" sldId="388"/>
        </pc:sldMkLst>
      </pc:sldChg>
      <pc:sldChg chg="del">
        <pc:chgData name="Jing Yue" userId="5ad55dac-6c7f-4ea6-ba85-4dd3e6729923" providerId="ADAL" clId="{7C7361F9-C007-4853-8EF5-A826D2B3837E}" dt="2024-08-12T02:40:54.470" v="1895" actId="47"/>
        <pc:sldMkLst>
          <pc:docMk/>
          <pc:sldMk cId="652280644" sldId="390"/>
        </pc:sldMkLst>
      </pc:sldChg>
      <pc:sldChg chg="modSp mod">
        <pc:chgData name="Jing Yue" userId="5ad55dac-6c7f-4ea6-ba85-4dd3e6729923" providerId="ADAL" clId="{7C7361F9-C007-4853-8EF5-A826D2B3837E}" dt="2024-08-12T01:55:32.862" v="341" actId="20577"/>
        <pc:sldMkLst>
          <pc:docMk/>
          <pc:sldMk cId="3984933016" sldId="391"/>
        </pc:sldMkLst>
        <pc:spChg chg="mod">
          <ac:chgData name="Jing Yue" userId="5ad55dac-6c7f-4ea6-ba85-4dd3e6729923" providerId="ADAL" clId="{7C7361F9-C007-4853-8EF5-A826D2B3837E}" dt="2024-08-12T01:55:32.862" v="341" actId="20577"/>
          <ac:spMkLst>
            <pc:docMk/>
            <pc:sldMk cId="3984933016" sldId="391"/>
            <ac:spMk id="6147" creationId="{33CFEE74-7B51-47B2-8BC9-945D38E983E7}"/>
          </ac:spMkLst>
        </pc:spChg>
      </pc:sldChg>
      <pc:sldChg chg="del">
        <pc:chgData name="Jing Yue" userId="5ad55dac-6c7f-4ea6-ba85-4dd3e6729923" providerId="ADAL" clId="{7C7361F9-C007-4853-8EF5-A826D2B3837E}" dt="2024-08-12T02:52:48.928" v="2300" actId="47"/>
        <pc:sldMkLst>
          <pc:docMk/>
          <pc:sldMk cId="1012046116" sldId="392"/>
        </pc:sldMkLst>
      </pc:sldChg>
      <pc:sldChg chg="addSp delSp modSp mod ord">
        <pc:chgData name="Jing Yue" userId="5ad55dac-6c7f-4ea6-ba85-4dd3e6729923" providerId="ADAL" clId="{7C7361F9-C007-4853-8EF5-A826D2B3837E}" dt="2024-08-12T02:45:28.124" v="2049" actId="113"/>
        <pc:sldMkLst>
          <pc:docMk/>
          <pc:sldMk cId="2068688671" sldId="393"/>
        </pc:sldMkLst>
        <pc:spChg chg="mod">
          <ac:chgData name="Jing Yue" userId="5ad55dac-6c7f-4ea6-ba85-4dd3e6729923" providerId="ADAL" clId="{7C7361F9-C007-4853-8EF5-A826D2B3837E}" dt="2024-08-12T02:27:37.255" v="1446" actId="20577"/>
          <ac:spMkLst>
            <pc:docMk/>
            <pc:sldMk cId="2068688671" sldId="393"/>
            <ac:spMk id="2" creationId="{A93DC85C-CFA7-3D05-ECE7-FB06C06CBCCA}"/>
          </ac:spMkLst>
        </pc:spChg>
        <pc:spChg chg="mod">
          <ac:chgData name="Jing Yue" userId="5ad55dac-6c7f-4ea6-ba85-4dd3e6729923" providerId="ADAL" clId="{7C7361F9-C007-4853-8EF5-A826D2B3837E}" dt="2024-08-12T02:45:28.124" v="2049" actId="113"/>
          <ac:spMkLst>
            <pc:docMk/>
            <pc:sldMk cId="2068688671" sldId="393"/>
            <ac:spMk id="3" creationId="{FBA7EEDF-FEB1-CB5E-9EE4-278A5D78FA64}"/>
          </ac:spMkLst>
        </pc:spChg>
        <pc:spChg chg="add mod">
          <ac:chgData name="Jing Yue" userId="5ad55dac-6c7f-4ea6-ba85-4dd3e6729923" providerId="ADAL" clId="{7C7361F9-C007-4853-8EF5-A826D2B3837E}" dt="2024-08-12T02:07:02.732" v="718" actId="1076"/>
          <ac:spMkLst>
            <pc:docMk/>
            <pc:sldMk cId="2068688671" sldId="393"/>
            <ac:spMk id="4" creationId="{0C00481B-BC18-4DD5-47DF-0D472413F065}"/>
          </ac:spMkLst>
        </pc:spChg>
        <pc:graphicFrameChg chg="add del mod">
          <ac:chgData name="Jing Yue" userId="5ad55dac-6c7f-4ea6-ba85-4dd3e6729923" providerId="ADAL" clId="{7C7361F9-C007-4853-8EF5-A826D2B3837E}" dt="2024-08-12T02:18:41.493" v="1186" actId="478"/>
          <ac:graphicFrameMkLst>
            <pc:docMk/>
            <pc:sldMk cId="2068688671" sldId="393"/>
            <ac:graphicFrameMk id="5" creationId="{D9339122-466B-C18E-5A1F-6BA6B9D18000}"/>
          </ac:graphicFrameMkLst>
        </pc:graphicFrameChg>
      </pc:sldChg>
      <pc:sldChg chg="del">
        <pc:chgData name="Jing Yue" userId="5ad55dac-6c7f-4ea6-ba85-4dd3e6729923" providerId="ADAL" clId="{7C7361F9-C007-4853-8EF5-A826D2B3837E}" dt="2024-08-12T02:40:52.214" v="1894" actId="47"/>
        <pc:sldMkLst>
          <pc:docMk/>
          <pc:sldMk cId="1500114807" sldId="394"/>
        </pc:sldMkLst>
      </pc:sldChg>
      <pc:sldChg chg="modSp add mod">
        <pc:chgData name="Jing Yue" userId="5ad55dac-6c7f-4ea6-ba85-4dd3e6729923" providerId="ADAL" clId="{7C7361F9-C007-4853-8EF5-A826D2B3837E}" dt="2024-08-12T01:42:55.267" v="97" actId="13926"/>
        <pc:sldMkLst>
          <pc:docMk/>
          <pc:sldMk cId="2223521291" sldId="395"/>
        </pc:sldMkLst>
        <pc:spChg chg="mod">
          <ac:chgData name="Jing Yue" userId="5ad55dac-6c7f-4ea6-ba85-4dd3e6729923" providerId="ADAL" clId="{7C7361F9-C007-4853-8EF5-A826D2B3837E}" dt="2024-08-12T01:42:55.267" v="97" actId="13926"/>
          <ac:spMkLst>
            <pc:docMk/>
            <pc:sldMk cId="2223521291" sldId="395"/>
            <ac:spMk id="6147" creationId="{33CFEE74-7B51-47B2-8BC9-945D38E983E7}"/>
          </ac:spMkLst>
        </pc:spChg>
      </pc:sldChg>
      <pc:sldChg chg="modSp add mod">
        <pc:chgData name="Jing Yue" userId="5ad55dac-6c7f-4ea6-ba85-4dd3e6729923" providerId="ADAL" clId="{7C7361F9-C007-4853-8EF5-A826D2B3837E}" dt="2024-08-12T03:08:12.939" v="2841" actId="5793"/>
        <pc:sldMkLst>
          <pc:docMk/>
          <pc:sldMk cId="1784701200" sldId="396"/>
        </pc:sldMkLst>
        <pc:spChg chg="mod">
          <ac:chgData name="Jing Yue" userId="5ad55dac-6c7f-4ea6-ba85-4dd3e6729923" providerId="ADAL" clId="{7C7361F9-C007-4853-8EF5-A826D2B3837E}" dt="2024-08-12T01:55:29.389" v="340" actId="20577"/>
          <ac:spMkLst>
            <pc:docMk/>
            <pc:sldMk cId="1784701200" sldId="396"/>
            <ac:spMk id="6146" creationId="{39BD4D34-87E7-4105-B586-4767AFA2F0F4}"/>
          </ac:spMkLst>
        </pc:spChg>
        <pc:spChg chg="mod">
          <ac:chgData name="Jing Yue" userId="5ad55dac-6c7f-4ea6-ba85-4dd3e6729923" providerId="ADAL" clId="{7C7361F9-C007-4853-8EF5-A826D2B3837E}" dt="2024-08-12T03:08:12.939" v="2841" actId="5793"/>
          <ac:spMkLst>
            <pc:docMk/>
            <pc:sldMk cId="1784701200" sldId="396"/>
            <ac:spMk id="6147" creationId="{33CFEE74-7B51-47B2-8BC9-945D38E983E7}"/>
          </ac:spMkLst>
        </pc:spChg>
      </pc:sldChg>
      <pc:sldChg chg="modSp add mod">
        <pc:chgData name="Jing Yue" userId="5ad55dac-6c7f-4ea6-ba85-4dd3e6729923" providerId="ADAL" clId="{7C7361F9-C007-4853-8EF5-A826D2B3837E}" dt="2024-08-12T02:57:48.160" v="2375" actId="20577"/>
        <pc:sldMkLst>
          <pc:docMk/>
          <pc:sldMk cId="2481235256" sldId="397"/>
        </pc:sldMkLst>
        <pc:spChg chg="mod">
          <ac:chgData name="Jing Yue" userId="5ad55dac-6c7f-4ea6-ba85-4dd3e6729923" providerId="ADAL" clId="{7C7361F9-C007-4853-8EF5-A826D2B3837E}" dt="2024-08-12T02:27:45.555" v="1494" actId="20577"/>
          <ac:spMkLst>
            <pc:docMk/>
            <pc:sldMk cId="2481235256" sldId="397"/>
            <ac:spMk id="2" creationId="{A93DC85C-CFA7-3D05-ECE7-FB06C06CBCCA}"/>
          </ac:spMkLst>
        </pc:spChg>
        <pc:spChg chg="mod">
          <ac:chgData name="Jing Yue" userId="5ad55dac-6c7f-4ea6-ba85-4dd3e6729923" providerId="ADAL" clId="{7C7361F9-C007-4853-8EF5-A826D2B3837E}" dt="2024-08-12T02:57:48.160" v="2375" actId="20577"/>
          <ac:spMkLst>
            <pc:docMk/>
            <pc:sldMk cId="2481235256" sldId="397"/>
            <ac:spMk id="3" creationId="{FBA7EEDF-FEB1-CB5E-9EE4-278A5D78FA64}"/>
          </ac:spMkLst>
        </pc:spChg>
      </pc:sldChg>
      <pc:sldChg chg="add del ord">
        <pc:chgData name="Jing Yue" userId="5ad55dac-6c7f-4ea6-ba85-4dd3e6729923" providerId="ADAL" clId="{7C7361F9-C007-4853-8EF5-A826D2B3837E}" dt="2024-08-12T01:46:58.443" v="144" actId="47"/>
        <pc:sldMkLst>
          <pc:docMk/>
          <pc:sldMk cId="3571712441" sldId="397"/>
        </pc:sldMkLst>
      </pc:sldChg>
      <pc:sldChg chg="modSp add mod">
        <pc:chgData name="Jing Yue" userId="5ad55dac-6c7f-4ea6-ba85-4dd3e6729923" providerId="ADAL" clId="{7C7361F9-C007-4853-8EF5-A826D2B3837E}" dt="2024-08-12T03:47:17.295" v="4001" actId="20577"/>
        <pc:sldMkLst>
          <pc:docMk/>
          <pc:sldMk cId="3254985680" sldId="398"/>
        </pc:sldMkLst>
        <pc:spChg chg="mod">
          <ac:chgData name="Jing Yue" userId="5ad55dac-6c7f-4ea6-ba85-4dd3e6729923" providerId="ADAL" clId="{7C7361F9-C007-4853-8EF5-A826D2B3837E}" dt="2024-08-12T03:47:17.295" v="4001" actId="20577"/>
          <ac:spMkLst>
            <pc:docMk/>
            <pc:sldMk cId="3254985680" sldId="398"/>
            <ac:spMk id="3" creationId="{FBA7EEDF-FEB1-CB5E-9EE4-278A5D78FA64}"/>
          </ac:spMkLst>
        </pc:spChg>
      </pc:sldChg>
      <pc:sldChg chg="modSp add mod ord">
        <pc:chgData name="Jing Yue" userId="5ad55dac-6c7f-4ea6-ba85-4dd3e6729923" providerId="ADAL" clId="{7C7361F9-C007-4853-8EF5-A826D2B3837E}" dt="2024-08-12T03:01:46.907" v="2657" actId="255"/>
        <pc:sldMkLst>
          <pc:docMk/>
          <pc:sldMk cId="1824721255" sldId="399"/>
        </pc:sldMkLst>
        <pc:spChg chg="mod">
          <ac:chgData name="Jing Yue" userId="5ad55dac-6c7f-4ea6-ba85-4dd3e6729923" providerId="ADAL" clId="{7C7361F9-C007-4853-8EF5-A826D2B3837E}" dt="2024-08-12T03:01:46.907" v="2657" actId="255"/>
          <ac:spMkLst>
            <pc:docMk/>
            <pc:sldMk cId="1824721255" sldId="399"/>
            <ac:spMk id="3" creationId="{FBA7EEDF-FEB1-CB5E-9EE4-278A5D78FA64}"/>
          </ac:spMkLst>
        </pc:spChg>
      </pc:sldChg>
      <pc:sldChg chg="addSp delSp modSp add del mod">
        <pc:chgData name="Jing Yue" userId="5ad55dac-6c7f-4ea6-ba85-4dd3e6729923" providerId="ADAL" clId="{7C7361F9-C007-4853-8EF5-A826D2B3837E}" dt="2024-08-12T03:35:45.905" v="3966" actId="13926"/>
        <pc:sldMkLst>
          <pc:docMk/>
          <pc:sldMk cId="967341988" sldId="400"/>
        </pc:sldMkLst>
        <pc:spChg chg="mod">
          <ac:chgData name="Jing Yue" userId="5ad55dac-6c7f-4ea6-ba85-4dd3e6729923" providerId="ADAL" clId="{7C7361F9-C007-4853-8EF5-A826D2B3837E}" dt="2024-08-12T03:17:32.018" v="3110" actId="20577"/>
          <ac:spMkLst>
            <pc:docMk/>
            <pc:sldMk cId="967341988" sldId="400"/>
            <ac:spMk id="2" creationId="{A93DC85C-CFA7-3D05-ECE7-FB06C06CBCCA}"/>
          </ac:spMkLst>
        </pc:spChg>
        <pc:spChg chg="mod">
          <ac:chgData name="Jing Yue" userId="5ad55dac-6c7f-4ea6-ba85-4dd3e6729923" providerId="ADAL" clId="{7C7361F9-C007-4853-8EF5-A826D2B3837E}" dt="2024-08-12T03:35:45.905" v="3966" actId="13926"/>
          <ac:spMkLst>
            <pc:docMk/>
            <pc:sldMk cId="967341988" sldId="400"/>
            <ac:spMk id="3" creationId="{FBA7EEDF-FEB1-CB5E-9EE4-278A5D78FA64}"/>
          </ac:spMkLst>
        </pc:spChg>
        <pc:spChg chg="add mod">
          <ac:chgData name="Jing Yue" userId="5ad55dac-6c7f-4ea6-ba85-4dd3e6729923" providerId="ADAL" clId="{7C7361F9-C007-4853-8EF5-A826D2B3837E}" dt="2024-08-12T03:32:50.379" v="3879" actId="20577"/>
          <ac:spMkLst>
            <pc:docMk/>
            <pc:sldMk cId="967341988" sldId="400"/>
            <ac:spMk id="8" creationId="{5A6E708F-7CD9-C985-770C-F56AB0B5A80A}"/>
          </ac:spMkLst>
        </pc:spChg>
        <pc:spChg chg="add mod">
          <ac:chgData name="Jing Yue" userId="5ad55dac-6c7f-4ea6-ba85-4dd3e6729923" providerId="ADAL" clId="{7C7361F9-C007-4853-8EF5-A826D2B3837E}" dt="2024-08-12T03:34:37.265" v="3942" actId="20577"/>
          <ac:spMkLst>
            <pc:docMk/>
            <pc:sldMk cId="967341988" sldId="400"/>
            <ac:spMk id="10" creationId="{47B6C04B-7D47-9C02-7BD6-3F73F8B34EE6}"/>
          </ac:spMkLst>
        </pc:spChg>
        <pc:graphicFrameChg chg="add mod">
          <ac:chgData name="Jing Yue" userId="5ad55dac-6c7f-4ea6-ba85-4dd3e6729923" providerId="ADAL" clId="{7C7361F9-C007-4853-8EF5-A826D2B3837E}" dt="2024-08-12T03:25:19.583" v="3568"/>
          <ac:graphicFrameMkLst>
            <pc:docMk/>
            <pc:sldMk cId="967341988" sldId="400"/>
            <ac:graphicFrameMk id="5" creationId="{0893EFEC-B4EA-4EAF-8241-6310C5FCDB77}"/>
          </ac:graphicFrameMkLst>
        </pc:graphicFrameChg>
        <pc:graphicFrameChg chg="add del mod modGraphic">
          <ac:chgData name="Jing Yue" userId="5ad55dac-6c7f-4ea6-ba85-4dd3e6729923" providerId="ADAL" clId="{7C7361F9-C007-4853-8EF5-A826D2B3837E}" dt="2024-08-12T03:26:45.591" v="3572" actId="478"/>
          <ac:graphicFrameMkLst>
            <pc:docMk/>
            <pc:sldMk cId="967341988" sldId="400"/>
            <ac:graphicFrameMk id="6" creationId="{97DC6969-C758-CDB0-5A3A-563C98C5FDA5}"/>
          </ac:graphicFrameMkLst>
        </pc:graphicFrameChg>
        <pc:graphicFrameChg chg="add mod modGraphic">
          <ac:chgData name="Jing Yue" userId="5ad55dac-6c7f-4ea6-ba85-4dd3e6729923" providerId="ADAL" clId="{7C7361F9-C007-4853-8EF5-A826D2B3837E}" dt="2024-08-12T03:31:59.869" v="3851" actId="1076"/>
          <ac:graphicFrameMkLst>
            <pc:docMk/>
            <pc:sldMk cId="967341988" sldId="400"/>
            <ac:graphicFrameMk id="7" creationId="{DAEB9F89-38EA-2D72-5C5B-3ABD8E8CEE8C}"/>
          </ac:graphicFrameMkLst>
        </pc:graphicFrameChg>
      </pc:sldChg>
      <pc:sldMasterChg chg="modSp mod">
        <pc:chgData name="Jing Yue" userId="5ad55dac-6c7f-4ea6-ba85-4dd3e6729923" providerId="ADAL" clId="{7C7361F9-C007-4853-8EF5-A826D2B3837E}" dt="2024-08-12T01:33:29.982" v="10" actId="14100"/>
        <pc:sldMasterMkLst>
          <pc:docMk/>
          <pc:sldMasterMk cId="0" sldId="2147485146"/>
        </pc:sldMasterMkLst>
        <pc:spChg chg="mod">
          <ac:chgData name="Jing Yue" userId="5ad55dac-6c7f-4ea6-ba85-4dd3e6729923" providerId="ADAL" clId="{7C7361F9-C007-4853-8EF5-A826D2B3837E}" dt="2024-08-12T01:33:29.982" v="10" actId="14100"/>
          <ac:spMkLst>
            <pc:docMk/>
            <pc:sldMasterMk cId="0" sldId="2147485146"/>
            <ac:spMk id="11" creationId="{AA2802BD-1B72-4AD1-8184-0FD099607084}"/>
          </ac:spMkLst>
        </pc:spChg>
      </pc:sldMasterChg>
    </pc:docChg>
  </pc:docChgLst>
  <pc:docChgLst>
    <pc:chgData name="Jing Yue" userId="5ad55dac-6c7f-4ea6-ba85-4dd3e6729923" providerId="ADAL" clId="{64A1A495-54A9-48C2-B6E3-F483A4C2C3DB}"/>
    <pc:docChg chg="modSld modMainMaster">
      <pc:chgData name="Jing Yue" userId="5ad55dac-6c7f-4ea6-ba85-4dd3e6729923" providerId="ADAL" clId="{64A1A495-54A9-48C2-B6E3-F483A4C2C3DB}" dt="2024-10-08T15:47:42.659" v="29" actId="20577"/>
      <pc:docMkLst>
        <pc:docMk/>
      </pc:docMkLst>
      <pc:sldChg chg="modSp mod">
        <pc:chgData name="Jing Yue" userId="5ad55dac-6c7f-4ea6-ba85-4dd3e6729923" providerId="ADAL" clId="{64A1A495-54A9-48C2-B6E3-F483A4C2C3DB}" dt="2024-10-08T15:24:28.081" v="22" actId="20577"/>
        <pc:sldMkLst>
          <pc:docMk/>
          <pc:sldMk cId="0" sldId="365"/>
        </pc:sldMkLst>
        <pc:spChg chg="mod">
          <ac:chgData name="Jing Yue" userId="5ad55dac-6c7f-4ea6-ba85-4dd3e6729923" providerId="ADAL" clId="{64A1A495-54A9-48C2-B6E3-F483A4C2C3DB}" dt="2024-10-08T15:24:28.081" v="22" actId="20577"/>
          <ac:spMkLst>
            <pc:docMk/>
            <pc:sldMk cId="0" sldId="365"/>
            <ac:spMk id="8195" creationId="{A955EC6E-B2A1-4AA5-9F6A-E317D7FE324C}"/>
          </ac:spMkLst>
        </pc:spChg>
      </pc:sldChg>
      <pc:sldChg chg="modSp mod">
        <pc:chgData name="Jing Yue" userId="5ad55dac-6c7f-4ea6-ba85-4dd3e6729923" providerId="ADAL" clId="{64A1A495-54A9-48C2-B6E3-F483A4C2C3DB}" dt="2024-10-08T15:25:04.040" v="25" actId="20577"/>
        <pc:sldMkLst>
          <pc:docMk/>
          <pc:sldMk cId="1167552935" sldId="372"/>
        </pc:sldMkLst>
        <pc:spChg chg="mod">
          <ac:chgData name="Jing Yue" userId="5ad55dac-6c7f-4ea6-ba85-4dd3e6729923" providerId="ADAL" clId="{64A1A495-54A9-48C2-B6E3-F483A4C2C3DB}" dt="2024-10-08T15:25:04.040" v="25" actId="20577"/>
          <ac:spMkLst>
            <pc:docMk/>
            <pc:sldMk cId="1167552935" sldId="372"/>
            <ac:spMk id="6147" creationId="{33CFEE74-7B51-47B2-8BC9-945D38E983E7}"/>
          </ac:spMkLst>
        </pc:spChg>
      </pc:sldChg>
      <pc:sldChg chg="modSp mod">
        <pc:chgData name="Jing Yue" userId="5ad55dac-6c7f-4ea6-ba85-4dd3e6729923" providerId="ADAL" clId="{64A1A495-54A9-48C2-B6E3-F483A4C2C3DB}" dt="2024-10-08T15:47:42.659" v="29" actId="20577"/>
        <pc:sldMkLst>
          <pc:docMk/>
          <pc:sldMk cId="2607736753" sldId="378"/>
        </pc:sldMkLst>
        <pc:spChg chg="mod">
          <ac:chgData name="Jing Yue" userId="5ad55dac-6c7f-4ea6-ba85-4dd3e6729923" providerId="ADAL" clId="{64A1A495-54A9-48C2-B6E3-F483A4C2C3DB}" dt="2024-10-08T15:47:42.659" v="29" actId="20577"/>
          <ac:spMkLst>
            <pc:docMk/>
            <pc:sldMk cId="2607736753" sldId="378"/>
            <ac:spMk id="7171" creationId="{8B215120-9330-4C24-86C0-93DB3C460B0D}"/>
          </ac:spMkLst>
        </pc:spChg>
      </pc:sldChg>
      <pc:sldMasterChg chg="modSp mod">
        <pc:chgData name="Jing Yue" userId="5ad55dac-6c7f-4ea6-ba85-4dd3e6729923" providerId="ADAL" clId="{64A1A495-54A9-48C2-B6E3-F483A4C2C3DB}" dt="2024-10-08T15:23:47.747" v="7" actId="20577"/>
        <pc:sldMasterMkLst>
          <pc:docMk/>
          <pc:sldMasterMk cId="0" sldId="2147485146"/>
        </pc:sldMasterMkLst>
        <pc:spChg chg="mod">
          <ac:chgData name="Jing Yue" userId="5ad55dac-6c7f-4ea6-ba85-4dd3e6729923" providerId="ADAL" clId="{64A1A495-54A9-48C2-B6E3-F483A4C2C3DB}" dt="2024-10-08T15:23:47.747" v="7" actId="20577"/>
          <ac:spMkLst>
            <pc:docMk/>
            <pc:sldMasterMk cId="0" sldId="2147485146"/>
            <ac:spMk id="13" creationId="{AF4006C6-1A95-4284-A498-917EA49F0F95}"/>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E"/>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1</a:t>
            </a:fld>
            <a:endParaRPr lang="en-GB" altLang="en-US"/>
          </a:p>
        </p:txBody>
      </p:sp>
    </p:spTree>
    <p:extLst>
      <p:ext uri="{BB962C8B-B14F-4D97-AF65-F5344CB8AC3E}">
        <p14:creationId xmlns:p14="http://schemas.microsoft.com/office/powerpoint/2010/main" val="39859361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49" y="36513"/>
            <a:ext cx="41477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SA6#63	</a:t>
            </a:r>
          </a:p>
          <a:p>
            <a:pPr eaLnBrk="1" hangingPunct="1">
              <a:defRPr/>
            </a:pPr>
            <a:r>
              <a:rPr lang="en-US" altLang="en-US" sz="1200" b="1" dirty="0">
                <a:latin typeface="Arial "/>
              </a:rPr>
              <a:t>Hyderabad, India, 14th – 18th October 2024</a:t>
            </a:r>
            <a:endParaRPr lang="sv-SE" altLang="en-US" sz="1200" b="1" dirty="0">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S6-244308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8505316" cy="2852737"/>
          </a:xfrm>
        </p:spPr>
        <p:txBody>
          <a:bodyPr/>
          <a:lstStyle/>
          <a:p>
            <a:pPr eaLnBrk="1" hangingPunct="1"/>
            <a:r>
              <a:rPr lang="en-GB" altLang="en-US" dirty="0"/>
              <a:t>Discussion </a:t>
            </a:r>
            <a:r>
              <a:rPr lang="en-US" altLang="en-US" dirty="0"/>
              <a:t>P</a:t>
            </a:r>
            <a:r>
              <a:rPr lang="en-GB" altLang="en-US" dirty="0"/>
              <a:t>aper on Available Capabilities and Information for XR Services</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Jing Yue</a:t>
            </a:r>
          </a:p>
          <a:p>
            <a:pPr marL="0" indent="0" eaLnBrk="1" hangingPunct="1">
              <a:buFontTx/>
              <a:buNone/>
            </a:pPr>
            <a:r>
              <a:rPr lang="en-GB" altLang="en-US" dirty="0"/>
              <a:t>Ericsson</a:t>
            </a:r>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sz="4000" dirty="0"/>
              <a:t>Proposed Solution</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sz="2400" dirty="0"/>
              <a:t>All described use cases have implementations available at the XR market.  </a:t>
            </a:r>
          </a:p>
          <a:p>
            <a:pPr marL="0" indent="0">
              <a:buNone/>
            </a:pPr>
            <a:endParaRPr lang="en-US" altLang="en-US" sz="2400" dirty="0"/>
          </a:p>
          <a:p>
            <a:r>
              <a:rPr lang="en-US" altLang="en-US" sz="2400" dirty="0"/>
              <a:t>For the study aspect in key issue #4:</a:t>
            </a:r>
          </a:p>
          <a:p>
            <a:pPr marL="457200" lvl="1" indent="0">
              <a:buNone/>
            </a:pPr>
            <a:r>
              <a:rPr lang="en-US" altLang="en-US" sz="2000" dirty="0"/>
              <a:t>Whether and how the identified application enablement capabilities could be utilized to jointly support the XR service. Following changes to </a:t>
            </a:r>
            <a:r>
              <a:rPr lang="en-US" altLang="en-US" sz="2000" dirty="0" err="1"/>
              <a:t>FS_XRApp</a:t>
            </a:r>
            <a:r>
              <a:rPr lang="en-US" altLang="en-US" sz="2000" dirty="0"/>
              <a:t> </a:t>
            </a:r>
            <a:r>
              <a:rPr lang="en-US" altLang="en-US" sz="2000"/>
              <a:t>TR 23.700-23:</a:t>
            </a:r>
            <a:endParaRPr lang="en-US" altLang="en-US" sz="2000" dirty="0"/>
          </a:p>
          <a:p>
            <a:pPr lvl="1"/>
            <a:r>
              <a:rPr lang="en-US" altLang="en-US" dirty="0"/>
              <a:t>Add solution on application enablement layer AIML capabilities for supporting XR services</a:t>
            </a:r>
          </a:p>
          <a:p>
            <a:pPr marL="457200" lvl="1" indent="0">
              <a:buNone/>
            </a:pPr>
            <a:endParaRPr lang="en-US" altLang="en-US" sz="1600" dirty="0"/>
          </a:p>
          <a:p>
            <a:r>
              <a:rPr lang="en-US" altLang="en-US" sz="2400" dirty="0"/>
              <a:t>The proposed changes provide solutions to address the study aspects in key issue #4, complete the study of corresponding key issue for </a:t>
            </a:r>
            <a:r>
              <a:rPr lang="en-US" altLang="en-US" sz="2400" dirty="0" err="1"/>
              <a:t>FS_XRApp</a:t>
            </a:r>
            <a:r>
              <a:rPr lang="en-US" altLang="en-US" sz="2400" dirty="0"/>
              <a:t>.</a:t>
            </a:r>
          </a:p>
          <a:p>
            <a:pPr lvl="1"/>
            <a:endParaRPr lang="en-US" altLang="en-US" dirty="0">
              <a:cs typeface="Calibri" panose="020F0502020204030204"/>
            </a:endParaRPr>
          </a:p>
        </p:txBody>
      </p:sp>
    </p:spTree>
    <p:extLst>
      <p:ext uri="{BB962C8B-B14F-4D97-AF65-F5344CB8AC3E}">
        <p14:creationId xmlns:p14="http://schemas.microsoft.com/office/powerpoint/2010/main" val="2607736753"/>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Summary</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lstStyle/>
          <a:p>
            <a:r>
              <a:rPr lang="en-US" altLang="en-US" dirty="0">
                <a:highlight>
                  <a:srgbClr val="FFFF00"/>
                </a:highlight>
              </a:rPr>
              <a:t>This discussion paper </a:t>
            </a:r>
            <a:r>
              <a:rPr lang="sv-SE" altLang="en-US" dirty="0">
                <a:highlight>
                  <a:srgbClr val="FFFF00"/>
                </a:highlight>
              </a:rPr>
              <a:t>proposes solutions to</a:t>
            </a:r>
          </a:p>
          <a:p>
            <a:pPr lvl="1"/>
            <a:r>
              <a:rPr lang="en-US" altLang="en-US" dirty="0">
                <a:highlight>
                  <a:srgbClr val="FFFF00"/>
                </a:highlight>
              </a:rPr>
              <a:t>Address the study aspects of key issues #4 </a:t>
            </a:r>
            <a:r>
              <a:rPr lang="sv-SE" altLang="en-US" dirty="0">
                <a:highlight>
                  <a:srgbClr val="FFFF00"/>
                </a:highlight>
              </a:rPr>
              <a:t>in clause 4.4 of TR 23.700-23 v19.0.0.</a:t>
            </a:r>
            <a:endParaRPr lang="en-US" altLang="en-US" dirty="0">
              <a:highlight>
                <a:srgbClr val="FFFF00"/>
              </a:highlight>
            </a:endParaRPr>
          </a:p>
          <a:p>
            <a:pPr lvl="1"/>
            <a:r>
              <a:rPr lang="en-US" altLang="en-US" dirty="0">
                <a:highlight>
                  <a:srgbClr val="FFFF00"/>
                </a:highlight>
              </a:rPr>
              <a:t>Complete the study of corresponding key issues for </a:t>
            </a:r>
            <a:r>
              <a:rPr lang="en-US" altLang="en-US" dirty="0" err="1">
                <a:highlight>
                  <a:srgbClr val="FFFF00"/>
                </a:highlight>
              </a:rPr>
              <a:t>FS_XRApp</a:t>
            </a:r>
            <a:r>
              <a:rPr lang="en-US" altLang="en-US" dirty="0">
                <a:highlight>
                  <a:srgbClr val="FFFF00"/>
                </a:highlight>
              </a:rPr>
              <a:t>.</a:t>
            </a:r>
            <a:endParaRPr lang="en-US" altLang="en-US" dirty="0"/>
          </a:p>
          <a:p>
            <a:pPr marL="457200" lvl="1" indent="0">
              <a:buNone/>
            </a:pPr>
            <a:endParaRPr lang="en-US" altLang="en-US" dirty="0"/>
          </a:p>
          <a:p>
            <a:pPr marL="228600" lvl="1">
              <a:spcBef>
                <a:spcPts val="1000"/>
              </a:spcBef>
              <a:buBlip>
                <a:blip r:embed="rId2"/>
              </a:buBlip>
            </a:pPr>
            <a:r>
              <a:rPr lang="en-US" altLang="en-US" sz="2800" dirty="0"/>
              <a:t>It is proposed to discuss and agree on CR </a:t>
            </a:r>
            <a:r>
              <a:rPr lang="en-US" altLang="en-US" sz="2800" dirty="0">
                <a:highlight>
                  <a:srgbClr val="00FFFF"/>
                </a:highlight>
              </a:rPr>
              <a:t>S6-244309 (CR#0002) </a:t>
            </a:r>
            <a:r>
              <a:rPr lang="en-US" altLang="en-US" sz="2800" dirty="0"/>
              <a:t>that provides implementation of the solution described in the discussion paper.</a:t>
            </a:r>
            <a:endParaRPr lang="sv-SE" altLang="en-US" sz="2800" dirty="0"/>
          </a:p>
          <a:p>
            <a:pPr marL="457200" lvl="1" indent="0">
              <a:buNone/>
            </a:pPr>
            <a:endParaRPr lang="sv-SE"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Agenda</a:t>
            </a:r>
            <a:endParaRPr lang="en-GB" altLang="en-US" dirty="0"/>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838199" y="2325949"/>
            <a:ext cx="10515599" cy="3851013"/>
          </a:xfrm>
        </p:spPr>
        <p:txBody>
          <a:bodyPr/>
          <a:lstStyle/>
          <a:p>
            <a:r>
              <a:rPr lang="en-GB" altLang="en-US" dirty="0"/>
              <a:t>Use Cases/Applications</a:t>
            </a:r>
          </a:p>
          <a:p>
            <a:r>
              <a:rPr lang="en-GB" altLang="en-US" dirty="0"/>
              <a:t>Background</a:t>
            </a:r>
          </a:p>
          <a:p>
            <a:r>
              <a:rPr lang="en-GB" altLang="en-US" dirty="0"/>
              <a:t>AIML Capability for XR Services</a:t>
            </a:r>
          </a:p>
          <a:p>
            <a:r>
              <a:rPr lang="en-GB" altLang="en-US" dirty="0"/>
              <a:t>Available 5G Network Information for XR Services</a:t>
            </a:r>
          </a:p>
          <a:p>
            <a:r>
              <a:rPr lang="en-GB" altLang="en-US" dirty="0"/>
              <a:t>Proposed solution</a:t>
            </a:r>
          </a:p>
          <a:p>
            <a:r>
              <a:rPr lang="en-GB" altLang="en-US" dirty="0"/>
              <a:t>Summary</a:t>
            </a:r>
            <a:endParaRPr lang="en-US" altLang="en-US" dirty="0"/>
          </a:p>
        </p:txBody>
      </p:sp>
    </p:spTree>
    <p:extLst>
      <p:ext uri="{BB962C8B-B14F-4D97-AF65-F5344CB8AC3E}">
        <p14:creationId xmlns:p14="http://schemas.microsoft.com/office/powerpoint/2010/main" val="3984933016"/>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XR Use Cases/Applications</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pPr lvl="1"/>
            <a:r>
              <a:rPr lang="en-US" altLang="en-US" dirty="0"/>
              <a:t>Entertainment and Gaming</a:t>
            </a:r>
          </a:p>
          <a:p>
            <a:pPr lvl="2"/>
            <a:r>
              <a:rPr lang="en-US" altLang="en-US" dirty="0"/>
              <a:t>Gaming, virtually experience live music and sporting events.</a:t>
            </a:r>
          </a:p>
          <a:p>
            <a:pPr lvl="2"/>
            <a:r>
              <a:rPr lang="en-US" altLang="en-US" dirty="0"/>
              <a:t>XR-film, virtual space where the viewer is physically part of the film, </a:t>
            </a:r>
            <a:r>
              <a:rPr lang="en-US" b="0" i="0" dirty="0">
                <a:solidFill>
                  <a:srgbClr val="282828"/>
                </a:solidFill>
                <a:effectLst/>
                <a:latin typeface="GT-Walsheim"/>
              </a:rPr>
              <a:t>combination of the real world and virtual elements</a:t>
            </a:r>
            <a:r>
              <a:rPr lang="en-US" altLang="en-US" dirty="0"/>
              <a:t>. </a:t>
            </a:r>
          </a:p>
          <a:p>
            <a:pPr marL="914400" lvl="2" indent="0">
              <a:buNone/>
            </a:pPr>
            <a:endParaRPr lang="en-US" altLang="en-US" dirty="0"/>
          </a:p>
          <a:p>
            <a:pPr lvl="1"/>
            <a:r>
              <a:rPr lang="en-US" altLang="en-US" dirty="0"/>
              <a:t>Virtual try-on technology</a:t>
            </a:r>
          </a:p>
          <a:p>
            <a:pPr lvl="2"/>
            <a:r>
              <a:rPr lang="en-US" altLang="en-US" dirty="0"/>
              <a:t>Virtual try-on technology to create Makeup Genius, a virtual mirror app for trying on makeup shades.</a:t>
            </a:r>
          </a:p>
          <a:p>
            <a:pPr lvl="2"/>
            <a:r>
              <a:rPr lang="en-US" altLang="en-US" dirty="0"/>
              <a:t>Virtual closet experience, digital clothing on.</a:t>
            </a:r>
          </a:p>
          <a:p>
            <a:pPr marL="914400" lvl="2" indent="0">
              <a:buNone/>
            </a:pPr>
            <a:endParaRPr lang="en-US" altLang="en-US" dirty="0"/>
          </a:p>
          <a:p>
            <a:pPr lvl="1"/>
            <a:r>
              <a:rPr lang="en-US" altLang="en-US" dirty="0"/>
              <a:t>Virtual test drives</a:t>
            </a:r>
          </a:p>
          <a:p>
            <a:pPr lvl="2"/>
            <a:r>
              <a:rPr lang="en-US" altLang="en-US" dirty="0"/>
              <a:t>Transform an empty parking lot into a futuristic city landscape. </a:t>
            </a:r>
          </a:p>
          <a:p>
            <a:pPr lvl="2"/>
            <a:r>
              <a:rPr lang="en-US" altLang="en-US" dirty="0"/>
              <a:t>Drive the new car model virtually. </a:t>
            </a:r>
          </a:p>
        </p:txBody>
      </p:sp>
    </p:spTree>
    <p:extLst>
      <p:ext uri="{BB962C8B-B14F-4D97-AF65-F5344CB8AC3E}">
        <p14:creationId xmlns:p14="http://schemas.microsoft.com/office/powerpoint/2010/main" val="13152557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XR Use Cases/Applications</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pPr lvl="1"/>
            <a:r>
              <a:rPr lang="en-US" altLang="en-US" dirty="0"/>
              <a:t>Configuration / Virtual Showrooms</a:t>
            </a:r>
          </a:p>
          <a:p>
            <a:pPr lvl="2"/>
            <a:r>
              <a:rPr lang="en-US" altLang="en-US" dirty="0"/>
              <a:t>Virtual car showroom. </a:t>
            </a:r>
          </a:p>
          <a:p>
            <a:pPr lvl="2"/>
            <a:r>
              <a:rPr lang="en-US" altLang="en-US" dirty="0"/>
              <a:t>Virtual aircraft, configure the aircraft, including layout, materials, colors, and finishes.</a:t>
            </a:r>
          </a:p>
          <a:p>
            <a:pPr marL="457200" lvl="1" indent="0">
              <a:buNone/>
            </a:pPr>
            <a:endParaRPr lang="en-US" altLang="en-US" dirty="0"/>
          </a:p>
          <a:p>
            <a:pPr lvl="1"/>
            <a:r>
              <a:rPr lang="en-US" altLang="en-US" dirty="0"/>
              <a:t>Virtual tours</a:t>
            </a:r>
          </a:p>
          <a:p>
            <a:pPr lvl="2"/>
            <a:r>
              <a:rPr lang="en-US" altLang="en-US" dirty="0"/>
              <a:t>Virtual tours of stores in addition to virtual try-out features and interactive coupons.</a:t>
            </a:r>
          </a:p>
          <a:p>
            <a:pPr lvl="2"/>
            <a:r>
              <a:rPr lang="en-US" altLang="en-US" dirty="0"/>
              <a:t>Virtual factory tour to showcase the manufacturing process.</a:t>
            </a:r>
          </a:p>
          <a:p>
            <a:pPr marL="914400" lvl="2" indent="0">
              <a:buNone/>
            </a:pPr>
            <a:endParaRPr lang="en-US" altLang="en-US" dirty="0"/>
          </a:p>
          <a:p>
            <a:pPr lvl="1"/>
            <a:r>
              <a:rPr lang="en-US" altLang="en-US" dirty="0"/>
              <a:t>Virtual space</a:t>
            </a:r>
          </a:p>
          <a:p>
            <a:pPr lvl="2"/>
            <a:r>
              <a:rPr lang="en-US" altLang="en-US" dirty="0"/>
              <a:t>Enabling consumers to view 3D models of various products in their space, furniture and home improvement.</a:t>
            </a:r>
          </a:p>
          <a:p>
            <a:pPr marL="914400" lvl="2" indent="0">
              <a:buNone/>
            </a:pPr>
            <a:endParaRPr lang="en-US" altLang="en-US" dirty="0"/>
          </a:p>
          <a:p>
            <a:pPr lvl="1"/>
            <a:r>
              <a:rPr lang="en-US" altLang="en-US" dirty="0"/>
              <a:t>More: Healthcare, engineering and manufacturing, food, education, etc.</a:t>
            </a:r>
          </a:p>
        </p:txBody>
      </p:sp>
    </p:spTree>
    <p:extLst>
      <p:ext uri="{BB962C8B-B14F-4D97-AF65-F5344CB8AC3E}">
        <p14:creationId xmlns:p14="http://schemas.microsoft.com/office/powerpoint/2010/main" val="2774062744"/>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Background – </a:t>
            </a:r>
            <a:r>
              <a:rPr lang="en-GB" altLang="en-US" dirty="0" err="1"/>
              <a:t>FS_XRApp</a:t>
            </a:r>
            <a:endParaRPr lang="en-GB" altLang="en-US" dirty="0"/>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GB" altLang="en-US" dirty="0" err="1"/>
              <a:t>FS_XRApp</a:t>
            </a:r>
            <a:r>
              <a:rPr lang="en-GB" altLang="en-US" dirty="0"/>
              <a:t> - </a:t>
            </a:r>
            <a:r>
              <a:rPr lang="en-US" altLang="en-US" dirty="0"/>
              <a:t>TR 23.700-23 v19.0.0</a:t>
            </a:r>
          </a:p>
          <a:p>
            <a:pPr lvl="1"/>
            <a:r>
              <a:rPr lang="en-US" altLang="en-US" dirty="0"/>
              <a:t>4.4 - Key issue 4: Application enablement layer capabilities usage to supporting the XR services</a:t>
            </a:r>
          </a:p>
          <a:p>
            <a:pPr marL="914400" lvl="2" indent="0">
              <a:buNone/>
            </a:pPr>
            <a:r>
              <a:rPr lang="en-US" altLang="en-US" dirty="0"/>
              <a:t>To support online AR gaming, the following capabilities could be leveraged (with potential enhancements): </a:t>
            </a:r>
            <a:r>
              <a:rPr lang="en-US" altLang="en-US" dirty="0">
                <a:highlight>
                  <a:srgbClr val="FFFF00"/>
                </a:highlight>
              </a:rPr>
              <a:t>AI/ML may be required for Image &amp; Object Recognition</a:t>
            </a:r>
            <a:r>
              <a:rPr lang="en-US" altLang="en-US" dirty="0"/>
              <a:t>.</a:t>
            </a:r>
          </a:p>
          <a:p>
            <a:pPr marL="914400" lvl="2" indent="0">
              <a:buNone/>
            </a:pPr>
            <a:r>
              <a:rPr lang="en-US" altLang="en-US" dirty="0"/>
              <a:t>It is proposed to study the following open issues:</a:t>
            </a:r>
          </a:p>
          <a:p>
            <a:pPr lvl="2"/>
            <a:r>
              <a:rPr lang="en-US" altLang="en-US" dirty="0">
                <a:highlight>
                  <a:srgbClr val="FFFF00"/>
                </a:highlight>
              </a:rPr>
              <a:t>Whether and how the identified application enablement capabilities could be utilized to jointly support the XR service.</a:t>
            </a:r>
          </a:p>
          <a:p>
            <a:pPr lvl="2"/>
            <a:r>
              <a:rPr lang="en-US" altLang="en-US" dirty="0"/>
              <a:t>Whether and how the application enablement architecture could support the XR service taking advantage of the identified application enablement capabilities.</a:t>
            </a:r>
          </a:p>
        </p:txBody>
      </p:sp>
    </p:spTree>
    <p:extLst>
      <p:ext uri="{BB962C8B-B14F-4D97-AF65-F5344CB8AC3E}">
        <p14:creationId xmlns:p14="http://schemas.microsoft.com/office/powerpoint/2010/main" val="1167552935"/>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3DC85C-CFA7-3D05-ECE7-FB06C06CBCCA}"/>
              </a:ext>
            </a:extLst>
          </p:cNvPr>
          <p:cNvSpPr>
            <a:spLocks noGrp="1"/>
          </p:cNvSpPr>
          <p:nvPr>
            <p:ph type="title"/>
          </p:nvPr>
        </p:nvSpPr>
        <p:spPr/>
        <p:txBody>
          <a:bodyPr/>
          <a:lstStyle/>
          <a:p>
            <a:r>
              <a:rPr lang="en-US" altLang="en-US" dirty="0"/>
              <a:t>AIML Capability for XR Services</a:t>
            </a:r>
          </a:p>
        </p:txBody>
      </p:sp>
      <p:sp>
        <p:nvSpPr>
          <p:cNvPr id="3" name="Content Placeholder 2">
            <a:extLst>
              <a:ext uri="{FF2B5EF4-FFF2-40B4-BE49-F238E27FC236}">
                <a16:creationId xmlns:a16="http://schemas.microsoft.com/office/drawing/2014/main" id="{FBA7EEDF-FEB1-CB5E-9EE4-278A5D78FA64}"/>
              </a:ext>
            </a:extLst>
          </p:cNvPr>
          <p:cNvSpPr>
            <a:spLocks noGrp="1"/>
          </p:cNvSpPr>
          <p:nvPr>
            <p:ph idx="1"/>
          </p:nvPr>
        </p:nvSpPr>
        <p:spPr>
          <a:xfrm>
            <a:off x="838200" y="1825625"/>
            <a:ext cx="10515600" cy="4351338"/>
          </a:xfrm>
        </p:spPr>
        <p:txBody>
          <a:bodyPr/>
          <a:lstStyle/>
          <a:p>
            <a:r>
              <a:rPr lang="en-US" dirty="0"/>
              <a:t>Consumer (e.g. VAL server) decides split image/video processing for a XR service, SEALDD server support data delivery for the XR service</a:t>
            </a:r>
          </a:p>
          <a:p>
            <a:r>
              <a:rPr lang="en-US" dirty="0"/>
              <a:t>AIMLE Server Assists Split AI/ML Operations</a:t>
            </a:r>
            <a:endParaRPr lang="en-US" sz="1600" dirty="0"/>
          </a:p>
          <a:p>
            <a:pPr lvl="1"/>
            <a:r>
              <a:rPr lang="en-US" b="1" dirty="0"/>
              <a:t>Discovery split nodes</a:t>
            </a:r>
            <a:r>
              <a:rPr lang="en-US" dirty="0"/>
              <a:t> </a:t>
            </a:r>
            <a:r>
              <a:rPr lang="en-US" b="1" dirty="0"/>
              <a:t>-</a:t>
            </a:r>
            <a:r>
              <a:rPr lang="en-US" dirty="0"/>
              <a:t> AIMLE server assists VAL server for discovery of split endpoints to take the split tasks on e.g. AI/ML </a:t>
            </a:r>
            <a:r>
              <a:rPr lang="en-US" altLang="en-US" dirty="0"/>
              <a:t>image/video processing</a:t>
            </a:r>
            <a:endParaRPr lang="fr-FR" dirty="0"/>
          </a:p>
          <a:p>
            <a:pPr lvl="1"/>
            <a:r>
              <a:rPr lang="en-US" b="1" dirty="0"/>
              <a:t>AI/ML task delivery - </a:t>
            </a:r>
            <a:r>
              <a:rPr lang="en-US" dirty="0"/>
              <a:t>AIMLE server provides assistance information to SEALDD server for supporting the data delivery</a:t>
            </a:r>
          </a:p>
          <a:p>
            <a:pPr lvl="2"/>
            <a:r>
              <a:rPr lang="en-US" dirty="0"/>
              <a:t>Time point/time window for data delivery with QoS requirement. </a:t>
            </a:r>
          </a:p>
          <a:p>
            <a:pPr lvl="2"/>
            <a:r>
              <a:rPr lang="en-US" dirty="0"/>
              <a:t>Achievable QoS with current configuration of session between UE and AF (e.g. the consumer). </a:t>
            </a:r>
          </a:p>
          <a:p>
            <a:pPr lvl="2"/>
            <a:r>
              <a:rPr lang="en-US" dirty="0"/>
              <a:t>Suggestion of QoS values for each flow of the session in order to satisfy application requirement.</a:t>
            </a:r>
          </a:p>
          <a:p>
            <a:pPr lvl="1"/>
            <a:endParaRPr lang="en-US" dirty="0"/>
          </a:p>
        </p:txBody>
      </p:sp>
      <p:sp>
        <p:nvSpPr>
          <p:cNvPr id="4" name="Rectangle 2">
            <a:extLst>
              <a:ext uri="{FF2B5EF4-FFF2-40B4-BE49-F238E27FC236}">
                <a16:creationId xmlns:a16="http://schemas.microsoft.com/office/drawing/2014/main" id="{0C00481B-BC18-4DD5-47DF-0D472413F065}"/>
              </a:ext>
            </a:extLst>
          </p:cNvPr>
          <p:cNvSpPr>
            <a:spLocks noChangeArrowheads="1"/>
          </p:cNvSpPr>
          <p:nvPr/>
        </p:nvSpPr>
        <p:spPr bwMode="auto">
          <a:xfrm>
            <a:off x="6480699" y="3080552"/>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481235256"/>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3DC85C-CFA7-3D05-ECE7-FB06C06CBCCA}"/>
              </a:ext>
            </a:extLst>
          </p:cNvPr>
          <p:cNvSpPr>
            <a:spLocks noGrp="1"/>
          </p:cNvSpPr>
          <p:nvPr>
            <p:ph type="title"/>
          </p:nvPr>
        </p:nvSpPr>
        <p:spPr/>
        <p:txBody>
          <a:bodyPr/>
          <a:lstStyle/>
          <a:p>
            <a:r>
              <a:rPr lang="en-US" altLang="en-US" dirty="0"/>
              <a:t>AIML Capability for XR Services</a:t>
            </a:r>
          </a:p>
        </p:txBody>
      </p:sp>
      <p:sp>
        <p:nvSpPr>
          <p:cNvPr id="3" name="Content Placeholder 2">
            <a:extLst>
              <a:ext uri="{FF2B5EF4-FFF2-40B4-BE49-F238E27FC236}">
                <a16:creationId xmlns:a16="http://schemas.microsoft.com/office/drawing/2014/main" id="{FBA7EEDF-FEB1-CB5E-9EE4-278A5D78FA64}"/>
              </a:ext>
            </a:extLst>
          </p:cNvPr>
          <p:cNvSpPr>
            <a:spLocks noGrp="1"/>
          </p:cNvSpPr>
          <p:nvPr>
            <p:ph idx="1"/>
          </p:nvPr>
        </p:nvSpPr>
        <p:spPr>
          <a:xfrm>
            <a:off x="838200" y="1825625"/>
            <a:ext cx="10515600" cy="4351338"/>
          </a:xfrm>
        </p:spPr>
        <p:txBody>
          <a:bodyPr/>
          <a:lstStyle/>
          <a:p>
            <a:r>
              <a:rPr lang="en-US" dirty="0"/>
              <a:t>The assistance information from the AIMLE server can be used by the SEALDD server</a:t>
            </a:r>
          </a:p>
          <a:p>
            <a:pPr lvl="1"/>
            <a:r>
              <a:rPr lang="en-US" dirty="0"/>
              <a:t>Time point/time window for data delivery with QoS requirement: </a:t>
            </a:r>
          </a:p>
          <a:p>
            <a:pPr lvl="2"/>
            <a:r>
              <a:rPr lang="en-US" dirty="0"/>
              <a:t>Can be used to decide the time for data delivery/distribution and satisfy QoS requirement.</a:t>
            </a:r>
          </a:p>
          <a:p>
            <a:pPr lvl="1"/>
            <a:r>
              <a:rPr lang="en-US" dirty="0"/>
              <a:t>Achievable QoS with current configuration of session between UE and AF (e.g. the consumer)</a:t>
            </a:r>
          </a:p>
          <a:p>
            <a:pPr lvl="2"/>
            <a:r>
              <a:rPr lang="en-US" dirty="0"/>
              <a:t>Can be used to decide whether update of the current configuration is needed or not.</a:t>
            </a:r>
          </a:p>
          <a:p>
            <a:pPr lvl="1"/>
            <a:r>
              <a:rPr lang="en-US" dirty="0"/>
              <a:t>Suggestion of QoS values for each flow of the session in order to satisfy application requirement</a:t>
            </a:r>
          </a:p>
          <a:p>
            <a:pPr lvl="2"/>
            <a:r>
              <a:rPr lang="en-US" dirty="0"/>
              <a:t>Can be used to decide the configuration of each flow of the session. </a:t>
            </a:r>
          </a:p>
          <a:p>
            <a:pPr marL="0" indent="0">
              <a:buNone/>
            </a:pPr>
            <a:r>
              <a:rPr lang="en-US" sz="2000" dirty="0">
                <a:highlight>
                  <a:srgbClr val="FFFF00"/>
                </a:highlight>
              </a:rPr>
              <a:t>The assistance information can be used separately or jointly depends on need at the SEALDD server.</a:t>
            </a:r>
          </a:p>
        </p:txBody>
      </p:sp>
      <p:sp>
        <p:nvSpPr>
          <p:cNvPr id="4" name="Rectangle 2">
            <a:extLst>
              <a:ext uri="{FF2B5EF4-FFF2-40B4-BE49-F238E27FC236}">
                <a16:creationId xmlns:a16="http://schemas.microsoft.com/office/drawing/2014/main" id="{0C00481B-BC18-4DD5-47DF-0D472413F065}"/>
              </a:ext>
            </a:extLst>
          </p:cNvPr>
          <p:cNvSpPr>
            <a:spLocks noChangeArrowheads="1"/>
          </p:cNvSpPr>
          <p:nvPr/>
        </p:nvSpPr>
        <p:spPr bwMode="auto">
          <a:xfrm>
            <a:off x="6480699" y="3080552"/>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1824721255"/>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3DC85C-CFA7-3D05-ECE7-FB06C06CBCCA}"/>
              </a:ext>
            </a:extLst>
          </p:cNvPr>
          <p:cNvSpPr>
            <a:spLocks noGrp="1"/>
          </p:cNvSpPr>
          <p:nvPr>
            <p:ph type="title"/>
          </p:nvPr>
        </p:nvSpPr>
        <p:spPr/>
        <p:txBody>
          <a:bodyPr/>
          <a:lstStyle/>
          <a:p>
            <a:r>
              <a:rPr lang="en-US" altLang="en-US" dirty="0"/>
              <a:t>Available 5G Network Information for XR Services</a:t>
            </a:r>
          </a:p>
        </p:txBody>
      </p:sp>
      <p:sp>
        <p:nvSpPr>
          <p:cNvPr id="3" name="Content Placeholder 2">
            <a:extLst>
              <a:ext uri="{FF2B5EF4-FFF2-40B4-BE49-F238E27FC236}">
                <a16:creationId xmlns:a16="http://schemas.microsoft.com/office/drawing/2014/main" id="{FBA7EEDF-FEB1-CB5E-9EE4-278A5D78FA64}"/>
              </a:ext>
            </a:extLst>
          </p:cNvPr>
          <p:cNvSpPr>
            <a:spLocks noGrp="1"/>
          </p:cNvSpPr>
          <p:nvPr>
            <p:ph idx="1"/>
          </p:nvPr>
        </p:nvSpPr>
        <p:spPr>
          <a:xfrm>
            <a:off x="838200" y="1825625"/>
            <a:ext cx="10515600" cy="4351338"/>
          </a:xfrm>
        </p:spPr>
        <p:txBody>
          <a:bodyPr/>
          <a:lstStyle/>
          <a:p>
            <a:r>
              <a:rPr lang="en-US" dirty="0"/>
              <a:t>Available 5GC information for XR data delivery</a:t>
            </a:r>
            <a:endParaRPr lang="en-US" sz="1600" dirty="0"/>
          </a:p>
          <a:p>
            <a:pPr lvl="1"/>
            <a:r>
              <a:rPr lang="en-US" dirty="0"/>
              <a:t>E2E data volume transfer time analytics: </a:t>
            </a:r>
          </a:p>
          <a:p>
            <a:pPr lvl="2">
              <a:buFont typeface="Wingdings" panose="05000000000000000000" pitchFamily="2" charset="2"/>
              <a:buChar char="§"/>
            </a:pPr>
            <a:r>
              <a:rPr lang="en-US" sz="2400" dirty="0"/>
              <a:t>A pre-configured data size (or data size range) may be used in the analytics request.</a:t>
            </a:r>
          </a:p>
          <a:p>
            <a:pPr lvl="2">
              <a:buFont typeface="Wingdings" panose="05000000000000000000" pitchFamily="2" charset="2"/>
              <a:buChar char="§"/>
            </a:pPr>
            <a:r>
              <a:rPr lang="en-US" sz="2400" dirty="0"/>
              <a:t>The pre-configured data size may be the data size provided by the consumer, or be decided by the SEALDD server according to the data size range and based on its local policy.</a:t>
            </a:r>
          </a:p>
          <a:p>
            <a:pPr lvl="2">
              <a:buFont typeface="Wingdings" panose="05000000000000000000" pitchFamily="2" charset="2"/>
              <a:buChar char="§"/>
            </a:pPr>
            <a:r>
              <a:rPr lang="en-US" sz="2400" dirty="0"/>
              <a:t>The predictions of E2E data volume transfer time for uplink/downlink given data volume can be used by the SEALDD server to set the individual QoS parameters (e.g. Requested 5GS Delay).</a:t>
            </a:r>
          </a:p>
          <a:p>
            <a:pPr lvl="2">
              <a:buFont typeface="Wingdings" panose="05000000000000000000" pitchFamily="2" charset="2"/>
              <a:buChar char="§"/>
            </a:pPr>
            <a:r>
              <a:rPr lang="en-GB" sz="2400" dirty="0"/>
              <a:t>The analytics subscription may be updated when the actual data size changed. </a:t>
            </a:r>
            <a:endParaRPr lang="en-US" sz="2400" dirty="0"/>
          </a:p>
          <a:p>
            <a:pPr marL="914400" lvl="2" indent="0">
              <a:buNone/>
            </a:pPr>
            <a:endParaRPr lang="en-US" dirty="0"/>
          </a:p>
        </p:txBody>
      </p:sp>
      <p:sp>
        <p:nvSpPr>
          <p:cNvPr id="4" name="Rectangle 2">
            <a:extLst>
              <a:ext uri="{FF2B5EF4-FFF2-40B4-BE49-F238E27FC236}">
                <a16:creationId xmlns:a16="http://schemas.microsoft.com/office/drawing/2014/main" id="{0C00481B-BC18-4DD5-47DF-0D472413F065}"/>
              </a:ext>
            </a:extLst>
          </p:cNvPr>
          <p:cNvSpPr>
            <a:spLocks noChangeArrowheads="1"/>
          </p:cNvSpPr>
          <p:nvPr/>
        </p:nvSpPr>
        <p:spPr bwMode="auto">
          <a:xfrm>
            <a:off x="6480699" y="3080552"/>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068688671"/>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3DC85C-CFA7-3D05-ECE7-FB06C06CBCCA}"/>
              </a:ext>
            </a:extLst>
          </p:cNvPr>
          <p:cNvSpPr>
            <a:spLocks noGrp="1"/>
          </p:cNvSpPr>
          <p:nvPr>
            <p:ph type="title"/>
          </p:nvPr>
        </p:nvSpPr>
        <p:spPr/>
        <p:txBody>
          <a:bodyPr/>
          <a:lstStyle/>
          <a:p>
            <a:r>
              <a:rPr lang="en-US" altLang="en-US" dirty="0"/>
              <a:t>Data Size</a:t>
            </a:r>
          </a:p>
        </p:txBody>
      </p:sp>
      <p:sp>
        <p:nvSpPr>
          <p:cNvPr id="3" name="Content Placeholder 2">
            <a:extLst>
              <a:ext uri="{FF2B5EF4-FFF2-40B4-BE49-F238E27FC236}">
                <a16:creationId xmlns:a16="http://schemas.microsoft.com/office/drawing/2014/main" id="{FBA7EEDF-FEB1-CB5E-9EE4-278A5D78FA64}"/>
              </a:ext>
            </a:extLst>
          </p:cNvPr>
          <p:cNvSpPr>
            <a:spLocks noGrp="1"/>
          </p:cNvSpPr>
          <p:nvPr>
            <p:ph idx="1"/>
          </p:nvPr>
        </p:nvSpPr>
        <p:spPr>
          <a:xfrm>
            <a:off x="838200" y="1825625"/>
            <a:ext cx="10515600" cy="4351338"/>
          </a:xfrm>
        </p:spPr>
        <p:txBody>
          <a:bodyPr/>
          <a:lstStyle/>
          <a:p>
            <a:r>
              <a:rPr lang="en-US" b="0" i="0" dirty="0">
                <a:solidFill>
                  <a:srgbClr val="242424"/>
                </a:solidFill>
                <a:effectLst/>
                <a:latin typeface="ericsson hilda" panose="00000500000000000000" pitchFamily="2" charset="0"/>
              </a:rPr>
              <a:t>XR traffic is characterized by multiple service flows, and a wide variation in data sizes, etc.</a:t>
            </a:r>
          </a:p>
          <a:p>
            <a:r>
              <a:rPr lang="en-US" dirty="0"/>
              <a:t>In the request from the consumer to SEALDD server, assume that data size of the data to be delivered is contained. </a:t>
            </a:r>
          </a:p>
          <a:p>
            <a:pPr lvl="1"/>
            <a:r>
              <a:rPr lang="en-US" dirty="0"/>
              <a:t>Consumer can estimate the data size according its previous applications with the same XR service. </a:t>
            </a:r>
            <a:r>
              <a:rPr lang="en-US" dirty="0">
                <a:highlight>
                  <a:srgbClr val="FFFF00"/>
                </a:highlight>
              </a:rPr>
              <a:t>An estimated data size or a range of data size of the data to be delivered is provided by the consumer.</a:t>
            </a:r>
            <a:r>
              <a:rPr lang="en-US" dirty="0"/>
              <a:t> </a:t>
            </a:r>
          </a:p>
          <a:p>
            <a:pPr marL="685800" lvl="1" indent="-228600">
              <a:lnSpc>
                <a:spcPct val="90000"/>
              </a:lnSpc>
              <a:spcBef>
                <a:spcPts val="500"/>
              </a:spcBef>
              <a:buClr>
                <a:srgbClr val="C00000"/>
              </a:buClr>
              <a:buFont typeface="Arial" panose="020B0604020202020204" pitchFamily="34" charset="0"/>
              <a:buChar char="•"/>
            </a:pPr>
            <a:r>
              <a:rPr lang="en-US" sz="2400" dirty="0">
                <a:latin typeface="+mn-lt"/>
                <a:cs typeface="+mn-cs"/>
              </a:rPr>
              <a:t>If such information is not contained in the request, the SEALDD server rejects the service request from the consumer.</a:t>
            </a:r>
          </a:p>
          <a:p>
            <a:pPr marL="685800" lvl="1" indent="-228600">
              <a:lnSpc>
                <a:spcPct val="90000"/>
              </a:lnSpc>
              <a:spcBef>
                <a:spcPts val="500"/>
              </a:spcBef>
              <a:buClr>
                <a:srgbClr val="C00000"/>
              </a:buClr>
              <a:buFont typeface="Arial" panose="020B0604020202020204" pitchFamily="34" charset="0"/>
              <a:buChar char="•"/>
            </a:pPr>
            <a:r>
              <a:rPr lang="en-GB" sz="2400" dirty="0">
                <a:latin typeface="+mn-lt"/>
                <a:cs typeface="+mn-cs"/>
              </a:rPr>
              <a:t>The data size may be updated when actual data size changed. The actual data size may be obtained via measurement described in </a:t>
            </a:r>
            <a:r>
              <a:rPr lang="en-GB" sz="2400" dirty="0" err="1">
                <a:highlight>
                  <a:srgbClr val="00FF00"/>
                </a:highlight>
                <a:latin typeface="+mn-lt"/>
                <a:cs typeface="+mn-cs"/>
              </a:rPr>
              <a:t>Sdd_TransmissionQuality</a:t>
            </a:r>
            <a:r>
              <a:rPr lang="en-GB" sz="2400" dirty="0">
                <a:highlight>
                  <a:srgbClr val="00FF00"/>
                </a:highlight>
                <a:latin typeface="+mn-lt"/>
                <a:cs typeface="+mn-cs"/>
              </a:rPr>
              <a:t> Management API</a:t>
            </a:r>
            <a:r>
              <a:rPr lang="en-GB" sz="2400" dirty="0">
                <a:latin typeface="+mn-lt"/>
                <a:cs typeface="+mn-cs"/>
              </a:rPr>
              <a:t>.</a:t>
            </a:r>
            <a:endParaRPr lang="en-US" sz="2400" dirty="0">
              <a:latin typeface="+mn-lt"/>
              <a:cs typeface="+mn-cs"/>
            </a:endParaRPr>
          </a:p>
          <a:p>
            <a:pPr lvl="1"/>
            <a:endParaRPr lang="en-US" dirty="0">
              <a:highlight>
                <a:srgbClr val="FFFF00"/>
              </a:highlight>
            </a:endParaRPr>
          </a:p>
          <a:p>
            <a:pPr lvl="1"/>
            <a:endParaRPr lang="en-US" dirty="0"/>
          </a:p>
        </p:txBody>
      </p:sp>
      <p:sp>
        <p:nvSpPr>
          <p:cNvPr id="4" name="Rectangle 2">
            <a:extLst>
              <a:ext uri="{FF2B5EF4-FFF2-40B4-BE49-F238E27FC236}">
                <a16:creationId xmlns:a16="http://schemas.microsoft.com/office/drawing/2014/main" id="{0C00481B-BC18-4DD5-47DF-0D472413F065}"/>
              </a:ext>
            </a:extLst>
          </p:cNvPr>
          <p:cNvSpPr>
            <a:spLocks noChangeArrowheads="1"/>
          </p:cNvSpPr>
          <p:nvPr/>
        </p:nvSpPr>
        <p:spPr bwMode="auto">
          <a:xfrm>
            <a:off x="6480699" y="3080552"/>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96734198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DAEA8FA31AE264686265496F4F61D70" ma:contentTypeVersion="15" ma:contentTypeDescription="Create a new document." ma:contentTypeScope="" ma:versionID="bc1beef5aae7c1309f934a5b5aac580e">
  <xsd:schema xmlns:xsd="http://www.w3.org/2001/XMLSchema" xmlns:xs="http://www.w3.org/2001/XMLSchema" xmlns:p="http://schemas.microsoft.com/office/2006/metadata/properties" xmlns:ns2="0df8c305-aa69-4dd4-b07b-48c8235cb022" xmlns:ns3="31c58025-e3f9-485f-aaed-75a94878868f" targetNamespace="http://schemas.microsoft.com/office/2006/metadata/properties" ma:root="true" ma:fieldsID="23838ac7307fa4094bc811b54a8b8594" ns2:_="" ns3:_="">
    <xsd:import namespace="0df8c305-aa69-4dd4-b07b-48c8235cb022"/>
    <xsd:import namespace="31c58025-e3f9-485f-aaed-75a94878868f"/>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Location" minOccurs="0"/>
                <xsd:element ref="ns3:SharedWithUsers" minOccurs="0"/>
                <xsd:element ref="ns3:SharedWithDetails" minOccurs="0"/>
                <xsd:element ref="ns2:MediaServiceAutoKeyPoints" minOccurs="0"/>
                <xsd:element ref="ns2:MediaServiceKeyPoints" minOccurs="0"/>
                <xsd:element ref="ns2:MediaServiceOCR" minOccurs="0"/>
                <xsd:element ref="ns2:MediaServiceGenerationTime" minOccurs="0"/>
                <xsd:element ref="ns2:MediaServiceEventHashCode" minOccurs="0"/>
                <xsd:element ref="ns2:MediaLengthInSecond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df8c305-aa69-4dd4-b07b-48c8235cb02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1c58025-e3f9-485f-aaed-75a94878868f"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35CA3727-A4EB-4398-9783-D0148B061093}">
  <ds:schemaRefs>
    <ds:schemaRef ds:uri="0df8c305-aa69-4dd4-b07b-48c8235cb022"/>
    <ds:schemaRef ds:uri="31c58025-e3f9-485f-aaed-75a94878868f"/>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CAF0457E-7675-4FD8-A129-26156AD0E93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df8c305-aa69-4dd4-b07b-48c8235cb022"/>
    <ds:schemaRef ds:uri="31c58025-e3f9-485f-aaed-75a94878868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1780</TotalTime>
  <Words>1001</Words>
  <Application>Microsoft Office PowerPoint</Application>
  <PresentationFormat>Widescreen</PresentationFormat>
  <Paragraphs>87</Paragraphs>
  <Slides>11</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11</vt:i4>
      </vt:variant>
    </vt:vector>
  </HeadingPairs>
  <TitlesOfParts>
    <vt:vector size="20" baseType="lpstr">
      <vt:lpstr>Arial </vt:lpstr>
      <vt:lpstr>GT-Walsheim</vt:lpstr>
      <vt:lpstr>Arial</vt:lpstr>
      <vt:lpstr>Calibri</vt:lpstr>
      <vt:lpstr>Calibri Light</vt:lpstr>
      <vt:lpstr>ericsson hilda</vt:lpstr>
      <vt:lpstr>Times New Roman</vt:lpstr>
      <vt:lpstr>Wingdings</vt:lpstr>
      <vt:lpstr>Office Theme</vt:lpstr>
      <vt:lpstr>Discussion Paper on Available Capabilities and Information for XR Services</vt:lpstr>
      <vt:lpstr>Agenda</vt:lpstr>
      <vt:lpstr>XR Use Cases/Applications</vt:lpstr>
      <vt:lpstr>XR Use Cases/Applications</vt:lpstr>
      <vt:lpstr>Background – FS_XRApp</vt:lpstr>
      <vt:lpstr>AIML Capability for XR Services</vt:lpstr>
      <vt:lpstr>AIML Capability for XR Services</vt:lpstr>
      <vt:lpstr>Available 5G Network Information for XR Services</vt:lpstr>
      <vt:lpstr>Data Size</vt:lpstr>
      <vt:lpstr>Proposed Solution</vt:lpstr>
      <vt:lpstr>Summary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Ericsson_JY</cp:lastModifiedBy>
  <cp:revision>2</cp:revision>
  <dcterms:created xsi:type="dcterms:W3CDTF">2010-02-05T13:52:04Z</dcterms:created>
  <dcterms:modified xsi:type="dcterms:W3CDTF">2024-10-08T15:47:45Z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0x0101003DAEA8FA31AE264686265496F4F61D70</vt:lpwstr>
  </property>
</Properties>
</file>