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0" d="100"/>
          <a:sy n="100" d="100"/>
        </p:scale>
        <p:origin x="102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846" y="-223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S5-246328, SA5#158, Orlando, Florida, USA 18 - 22 November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(4 SID approved)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0889" y="5806866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34475"/>
              </p:ext>
            </p:extLst>
          </p:nvPr>
        </p:nvGraphicFramePr>
        <p:xfrm>
          <a:off x="416858" y="1450521"/>
          <a:ext cx="11358283" cy="4354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667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46207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334904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37125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S5-246529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4003079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 </a:t>
                      </a:r>
                      <a:r>
                        <a:rPr lang="en-GB" sz="1200" b="0" i="0" u="none" strike="noStrike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Femto</a:t>
                      </a: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Support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2287131"/>
                  </a:ext>
                </a:extLst>
              </a:tr>
              <a:tr h="3371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384996"/>
                  </a:ext>
                </a:extLst>
              </a:tr>
              <a:tr h="4503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Energy Efficiency/Energy Saving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311254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5BE890DF-F3A1-4019-29D6-B983B60605F7}"/>
              </a:ext>
            </a:extLst>
          </p:cNvPr>
          <p:cNvSpPr txBox="1">
            <a:spLocks/>
          </p:cNvSpPr>
          <p:nvPr/>
        </p:nvSpPr>
        <p:spPr bwMode="auto">
          <a:xfrm>
            <a:off x="9790888" y="5805265"/>
            <a:ext cx="2366474" cy="42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  <a:br>
              <a:rPr lang="en-GB" sz="1000" dirty="0">
                <a:solidFill>
                  <a:schemeClr val="dk1"/>
                </a:solidFill>
              </a:rPr>
            </a:br>
            <a:r>
              <a:rPr lang="en-GB" sz="1000" dirty="0">
                <a:solidFill>
                  <a:schemeClr val="dk1"/>
                </a:solidFill>
              </a:rPr>
              <a:t>SID proposal (SP)/Approved SID (SID)</a:t>
            </a: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228600"/>
            <a:ext cx="9306953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(5 WID approved)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84" y="5815881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37365"/>
              </p:ext>
            </p:extLst>
          </p:nvPr>
        </p:nvGraphicFramePr>
        <p:xfrm>
          <a:off x="340658" y="1500799"/>
          <a:ext cx="11358284" cy="4150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777990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4931539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4042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Aspects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Xiaoqian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Jia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64989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S5-246602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withdrawn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for Ambient power-enabled Internet of Things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897916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S5-246820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withdrawn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information including device identities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0670908"/>
                  </a:ext>
                </a:extLst>
              </a:tr>
              <a:tr h="3075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2884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S5-245577</a:t>
                      </a:r>
                      <a:endParaRPr lang="en-GB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for Ambient power-enabled Internet of Things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1672369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ADAF064E-03FD-8CAA-0A8F-CB6E052950F3}"/>
              </a:ext>
            </a:extLst>
          </p:cNvPr>
          <p:cNvSpPr txBox="1">
            <a:spLocks/>
          </p:cNvSpPr>
          <p:nvPr/>
        </p:nvSpPr>
        <p:spPr bwMode="auto">
          <a:xfrm>
            <a:off x="10048352" y="5673678"/>
            <a:ext cx="1952730" cy="56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WID proposal (WP)/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Approved WID (WID)</a:t>
            </a:r>
          </a:p>
          <a:p>
            <a:pPr marL="0" indent="0" algn="ctr" fontAlgn="ctr">
              <a:buNone/>
            </a:pP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450</Words>
  <Application>Microsoft Office PowerPoint</Application>
  <PresentationFormat>Widescreen</PresentationFormat>
  <Paragraphs>143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(4 SID approved) </vt:lpstr>
      <vt:lpstr>SA5 CH Rel-19 work progress  (5 WID approved)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MATRIXX Software SA5#157</cp:lastModifiedBy>
  <cp:revision>3758</cp:revision>
  <dcterms:created xsi:type="dcterms:W3CDTF">2008-08-30T09:32:10Z</dcterms:created>
  <dcterms:modified xsi:type="dcterms:W3CDTF">2024-11-22T15:18:34Z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