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311" r:id="rId6"/>
    <p:sldId id="1312" r:id="rId7"/>
    <p:sldId id="1314" r:id="rId8"/>
    <p:sldId id="1313" r:id="rId9"/>
    <p:sldId id="1246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116" d="100"/>
          <a:sy n="116" d="100"/>
        </p:scale>
        <p:origin x="111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-344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#158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Orlando, Florida, USA 18 - 22 November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S5-246307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S5-246307: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#158 Orlando, Florida, USA 18 - 22 November 2024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(2024)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742681"/>
              </p:ext>
            </p:extLst>
          </p:nvPr>
        </p:nvGraphicFramePr>
        <p:xfrm>
          <a:off x="756000" y="1281266"/>
          <a:ext cx="11052000" cy="435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Meeting info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SA5#153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29 Jan 2024 – 2 Feb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Sevilla, ES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SA3 LI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SA#103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19 Mar 2024 - 22 Mar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Rel-18 freeze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SA5#154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15 Apr 2024 - 19 Apr 2024 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highlight>
                            <a:srgbClr val="C0C0C0"/>
                          </a:highlight>
                          <a:latin typeface="+mn-lt"/>
                        </a:rPr>
                        <a:t>Changsha 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, CN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SA5#155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27 May 2024 - 31 May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>
                          <a:highlight>
                            <a:srgbClr val="C0C0C0"/>
                          </a:highlight>
                          <a:latin typeface="+mn-lt"/>
                        </a:rPr>
                        <a:t>Jeju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, KR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SA#104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18 Jun 2024 - 21 Jun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Shanghai , CN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SA5#156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19 Aug 2024 - 23 Aug 2024 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SA#105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10 Sep 2024 - 13 Sep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Melbourne , AU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B2B2B2"/>
                          </a:highlight>
                          <a:latin typeface="+mn-lt"/>
                        </a:rPr>
                        <a:t>SA5#157</a:t>
                      </a:r>
                      <a:endParaRPr lang="zh-CN" altLang="en-US" sz="1400" b="1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14 Oct 2024 - 18 Oct 2024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Hyderabad , IN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Nov 2024 - 22 Nov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Orlando 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Dec 2024 - 13 Dec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Madrid 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D323C98B-B5F1-4CEC-9869-2E772328F176}"/>
              </a:ext>
            </a:extLst>
          </p:cNvPr>
          <p:cNvSpPr/>
          <p:nvPr/>
        </p:nvSpPr>
        <p:spPr>
          <a:xfrm>
            <a:off x="530352" y="5701597"/>
            <a:ext cx="11277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7808073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073564"/>
              </p:ext>
            </p:extLst>
          </p:nvPr>
        </p:nvGraphicFramePr>
        <p:xfrm>
          <a:off x="719424" y="1339284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6G workshop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FAA57BB-47EF-4D7E-935F-27ED17DAF74C}"/>
              </a:ext>
            </a:extLst>
          </p:cNvPr>
          <p:cNvSpPr/>
          <p:nvPr/>
        </p:nvSpPr>
        <p:spPr>
          <a:xfrm>
            <a:off x="493777" y="5463853"/>
            <a:ext cx="11277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2025, 3 meetings in Europe, 1 in Japan, 1 in China, 1 in US.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B14CAA9-BDA7-4DB1-A5F7-998FB5159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(2026)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B4A04DC-420B-4128-8CEB-E07670962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45369"/>
              </p:ext>
            </p:extLst>
          </p:nvPr>
        </p:nvGraphicFramePr>
        <p:xfrm>
          <a:off x="719424" y="1339283"/>
          <a:ext cx="11052000" cy="4032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2369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14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62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7" y="5463853"/>
            <a:ext cx="11277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2026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8301963" y="6033362"/>
            <a:ext cx="30732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confirmed </a:t>
            </a:r>
            <a:r>
              <a:rPr lang="en-US" altLang="zh-CN" dirty="0" err="1"/>
              <a:t>tdoc</a:t>
            </a:r>
            <a:r>
              <a:rPr lang="en-US" altLang="zh-CN" dirty="0"/>
              <a:t> from MHPG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Joint workshop 2024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050475"/>
              </p:ext>
            </p:extLst>
          </p:nvPr>
        </p:nvGraphicFramePr>
        <p:xfrm>
          <a:off x="492696" y="1328840"/>
          <a:ext cx="11206608" cy="2202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2309024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065704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+mn-lt"/>
                        </a:rPr>
                        <a:t>SA5-NFV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Wednesday, June 5th, 9pm-11pm China time /3pm-5pm Paris / 8am-10am Chicago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E-meeting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• Release plans for the 2024-2025 timeframe. (10 min for each group)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Support for containerized network functions.(30 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Energy efficiency. (30min)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VNF Generic OAM functions (30min)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Summary (10min)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+mn-lt"/>
                        </a:rPr>
                        <a:t>SA5-Origami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Thursday December 5</a:t>
                      </a:r>
                      <a:r>
                        <a:rPr lang="en-US" altLang="zh-CN" sz="12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2024. 13:00-14:30 UTC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E-meeting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A draft agenda: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https://www.3gpp.org/ftp/workshop/2024_12_SA5_ORIGAMI/3GPPSA5-Origami_jointWorkshop_Agenda.pptx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11944</TotalTime>
  <Words>642</Words>
  <Application>Microsoft Office PowerPoint</Application>
  <PresentationFormat>Widescreen</PresentationFormat>
  <Paragraphs>154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 SA5 meeting calendar    </vt:lpstr>
      <vt:lpstr>3GPP SA &amp; SA5 meeting calendar (2024)</vt:lpstr>
      <vt:lpstr>3GPP SA &amp; SA5 meeting calendar (2025)</vt:lpstr>
      <vt:lpstr>3GPP SA &amp; SA5 meeting calendar (2026)</vt:lpstr>
      <vt:lpstr>Joint workshop 2024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ZL</cp:lastModifiedBy>
  <cp:revision>777</cp:revision>
  <dcterms:created xsi:type="dcterms:W3CDTF">2019-03-13T01:38:36Z</dcterms:created>
  <dcterms:modified xsi:type="dcterms:W3CDTF">2024-11-01T08:37:56Z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