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4"/>
  </p:sldMasterIdLst>
  <p:notesMasterIdLst>
    <p:notesMasterId r:id="rId11"/>
  </p:notesMasterIdLst>
  <p:sldIdLst>
    <p:sldId id="256" r:id="rId5"/>
    <p:sldId id="257" r:id="rId6"/>
    <p:sldId id="260" r:id="rId7"/>
    <p:sldId id="261" r:id="rId8"/>
    <p:sldId id="258" r:id="rId9"/>
    <p:sldId id="25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et Harvey" initials="JH" lastIdx="28" clrIdx="0">
    <p:extLst>
      <p:ext uri="{19B8F6BF-5375-455C-9EA6-DF929625EA0E}">
        <p15:presenceInfo xmlns:p15="http://schemas.microsoft.com/office/powerpoint/2012/main" userId="S::JHARVEY@MITRE.ORG::b4608c05-6e59-4bf3-87d1-9c858e88a1e6" providerId="AD"/>
      </p:ext>
    </p:extLst>
  </p:cmAuthor>
  <p:cmAuthor id="2" name="Jeri Taylor" initials="JT" lastIdx="18" clrIdx="1">
    <p:extLst>
      <p:ext uri="{19B8F6BF-5375-455C-9EA6-DF929625EA0E}">
        <p15:presenceInfo xmlns:p15="http://schemas.microsoft.com/office/powerpoint/2012/main" userId="S::JERITAYLOR@MITRE.ORG::3822cdb7-5e08-491b-ba3c-d06f7974d21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CEC"/>
    <a:srgbClr val="0D2541"/>
    <a:srgbClr val="FFFFFF"/>
    <a:srgbClr val="FFFC00"/>
    <a:srgbClr val="0E2641"/>
    <a:srgbClr val="000000"/>
    <a:srgbClr val="E5EEEF"/>
    <a:srgbClr val="335EAC"/>
    <a:srgbClr val="39C5F3"/>
    <a:srgbClr val="4FBA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96301" autoAdjust="0"/>
  </p:normalViewPr>
  <p:slideViewPr>
    <p:cSldViewPr snapToObjects="1" showGuides="1">
      <p:cViewPr varScale="1">
        <p:scale>
          <a:sx n="109" d="100"/>
          <a:sy n="109" d="100"/>
        </p:scale>
        <p:origin x="216" y="4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9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-11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Gabay" userId="6155686c-298e-4e9c-bd01-2bcc4910163f" providerId="ADAL" clId="{2F5AB18B-3261-5646-B868-BAA1930C1338}"/>
    <pc:docChg chg="undo custSel addSld modSld sldOrd">
      <pc:chgData name="David Gabay" userId="6155686c-298e-4e9c-bd01-2bcc4910163f" providerId="ADAL" clId="{2F5AB18B-3261-5646-B868-BAA1930C1338}" dt="2024-11-15T16:16:53.264" v="184" actId="20577"/>
      <pc:docMkLst>
        <pc:docMk/>
      </pc:docMkLst>
      <pc:sldChg chg="modSp mod">
        <pc:chgData name="David Gabay" userId="6155686c-298e-4e9c-bd01-2bcc4910163f" providerId="ADAL" clId="{2F5AB18B-3261-5646-B868-BAA1930C1338}" dt="2024-11-14T21:14:26.829" v="145" actId="20577"/>
        <pc:sldMkLst>
          <pc:docMk/>
          <pc:sldMk cId="1305549853" sldId="257"/>
        </pc:sldMkLst>
        <pc:spChg chg="mod">
          <ac:chgData name="David Gabay" userId="6155686c-298e-4e9c-bd01-2bcc4910163f" providerId="ADAL" clId="{2F5AB18B-3261-5646-B868-BAA1930C1338}" dt="2024-11-14T21:14:26.829" v="145" actId="20577"/>
          <ac:spMkLst>
            <pc:docMk/>
            <pc:sldMk cId="1305549853" sldId="257"/>
            <ac:spMk id="5" creationId="{ED528CF9-3E56-0200-FE72-75ED9FD1B850}"/>
          </ac:spMkLst>
        </pc:spChg>
      </pc:sldChg>
      <pc:sldChg chg="ord">
        <pc:chgData name="David Gabay" userId="6155686c-298e-4e9c-bd01-2bcc4910163f" providerId="ADAL" clId="{2F5AB18B-3261-5646-B868-BAA1930C1338}" dt="2024-11-15T16:11:12.603" v="147" actId="20578"/>
        <pc:sldMkLst>
          <pc:docMk/>
          <pc:sldMk cId="1615462994" sldId="258"/>
        </pc:sldMkLst>
      </pc:sldChg>
      <pc:sldChg chg="modSp mod ord">
        <pc:chgData name="David Gabay" userId="6155686c-298e-4e9c-bd01-2bcc4910163f" providerId="ADAL" clId="{2F5AB18B-3261-5646-B868-BAA1930C1338}" dt="2024-11-15T16:16:53.264" v="184" actId="20577"/>
        <pc:sldMkLst>
          <pc:docMk/>
          <pc:sldMk cId="666445749" sldId="259"/>
        </pc:sldMkLst>
        <pc:spChg chg="mod">
          <ac:chgData name="David Gabay" userId="6155686c-298e-4e9c-bd01-2bcc4910163f" providerId="ADAL" clId="{2F5AB18B-3261-5646-B868-BAA1930C1338}" dt="2024-11-15T16:16:53.264" v="184" actId="20577"/>
          <ac:spMkLst>
            <pc:docMk/>
            <pc:sldMk cId="666445749" sldId="259"/>
            <ac:spMk id="3" creationId="{58C98E94-4B10-323D-DD31-1AD0D06A11C8}"/>
          </ac:spMkLst>
        </pc:spChg>
        <pc:spChg chg="mod">
          <ac:chgData name="David Gabay" userId="6155686c-298e-4e9c-bd01-2bcc4910163f" providerId="ADAL" clId="{2F5AB18B-3261-5646-B868-BAA1930C1338}" dt="2024-11-15T16:16:49.933" v="178" actId="20577"/>
          <ac:spMkLst>
            <pc:docMk/>
            <pc:sldMk cId="666445749" sldId="259"/>
            <ac:spMk id="5" creationId="{6064C433-2B0E-A958-4379-DB56F872164D}"/>
          </ac:spMkLst>
        </pc:spChg>
      </pc:sldChg>
      <pc:sldChg chg="modSp new mod">
        <pc:chgData name="David Gabay" userId="6155686c-298e-4e9c-bd01-2bcc4910163f" providerId="ADAL" clId="{2F5AB18B-3261-5646-B868-BAA1930C1338}" dt="2024-11-15T16:11:25.226" v="158" actId="20577"/>
        <pc:sldMkLst>
          <pc:docMk/>
          <pc:sldMk cId="3398013030" sldId="261"/>
        </pc:sldMkLst>
        <pc:spChg chg="mod">
          <ac:chgData name="David Gabay" userId="6155686c-298e-4e9c-bd01-2bcc4910163f" providerId="ADAL" clId="{2F5AB18B-3261-5646-B868-BAA1930C1338}" dt="2024-11-15T16:11:25.226" v="158" actId="20577"/>
          <ac:spMkLst>
            <pc:docMk/>
            <pc:sldMk cId="3398013030" sldId="261"/>
            <ac:spMk id="3" creationId="{75430181-6874-810C-D3CC-4ACB5F0AA21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2F41DA98-DD0A-1B4F-A599-A48A0F931A5C}" type="datetimeFigureOut">
              <a:rPr lang="en-US" smtClean="0"/>
              <a:pPr/>
              <a:t>11/15/24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63E89008-A845-3542-9030-80EE4706E7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450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67F9F-3202-B443-A87A-BDA16F4A14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0832" y="1303655"/>
            <a:ext cx="9144000" cy="2009720"/>
          </a:xfrm>
        </p:spPr>
        <p:txBody>
          <a:bodyPr anchor="b" anchorCtr="0"/>
          <a:lstStyle>
            <a:lvl1pPr algn="l">
              <a:lnSpc>
                <a:spcPct val="100000"/>
              </a:lnSpc>
              <a:spcBef>
                <a:spcPts val="1000"/>
              </a:spcBef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EFF059-95DD-D442-8A2F-BA0EC6593E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0832" y="3446675"/>
            <a:ext cx="9144000" cy="56005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1000"/>
              </a:spcBef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9791879-EF0E-4A4B-8C65-7D96C9E4D68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60832" y="4090988"/>
            <a:ext cx="5547360" cy="457200"/>
          </a:xfrm>
        </p:spPr>
        <p:txBody>
          <a:bodyPr anchor="t" anchorCtr="0"/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800"/>
            </a:lvl1pPr>
          </a:lstStyle>
          <a:p>
            <a:pPr lvl="0"/>
            <a:r>
              <a:rPr lang="en-US" dirty="0"/>
              <a:t>Click to edit date</a:t>
            </a:r>
          </a:p>
        </p:txBody>
      </p:sp>
      <p:sp>
        <p:nvSpPr>
          <p:cNvPr id="67" name="Footer Placeholder 4">
            <a:extLst>
              <a:ext uri="{FF2B5EF4-FFF2-40B4-BE49-F238E27FC236}">
                <a16:creationId xmlns:a16="http://schemas.microsoft.com/office/drawing/2014/main" id="{E9E460F9-56F1-E546-BD12-3283FA51F4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45920" y="6217920"/>
            <a:ext cx="5120640" cy="1828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 cap="all" baseline="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dirty="0"/>
              <a:t>© 2024 THE MITRE CORPORATION. ALL RIGHTS RESERVED. FOR INTERNAL USE ONLY.</a:t>
            </a:r>
          </a:p>
        </p:txBody>
      </p:sp>
      <p:sp>
        <p:nvSpPr>
          <p:cNvPr id="7" name="L-Shape 7">
            <a:extLst>
              <a:ext uri="{FF2B5EF4-FFF2-40B4-BE49-F238E27FC236}">
                <a16:creationId xmlns:a16="http://schemas.microsoft.com/office/drawing/2014/main" id="{CFC0854C-57DE-9242-98F0-D8D2BC1DD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10665172" y="-1"/>
            <a:ext cx="1550581" cy="1560820"/>
          </a:xfrm>
          <a:custGeom>
            <a:avLst/>
            <a:gdLst>
              <a:gd name="connsiteX0" fmla="*/ 0 w 1550581"/>
              <a:gd name="connsiteY0" fmla="*/ 0 h 1532133"/>
              <a:gd name="connsiteX1" fmla="*/ 305630 w 1550581"/>
              <a:gd name="connsiteY1" fmla="*/ 0 h 1532133"/>
              <a:gd name="connsiteX2" fmla="*/ 305630 w 1550581"/>
              <a:gd name="connsiteY2" fmla="*/ 1226503 h 1532133"/>
              <a:gd name="connsiteX3" fmla="*/ 1550581 w 1550581"/>
              <a:gd name="connsiteY3" fmla="*/ 1226503 h 1532133"/>
              <a:gd name="connsiteX4" fmla="*/ 1550581 w 1550581"/>
              <a:gd name="connsiteY4" fmla="*/ 1532133 h 1532133"/>
              <a:gd name="connsiteX5" fmla="*/ 0 w 1550581"/>
              <a:gd name="connsiteY5" fmla="*/ 1532133 h 1532133"/>
              <a:gd name="connsiteX6" fmla="*/ 0 w 1550581"/>
              <a:gd name="connsiteY6" fmla="*/ 0 h 1532133"/>
              <a:gd name="connsiteX0" fmla="*/ 0 w 1550581"/>
              <a:gd name="connsiteY0" fmla="*/ 0 h 1532133"/>
              <a:gd name="connsiteX1" fmla="*/ 312115 w 1550581"/>
              <a:gd name="connsiteY1" fmla="*/ 285344 h 1532133"/>
              <a:gd name="connsiteX2" fmla="*/ 305630 w 1550581"/>
              <a:gd name="connsiteY2" fmla="*/ 1226503 h 1532133"/>
              <a:gd name="connsiteX3" fmla="*/ 1550581 w 1550581"/>
              <a:gd name="connsiteY3" fmla="*/ 1226503 h 1532133"/>
              <a:gd name="connsiteX4" fmla="*/ 1550581 w 1550581"/>
              <a:gd name="connsiteY4" fmla="*/ 1532133 h 1532133"/>
              <a:gd name="connsiteX5" fmla="*/ 0 w 1550581"/>
              <a:gd name="connsiteY5" fmla="*/ 1532133 h 1532133"/>
              <a:gd name="connsiteX6" fmla="*/ 0 w 1550581"/>
              <a:gd name="connsiteY6" fmla="*/ 0 h 1532133"/>
              <a:gd name="connsiteX0" fmla="*/ 0 w 1550581"/>
              <a:gd name="connsiteY0" fmla="*/ 0 h 1532133"/>
              <a:gd name="connsiteX1" fmla="*/ 312115 w 1550581"/>
              <a:gd name="connsiteY1" fmla="*/ 285344 h 1532133"/>
              <a:gd name="connsiteX2" fmla="*/ 305630 w 1550581"/>
              <a:gd name="connsiteY2" fmla="*/ 1226503 h 1532133"/>
              <a:gd name="connsiteX3" fmla="*/ 1252266 w 1550581"/>
              <a:gd name="connsiteY3" fmla="*/ 1232988 h 1532133"/>
              <a:gd name="connsiteX4" fmla="*/ 1550581 w 1550581"/>
              <a:gd name="connsiteY4" fmla="*/ 1532133 h 1532133"/>
              <a:gd name="connsiteX5" fmla="*/ 0 w 1550581"/>
              <a:gd name="connsiteY5" fmla="*/ 1532133 h 1532133"/>
              <a:gd name="connsiteX6" fmla="*/ 0 w 1550581"/>
              <a:gd name="connsiteY6" fmla="*/ 0 h 1532133"/>
              <a:gd name="connsiteX0" fmla="*/ 0 w 1550581"/>
              <a:gd name="connsiteY0" fmla="*/ 0 h 1560820"/>
              <a:gd name="connsiteX1" fmla="*/ 312115 w 1550581"/>
              <a:gd name="connsiteY1" fmla="*/ 314031 h 1560820"/>
              <a:gd name="connsiteX2" fmla="*/ 305630 w 1550581"/>
              <a:gd name="connsiteY2" fmla="*/ 1255190 h 1560820"/>
              <a:gd name="connsiteX3" fmla="*/ 1252266 w 1550581"/>
              <a:gd name="connsiteY3" fmla="*/ 1261675 h 1560820"/>
              <a:gd name="connsiteX4" fmla="*/ 1550581 w 1550581"/>
              <a:gd name="connsiteY4" fmla="*/ 1560820 h 1560820"/>
              <a:gd name="connsiteX5" fmla="*/ 0 w 1550581"/>
              <a:gd name="connsiteY5" fmla="*/ 1560820 h 1560820"/>
              <a:gd name="connsiteX6" fmla="*/ 0 w 1550581"/>
              <a:gd name="connsiteY6" fmla="*/ 0 h 1560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50581" h="1560820">
                <a:moveTo>
                  <a:pt x="0" y="0"/>
                </a:moveTo>
                <a:lnTo>
                  <a:pt x="312115" y="314031"/>
                </a:lnTo>
                <a:cubicBezTo>
                  <a:pt x="309953" y="627751"/>
                  <a:pt x="307792" y="941470"/>
                  <a:pt x="305630" y="1255190"/>
                </a:cubicBezTo>
                <a:lnTo>
                  <a:pt x="1252266" y="1261675"/>
                </a:lnTo>
                <a:lnTo>
                  <a:pt x="1550581" y="1560820"/>
                </a:lnTo>
                <a:lnTo>
                  <a:pt x="0" y="1560820"/>
                </a:lnTo>
                <a:lnTo>
                  <a:pt x="0" y="0"/>
                </a:lnTo>
                <a:close/>
              </a:path>
            </a:pathLst>
          </a:custGeom>
          <a:solidFill>
            <a:srgbClr val="D4D3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6DEFB773-8237-A54F-B786-B5C19211F1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315957"/>
            <a:ext cx="1550581" cy="1560820"/>
          </a:xfrm>
          <a:custGeom>
            <a:avLst/>
            <a:gdLst>
              <a:gd name="connsiteX0" fmla="*/ 0 w 1550581"/>
              <a:gd name="connsiteY0" fmla="*/ 0 h 1532133"/>
              <a:gd name="connsiteX1" fmla="*/ 305630 w 1550581"/>
              <a:gd name="connsiteY1" fmla="*/ 0 h 1532133"/>
              <a:gd name="connsiteX2" fmla="*/ 305630 w 1550581"/>
              <a:gd name="connsiteY2" fmla="*/ 1226503 h 1532133"/>
              <a:gd name="connsiteX3" fmla="*/ 1550581 w 1550581"/>
              <a:gd name="connsiteY3" fmla="*/ 1226503 h 1532133"/>
              <a:gd name="connsiteX4" fmla="*/ 1550581 w 1550581"/>
              <a:gd name="connsiteY4" fmla="*/ 1532133 h 1532133"/>
              <a:gd name="connsiteX5" fmla="*/ 0 w 1550581"/>
              <a:gd name="connsiteY5" fmla="*/ 1532133 h 1532133"/>
              <a:gd name="connsiteX6" fmla="*/ 0 w 1550581"/>
              <a:gd name="connsiteY6" fmla="*/ 0 h 1532133"/>
              <a:gd name="connsiteX0" fmla="*/ 0 w 1550581"/>
              <a:gd name="connsiteY0" fmla="*/ 0 h 1532133"/>
              <a:gd name="connsiteX1" fmla="*/ 312115 w 1550581"/>
              <a:gd name="connsiteY1" fmla="*/ 285344 h 1532133"/>
              <a:gd name="connsiteX2" fmla="*/ 305630 w 1550581"/>
              <a:gd name="connsiteY2" fmla="*/ 1226503 h 1532133"/>
              <a:gd name="connsiteX3" fmla="*/ 1550581 w 1550581"/>
              <a:gd name="connsiteY3" fmla="*/ 1226503 h 1532133"/>
              <a:gd name="connsiteX4" fmla="*/ 1550581 w 1550581"/>
              <a:gd name="connsiteY4" fmla="*/ 1532133 h 1532133"/>
              <a:gd name="connsiteX5" fmla="*/ 0 w 1550581"/>
              <a:gd name="connsiteY5" fmla="*/ 1532133 h 1532133"/>
              <a:gd name="connsiteX6" fmla="*/ 0 w 1550581"/>
              <a:gd name="connsiteY6" fmla="*/ 0 h 1532133"/>
              <a:gd name="connsiteX0" fmla="*/ 0 w 1550581"/>
              <a:gd name="connsiteY0" fmla="*/ 0 h 1532133"/>
              <a:gd name="connsiteX1" fmla="*/ 312115 w 1550581"/>
              <a:gd name="connsiteY1" fmla="*/ 285344 h 1532133"/>
              <a:gd name="connsiteX2" fmla="*/ 305630 w 1550581"/>
              <a:gd name="connsiteY2" fmla="*/ 1226503 h 1532133"/>
              <a:gd name="connsiteX3" fmla="*/ 1252266 w 1550581"/>
              <a:gd name="connsiteY3" fmla="*/ 1232988 h 1532133"/>
              <a:gd name="connsiteX4" fmla="*/ 1550581 w 1550581"/>
              <a:gd name="connsiteY4" fmla="*/ 1532133 h 1532133"/>
              <a:gd name="connsiteX5" fmla="*/ 0 w 1550581"/>
              <a:gd name="connsiteY5" fmla="*/ 1532133 h 1532133"/>
              <a:gd name="connsiteX6" fmla="*/ 0 w 1550581"/>
              <a:gd name="connsiteY6" fmla="*/ 0 h 1532133"/>
              <a:gd name="connsiteX0" fmla="*/ 0 w 1550581"/>
              <a:gd name="connsiteY0" fmla="*/ 0 h 1560820"/>
              <a:gd name="connsiteX1" fmla="*/ 312115 w 1550581"/>
              <a:gd name="connsiteY1" fmla="*/ 314031 h 1560820"/>
              <a:gd name="connsiteX2" fmla="*/ 305630 w 1550581"/>
              <a:gd name="connsiteY2" fmla="*/ 1255190 h 1560820"/>
              <a:gd name="connsiteX3" fmla="*/ 1252266 w 1550581"/>
              <a:gd name="connsiteY3" fmla="*/ 1261675 h 1560820"/>
              <a:gd name="connsiteX4" fmla="*/ 1550581 w 1550581"/>
              <a:gd name="connsiteY4" fmla="*/ 1560820 h 1560820"/>
              <a:gd name="connsiteX5" fmla="*/ 0 w 1550581"/>
              <a:gd name="connsiteY5" fmla="*/ 1560820 h 1560820"/>
              <a:gd name="connsiteX6" fmla="*/ 0 w 1550581"/>
              <a:gd name="connsiteY6" fmla="*/ 0 h 1560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50581" h="1560820">
                <a:moveTo>
                  <a:pt x="0" y="0"/>
                </a:moveTo>
                <a:lnTo>
                  <a:pt x="312115" y="314031"/>
                </a:lnTo>
                <a:cubicBezTo>
                  <a:pt x="309953" y="627751"/>
                  <a:pt x="307792" y="941470"/>
                  <a:pt x="305630" y="1255190"/>
                </a:cubicBezTo>
                <a:lnTo>
                  <a:pt x="1252266" y="1261675"/>
                </a:lnTo>
                <a:lnTo>
                  <a:pt x="1550581" y="1560820"/>
                </a:lnTo>
                <a:lnTo>
                  <a:pt x="0" y="1560820"/>
                </a:lnTo>
                <a:lnTo>
                  <a:pt x="0" y="0"/>
                </a:lnTo>
                <a:close/>
              </a:path>
            </a:pathLst>
          </a:custGeom>
          <a:solidFill>
            <a:srgbClr val="D4D3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39" name="Picture 9" descr="MITRE Logo MITRE Solving Problems For A Safer World">
            <a:extLst>
              <a:ext uri="{FF2B5EF4-FFF2-40B4-BE49-F238E27FC236}">
                <a16:creationId xmlns:a16="http://schemas.microsoft.com/office/drawing/2014/main" id="{1CA5B1A7-52FD-0C4B-8EDC-29DDE1809A0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/>
        </p:blipFill>
        <p:spPr>
          <a:xfrm>
            <a:off x="9008288" y="6179127"/>
            <a:ext cx="2764612" cy="274320"/>
          </a:xfrm>
          <a:prstGeom prst="rect">
            <a:avLst/>
          </a:prstGeom>
        </p:spPr>
      </p:pic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B1078AD4-A728-7E48-9B20-65DA12E532CA}"/>
              </a:ext>
            </a:extLst>
          </p:cNvPr>
          <p:cNvSpPr>
            <a:spLocks noGrp="1"/>
          </p:cNvSpPr>
          <p:nvPr>
            <p:ph type="body" sz="quarter" idx="4294967295" hasCustomPrompt="1"/>
          </p:nvPr>
        </p:nvSpPr>
        <p:spPr>
          <a:xfrm>
            <a:off x="152400" y="151155"/>
            <a:ext cx="8285213" cy="560059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FF0000"/>
                </a:solidFill>
              </a:rPr>
              <a:t>Disclaimer: Use this title slide with gray framing device for print only.</a:t>
            </a:r>
          </a:p>
        </p:txBody>
      </p:sp>
    </p:spTree>
    <p:extLst>
      <p:ext uri="{BB962C8B-B14F-4D97-AF65-F5344CB8AC3E}">
        <p14:creationId xmlns:p14="http://schemas.microsoft.com/office/powerpoint/2010/main" val="1966496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06E9DB-266A-DC4C-81FD-63DDDAA34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63ED-5365-0347-943C-46237B9951C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30FE17-69E8-9440-A7AF-AC1659EDF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365760"/>
            <a:ext cx="11338560" cy="5486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8D53F-9797-B141-B5E7-AB9CB133F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87368" y="6400800"/>
            <a:ext cx="8817264" cy="182880"/>
          </a:xfrm>
        </p:spPr>
        <p:txBody>
          <a:bodyPr>
            <a:noAutofit/>
          </a:bodyPr>
          <a:lstStyle/>
          <a:p>
            <a:r>
              <a:rPr lang="en-US" dirty="0"/>
              <a:t>© 2024 THE MITRE CORPORATION. ALL RIGHTS RESERVED. FOR INTERNAL USE ONLY.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3164F8F-2BF9-7D49-8924-6537913F66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26720" y="1371600"/>
            <a:ext cx="11338560" cy="4572000"/>
          </a:xfrm>
        </p:spPr>
        <p:txBody>
          <a:bodyPr/>
          <a:lstStyle>
            <a:lvl1pPr marL="228600" indent="-219075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Wingdings" pitchFamily="2" charset="2"/>
              <a:buChar char="§"/>
              <a:tabLst/>
              <a:defRPr sz="2400" b="0"/>
            </a:lvl1pPr>
            <a:lvl2pPr marL="457200" indent="-2286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Wingdings" pitchFamily="2" charset="2"/>
              <a:buChar char="§"/>
              <a:tabLst/>
              <a:defRPr sz="2000"/>
            </a:lvl2pPr>
            <a:lvl3pPr marL="690563" indent="-2286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tabLst/>
              <a:defRPr sz="1800"/>
            </a:lvl3pPr>
            <a:lvl4pPr marL="914400" indent="-2286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tabLst/>
              <a:defRPr sz="1600"/>
            </a:lvl4pPr>
            <a:lvl5pPr marL="1138238" indent="-2286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0" name="Picture 9" descr="MITRE Logo MITRE">
            <a:extLst>
              <a:ext uri="{FF2B5EF4-FFF2-40B4-BE49-F238E27FC236}">
                <a16:creationId xmlns:a16="http://schemas.microsoft.com/office/drawing/2014/main" id="{C571BE03-9705-4AAA-9A08-473E99D83CD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29768" y="6327648"/>
            <a:ext cx="711749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423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67F9F-3202-B443-A87A-BDA16F4A14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0832" y="1303655"/>
            <a:ext cx="9144000" cy="2009720"/>
          </a:xfrm>
        </p:spPr>
        <p:txBody>
          <a:bodyPr anchor="b" anchorCtr="0"/>
          <a:lstStyle>
            <a:lvl1pPr algn="l">
              <a:lnSpc>
                <a:spcPct val="100000"/>
              </a:lnSpc>
              <a:spcBef>
                <a:spcPts val="1000"/>
              </a:spcBef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EFF059-95DD-D442-8A2F-BA0EC6593E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0832" y="3446675"/>
            <a:ext cx="9144000" cy="56005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1000"/>
              </a:spcBef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9791879-EF0E-4A4B-8C65-7D96C9E4D68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60832" y="4090988"/>
            <a:ext cx="5547360" cy="457200"/>
          </a:xfrm>
        </p:spPr>
        <p:txBody>
          <a:bodyPr anchor="t" anchorCtr="0"/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800"/>
            </a:lvl1pPr>
          </a:lstStyle>
          <a:p>
            <a:pPr lvl="0"/>
            <a:r>
              <a:rPr lang="en-US" dirty="0"/>
              <a:t>Click to edit date</a:t>
            </a:r>
          </a:p>
        </p:txBody>
      </p:sp>
      <p:sp>
        <p:nvSpPr>
          <p:cNvPr id="67" name="Footer Placeholder 4">
            <a:extLst>
              <a:ext uri="{FF2B5EF4-FFF2-40B4-BE49-F238E27FC236}">
                <a16:creationId xmlns:a16="http://schemas.microsoft.com/office/drawing/2014/main" id="{E9E460F9-56F1-E546-BD12-3283FA51F4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45920" y="6217920"/>
            <a:ext cx="5120640" cy="1828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 cap="all" baseline="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dirty="0"/>
              <a:t>© 2024 THE MITRE CORPORATION. ALL RIGHTS RESERVED. FOR INTERNAL USE ONLY.</a:t>
            </a:r>
          </a:p>
        </p:txBody>
      </p:sp>
      <p:sp>
        <p:nvSpPr>
          <p:cNvPr id="7" name="L-Shape 7">
            <a:extLst>
              <a:ext uri="{FF2B5EF4-FFF2-40B4-BE49-F238E27FC236}">
                <a16:creationId xmlns:a16="http://schemas.microsoft.com/office/drawing/2014/main" id="{CFC0854C-57DE-9242-98F0-D8D2BC1DD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10665172" y="-1"/>
            <a:ext cx="1550581" cy="1560820"/>
          </a:xfrm>
          <a:custGeom>
            <a:avLst/>
            <a:gdLst>
              <a:gd name="connsiteX0" fmla="*/ 0 w 1550581"/>
              <a:gd name="connsiteY0" fmla="*/ 0 h 1532133"/>
              <a:gd name="connsiteX1" fmla="*/ 305630 w 1550581"/>
              <a:gd name="connsiteY1" fmla="*/ 0 h 1532133"/>
              <a:gd name="connsiteX2" fmla="*/ 305630 w 1550581"/>
              <a:gd name="connsiteY2" fmla="*/ 1226503 h 1532133"/>
              <a:gd name="connsiteX3" fmla="*/ 1550581 w 1550581"/>
              <a:gd name="connsiteY3" fmla="*/ 1226503 h 1532133"/>
              <a:gd name="connsiteX4" fmla="*/ 1550581 w 1550581"/>
              <a:gd name="connsiteY4" fmla="*/ 1532133 h 1532133"/>
              <a:gd name="connsiteX5" fmla="*/ 0 w 1550581"/>
              <a:gd name="connsiteY5" fmla="*/ 1532133 h 1532133"/>
              <a:gd name="connsiteX6" fmla="*/ 0 w 1550581"/>
              <a:gd name="connsiteY6" fmla="*/ 0 h 1532133"/>
              <a:gd name="connsiteX0" fmla="*/ 0 w 1550581"/>
              <a:gd name="connsiteY0" fmla="*/ 0 h 1532133"/>
              <a:gd name="connsiteX1" fmla="*/ 312115 w 1550581"/>
              <a:gd name="connsiteY1" fmla="*/ 285344 h 1532133"/>
              <a:gd name="connsiteX2" fmla="*/ 305630 w 1550581"/>
              <a:gd name="connsiteY2" fmla="*/ 1226503 h 1532133"/>
              <a:gd name="connsiteX3" fmla="*/ 1550581 w 1550581"/>
              <a:gd name="connsiteY3" fmla="*/ 1226503 h 1532133"/>
              <a:gd name="connsiteX4" fmla="*/ 1550581 w 1550581"/>
              <a:gd name="connsiteY4" fmla="*/ 1532133 h 1532133"/>
              <a:gd name="connsiteX5" fmla="*/ 0 w 1550581"/>
              <a:gd name="connsiteY5" fmla="*/ 1532133 h 1532133"/>
              <a:gd name="connsiteX6" fmla="*/ 0 w 1550581"/>
              <a:gd name="connsiteY6" fmla="*/ 0 h 1532133"/>
              <a:gd name="connsiteX0" fmla="*/ 0 w 1550581"/>
              <a:gd name="connsiteY0" fmla="*/ 0 h 1532133"/>
              <a:gd name="connsiteX1" fmla="*/ 312115 w 1550581"/>
              <a:gd name="connsiteY1" fmla="*/ 285344 h 1532133"/>
              <a:gd name="connsiteX2" fmla="*/ 305630 w 1550581"/>
              <a:gd name="connsiteY2" fmla="*/ 1226503 h 1532133"/>
              <a:gd name="connsiteX3" fmla="*/ 1252266 w 1550581"/>
              <a:gd name="connsiteY3" fmla="*/ 1232988 h 1532133"/>
              <a:gd name="connsiteX4" fmla="*/ 1550581 w 1550581"/>
              <a:gd name="connsiteY4" fmla="*/ 1532133 h 1532133"/>
              <a:gd name="connsiteX5" fmla="*/ 0 w 1550581"/>
              <a:gd name="connsiteY5" fmla="*/ 1532133 h 1532133"/>
              <a:gd name="connsiteX6" fmla="*/ 0 w 1550581"/>
              <a:gd name="connsiteY6" fmla="*/ 0 h 1532133"/>
              <a:gd name="connsiteX0" fmla="*/ 0 w 1550581"/>
              <a:gd name="connsiteY0" fmla="*/ 0 h 1560820"/>
              <a:gd name="connsiteX1" fmla="*/ 312115 w 1550581"/>
              <a:gd name="connsiteY1" fmla="*/ 314031 h 1560820"/>
              <a:gd name="connsiteX2" fmla="*/ 305630 w 1550581"/>
              <a:gd name="connsiteY2" fmla="*/ 1255190 h 1560820"/>
              <a:gd name="connsiteX3" fmla="*/ 1252266 w 1550581"/>
              <a:gd name="connsiteY3" fmla="*/ 1261675 h 1560820"/>
              <a:gd name="connsiteX4" fmla="*/ 1550581 w 1550581"/>
              <a:gd name="connsiteY4" fmla="*/ 1560820 h 1560820"/>
              <a:gd name="connsiteX5" fmla="*/ 0 w 1550581"/>
              <a:gd name="connsiteY5" fmla="*/ 1560820 h 1560820"/>
              <a:gd name="connsiteX6" fmla="*/ 0 w 1550581"/>
              <a:gd name="connsiteY6" fmla="*/ 0 h 1560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50581" h="1560820">
                <a:moveTo>
                  <a:pt x="0" y="0"/>
                </a:moveTo>
                <a:lnTo>
                  <a:pt x="312115" y="314031"/>
                </a:lnTo>
                <a:cubicBezTo>
                  <a:pt x="309953" y="627751"/>
                  <a:pt x="307792" y="941470"/>
                  <a:pt x="305630" y="1255190"/>
                </a:cubicBezTo>
                <a:lnTo>
                  <a:pt x="1252266" y="1261675"/>
                </a:lnTo>
                <a:lnTo>
                  <a:pt x="1550581" y="1560820"/>
                </a:lnTo>
                <a:lnTo>
                  <a:pt x="0" y="1560820"/>
                </a:lnTo>
                <a:lnTo>
                  <a:pt x="0" y="0"/>
                </a:lnTo>
                <a:close/>
              </a:path>
            </a:pathLst>
          </a:custGeom>
          <a:solidFill>
            <a:srgbClr val="D4D3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6DEFB773-8237-A54F-B786-B5C19211F1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315957"/>
            <a:ext cx="1550581" cy="1560820"/>
          </a:xfrm>
          <a:custGeom>
            <a:avLst/>
            <a:gdLst>
              <a:gd name="connsiteX0" fmla="*/ 0 w 1550581"/>
              <a:gd name="connsiteY0" fmla="*/ 0 h 1532133"/>
              <a:gd name="connsiteX1" fmla="*/ 305630 w 1550581"/>
              <a:gd name="connsiteY1" fmla="*/ 0 h 1532133"/>
              <a:gd name="connsiteX2" fmla="*/ 305630 w 1550581"/>
              <a:gd name="connsiteY2" fmla="*/ 1226503 h 1532133"/>
              <a:gd name="connsiteX3" fmla="*/ 1550581 w 1550581"/>
              <a:gd name="connsiteY3" fmla="*/ 1226503 h 1532133"/>
              <a:gd name="connsiteX4" fmla="*/ 1550581 w 1550581"/>
              <a:gd name="connsiteY4" fmla="*/ 1532133 h 1532133"/>
              <a:gd name="connsiteX5" fmla="*/ 0 w 1550581"/>
              <a:gd name="connsiteY5" fmla="*/ 1532133 h 1532133"/>
              <a:gd name="connsiteX6" fmla="*/ 0 w 1550581"/>
              <a:gd name="connsiteY6" fmla="*/ 0 h 1532133"/>
              <a:gd name="connsiteX0" fmla="*/ 0 w 1550581"/>
              <a:gd name="connsiteY0" fmla="*/ 0 h 1532133"/>
              <a:gd name="connsiteX1" fmla="*/ 312115 w 1550581"/>
              <a:gd name="connsiteY1" fmla="*/ 285344 h 1532133"/>
              <a:gd name="connsiteX2" fmla="*/ 305630 w 1550581"/>
              <a:gd name="connsiteY2" fmla="*/ 1226503 h 1532133"/>
              <a:gd name="connsiteX3" fmla="*/ 1550581 w 1550581"/>
              <a:gd name="connsiteY3" fmla="*/ 1226503 h 1532133"/>
              <a:gd name="connsiteX4" fmla="*/ 1550581 w 1550581"/>
              <a:gd name="connsiteY4" fmla="*/ 1532133 h 1532133"/>
              <a:gd name="connsiteX5" fmla="*/ 0 w 1550581"/>
              <a:gd name="connsiteY5" fmla="*/ 1532133 h 1532133"/>
              <a:gd name="connsiteX6" fmla="*/ 0 w 1550581"/>
              <a:gd name="connsiteY6" fmla="*/ 0 h 1532133"/>
              <a:gd name="connsiteX0" fmla="*/ 0 w 1550581"/>
              <a:gd name="connsiteY0" fmla="*/ 0 h 1532133"/>
              <a:gd name="connsiteX1" fmla="*/ 312115 w 1550581"/>
              <a:gd name="connsiteY1" fmla="*/ 285344 h 1532133"/>
              <a:gd name="connsiteX2" fmla="*/ 305630 w 1550581"/>
              <a:gd name="connsiteY2" fmla="*/ 1226503 h 1532133"/>
              <a:gd name="connsiteX3" fmla="*/ 1252266 w 1550581"/>
              <a:gd name="connsiteY3" fmla="*/ 1232988 h 1532133"/>
              <a:gd name="connsiteX4" fmla="*/ 1550581 w 1550581"/>
              <a:gd name="connsiteY4" fmla="*/ 1532133 h 1532133"/>
              <a:gd name="connsiteX5" fmla="*/ 0 w 1550581"/>
              <a:gd name="connsiteY5" fmla="*/ 1532133 h 1532133"/>
              <a:gd name="connsiteX6" fmla="*/ 0 w 1550581"/>
              <a:gd name="connsiteY6" fmla="*/ 0 h 1532133"/>
              <a:gd name="connsiteX0" fmla="*/ 0 w 1550581"/>
              <a:gd name="connsiteY0" fmla="*/ 0 h 1560820"/>
              <a:gd name="connsiteX1" fmla="*/ 312115 w 1550581"/>
              <a:gd name="connsiteY1" fmla="*/ 314031 h 1560820"/>
              <a:gd name="connsiteX2" fmla="*/ 305630 w 1550581"/>
              <a:gd name="connsiteY2" fmla="*/ 1255190 h 1560820"/>
              <a:gd name="connsiteX3" fmla="*/ 1252266 w 1550581"/>
              <a:gd name="connsiteY3" fmla="*/ 1261675 h 1560820"/>
              <a:gd name="connsiteX4" fmla="*/ 1550581 w 1550581"/>
              <a:gd name="connsiteY4" fmla="*/ 1560820 h 1560820"/>
              <a:gd name="connsiteX5" fmla="*/ 0 w 1550581"/>
              <a:gd name="connsiteY5" fmla="*/ 1560820 h 1560820"/>
              <a:gd name="connsiteX6" fmla="*/ 0 w 1550581"/>
              <a:gd name="connsiteY6" fmla="*/ 0 h 1560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50581" h="1560820">
                <a:moveTo>
                  <a:pt x="0" y="0"/>
                </a:moveTo>
                <a:lnTo>
                  <a:pt x="312115" y="314031"/>
                </a:lnTo>
                <a:cubicBezTo>
                  <a:pt x="309953" y="627751"/>
                  <a:pt x="307792" y="941470"/>
                  <a:pt x="305630" y="1255190"/>
                </a:cubicBezTo>
                <a:lnTo>
                  <a:pt x="1252266" y="1261675"/>
                </a:lnTo>
                <a:lnTo>
                  <a:pt x="1550581" y="1560820"/>
                </a:lnTo>
                <a:lnTo>
                  <a:pt x="0" y="1560820"/>
                </a:lnTo>
                <a:lnTo>
                  <a:pt x="0" y="0"/>
                </a:lnTo>
                <a:close/>
              </a:path>
            </a:pathLst>
          </a:custGeom>
          <a:solidFill>
            <a:srgbClr val="D4D3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39" name="Picture 9" descr="MITRE Logo MITRE Solving Problems For A Safer World">
            <a:extLst>
              <a:ext uri="{FF2B5EF4-FFF2-40B4-BE49-F238E27FC236}">
                <a16:creationId xmlns:a16="http://schemas.microsoft.com/office/drawing/2014/main" id="{1CA5B1A7-52FD-0C4B-8EDC-29DDE1809A0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/>
        </p:blipFill>
        <p:spPr>
          <a:xfrm>
            <a:off x="9008288" y="6179127"/>
            <a:ext cx="2764612" cy="274320"/>
          </a:xfrm>
          <a:prstGeom prst="rect">
            <a:avLst/>
          </a:prstGeom>
        </p:spPr>
      </p:pic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B1078AD4-A728-7E48-9B20-65DA12E532CA}"/>
              </a:ext>
            </a:extLst>
          </p:cNvPr>
          <p:cNvSpPr>
            <a:spLocks noGrp="1"/>
          </p:cNvSpPr>
          <p:nvPr>
            <p:ph type="body" sz="quarter" idx="4294967295" hasCustomPrompt="1"/>
          </p:nvPr>
        </p:nvSpPr>
        <p:spPr>
          <a:xfrm>
            <a:off x="152400" y="151155"/>
            <a:ext cx="8285213" cy="560059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FF0000"/>
                </a:solidFill>
              </a:rPr>
              <a:t>Disclaimer: Use this title slide with gray framing device for print only.</a:t>
            </a:r>
          </a:p>
        </p:txBody>
      </p:sp>
    </p:spTree>
    <p:extLst>
      <p:ext uri="{BB962C8B-B14F-4D97-AF65-F5344CB8AC3E}">
        <p14:creationId xmlns:p14="http://schemas.microsoft.com/office/powerpoint/2010/main" val="3973064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06E9DB-266A-DC4C-81FD-63DDDAA34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63ED-5365-0347-943C-46237B9951C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30FE17-69E8-9440-A7AF-AC1659EDF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365760"/>
            <a:ext cx="11338560" cy="5486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8D53F-9797-B141-B5E7-AB9CB133F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87368" y="6400800"/>
            <a:ext cx="8817264" cy="182880"/>
          </a:xfrm>
        </p:spPr>
        <p:txBody>
          <a:bodyPr>
            <a:noAutofit/>
          </a:bodyPr>
          <a:lstStyle/>
          <a:p>
            <a:r>
              <a:rPr lang="en-US" dirty="0"/>
              <a:t>© 2024 THE MITRE CORPORATION. ALL RIGHTS RESERVED. FOR INTERNAL USE ONLY.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3164F8F-2BF9-7D49-8924-6537913F66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26720" y="1371600"/>
            <a:ext cx="11338560" cy="4572000"/>
          </a:xfrm>
        </p:spPr>
        <p:txBody>
          <a:bodyPr/>
          <a:lstStyle>
            <a:lvl1pPr marL="228600" indent="-219075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Wingdings" pitchFamily="2" charset="2"/>
              <a:buChar char="§"/>
              <a:tabLst/>
              <a:defRPr sz="2400" b="0"/>
            </a:lvl1pPr>
            <a:lvl2pPr marL="457200" indent="-2286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Wingdings" pitchFamily="2" charset="2"/>
              <a:buChar char="§"/>
              <a:tabLst/>
              <a:defRPr sz="2000"/>
            </a:lvl2pPr>
            <a:lvl3pPr marL="690563" indent="-2286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tabLst/>
              <a:defRPr sz="1800"/>
            </a:lvl3pPr>
            <a:lvl4pPr marL="914400" indent="-2286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tabLst/>
              <a:defRPr sz="1600"/>
            </a:lvl4pPr>
            <a:lvl5pPr marL="1138238" indent="-2286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0" name="Picture 9" descr="MITRE Logo MITRE">
            <a:extLst>
              <a:ext uri="{FF2B5EF4-FFF2-40B4-BE49-F238E27FC236}">
                <a16:creationId xmlns:a16="http://schemas.microsoft.com/office/drawing/2014/main" id="{C571BE03-9705-4AAA-9A08-473E99D83CD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29768" y="6327648"/>
            <a:ext cx="711749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591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06E9DB-266A-DC4C-81FD-63DDDAA34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63ED-5365-0347-943C-46237B9951C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30FE17-69E8-9440-A7AF-AC1659EDF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365760"/>
            <a:ext cx="11338560" cy="5486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8D53F-9797-B141-B5E7-AB9CB133F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87368" y="6400800"/>
            <a:ext cx="8817264" cy="182880"/>
          </a:xfrm>
        </p:spPr>
        <p:txBody>
          <a:bodyPr>
            <a:noAutofit/>
          </a:bodyPr>
          <a:lstStyle/>
          <a:p>
            <a:r>
              <a:rPr lang="en-US" dirty="0"/>
              <a:t>© 2024 THE MITRE CORPORATION. ALL RIGHTS RESERVED. FOR INTERNAL USE ONLY.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3164F8F-2BF9-7D49-8924-6537913F66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26720" y="1371600"/>
            <a:ext cx="11338560" cy="4572000"/>
          </a:xfrm>
        </p:spPr>
        <p:txBody>
          <a:bodyPr/>
          <a:lstStyle>
            <a:lvl1pPr marL="228600" indent="-219075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Wingdings" pitchFamily="2" charset="2"/>
              <a:buChar char="§"/>
              <a:tabLst/>
              <a:defRPr sz="2400" b="0"/>
            </a:lvl1pPr>
            <a:lvl2pPr marL="457200" indent="-2286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Wingdings" pitchFamily="2" charset="2"/>
              <a:buChar char="§"/>
              <a:tabLst/>
              <a:defRPr sz="2000"/>
            </a:lvl2pPr>
            <a:lvl3pPr marL="690563" indent="-2286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tabLst/>
              <a:defRPr sz="1800"/>
            </a:lvl3pPr>
            <a:lvl4pPr marL="914400" indent="-2286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tabLst/>
              <a:defRPr sz="1600"/>
            </a:lvl4pPr>
            <a:lvl5pPr marL="1138238" indent="-2286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0" name="Picture 9" descr="MITRE Logo MITRE">
            <a:extLst>
              <a:ext uri="{FF2B5EF4-FFF2-40B4-BE49-F238E27FC236}">
                <a16:creationId xmlns:a16="http://schemas.microsoft.com/office/drawing/2014/main" id="{C571BE03-9705-4AAA-9A08-473E99D83CD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29768" y="6327648"/>
            <a:ext cx="711749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67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4727B-F77C-0F4F-B8FC-A3CB54F7C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55680" y="6400800"/>
            <a:ext cx="621792" cy="182880"/>
          </a:xfrm>
        </p:spPr>
        <p:txBody>
          <a:bodyPr/>
          <a:lstStyle/>
          <a:p>
            <a:fld id="{BECF63ED-5365-0347-943C-46237B9951C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07BA89-147B-D544-859D-FE28714734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9768" y="2926080"/>
            <a:ext cx="10515600" cy="840230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1000"/>
              </a:spcBef>
              <a:defRPr sz="3600"/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26" name="Footer Placeholder 4">
            <a:extLst>
              <a:ext uri="{FF2B5EF4-FFF2-40B4-BE49-F238E27FC236}">
                <a16:creationId xmlns:a16="http://schemas.microsoft.com/office/drawing/2014/main" id="{98673CA4-0124-D543-9D8C-F7757A8D45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87368" y="6400800"/>
            <a:ext cx="8817264" cy="1828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© 2024 THE MITRE CORPORATION. ALL RIGHTS RESERVED. FOR INTERNAL USE ONLY.</a:t>
            </a:r>
          </a:p>
        </p:txBody>
      </p:sp>
      <p:pic>
        <p:nvPicPr>
          <p:cNvPr id="8" name="Picture 7" descr="MITRE Logo MITRE">
            <a:extLst>
              <a:ext uri="{FF2B5EF4-FFF2-40B4-BE49-F238E27FC236}">
                <a16:creationId xmlns:a16="http://schemas.microsoft.com/office/drawing/2014/main" id="{B8122F50-BD34-455A-A329-6FB6C127B35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29768" y="6327648"/>
            <a:ext cx="711749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453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295A26-5C6D-EC41-9CCE-45E62FA84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63ED-5365-0347-943C-46237B9951C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306AFF-6AE6-2148-8EFD-0A0D75106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15A1935-EBF2-EE49-BBE2-D24AFDB53F6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29768" y="1550206"/>
            <a:ext cx="3429000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 marL="0" indent="0" algn="ctr">
              <a:buFontTx/>
              <a:buNone/>
              <a:defRPr sz="1200" b="0"/>
            </a:lvl1pPr>
          </a:lstStyle>
          <a:p>
            <a:r>
              <a:rPr lang="en-US" dirty="0"/>
              <a:t>Drag photo to placeholder or click on icon to place photo from file.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934B615-5089-6946-81B9-FEB56484292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768" y="4001580"/>
            <a:ext cx="3429000" cy="54864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9F16AD19-C929-F44A-BFE7-11AC7698C33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29768" y="4612675"/>
            <a:ext cx="3429000" cy="1463040"/>
          </a:xfrm>
          <a:prstGeom prst="rect">
            <a:avLst/>
          </a:prstGeom>
        </p:spPr>
        <p:txBody>
          <a:bodyPr lIns="45720" rIns="45720"/>
          <a:lstStyle>
            <a:lvl1pPr marL="0" indent="0" algn="ctr">
              <a:buFontTx/>
              <a:buNone/>
              <a:defRPr sz="2000" b="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6663AFA1-4018-124B-B57A-CD0B7B430A48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381500" y="1550206"/>
            <a:ext cx="3429000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 marL="0" indent="0" algn="ctr">
              <a:buFontTx/>
              <a:buNone/>
              <a:defRPr sz="1200" b="0"/>
            </a:lvl1pPr>
          </a:lstStyle>
          <a:p>
            <a:r>
              <a:rPr lang="en-US" dirty="0"/>
              <a:t>Drag photo to placeholder or click on icon to place photo from file.</a:t>
            </a:r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B67DA3E1-D040-1944-85D2-003542FF29B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81500" y="4001580"/>
            <a:ext cx="3429000" cy="54864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2">
            <a:extLst>
              <a:ext uri="{FF2B5EF4-FFF2-40B4-BE49-F238E27FC236}">
                <a16:creationId xmlns:a16="http://schemas.microsoft.com/office/drawing/2014/main" id="{7F18B598-C082-C74A-9346-8C633AA97C5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375983" y="4612675"/>
            <a:ext cx="3429000" cy="1463040"/>
          </a:xfrm>
          <a:prstGeom prst="rect">
            <a:avLst/>
          </a:prstGeom>
        </p:spPr>
        <p:txBody>
          <a:bodyPr lIns="45720" rIns="45720"/>
          <a:lstStyle>
            <a:lvl1pPr marL="0" indent="0" algn="ctr">
              <a:buFontTx/>
              <a:buNone/>
              <a:defRPr sz="2000" b="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79A67101-E2AC-154F-B4BD-7A37C1BAD18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349419" y="1550206"/>
            <a:ext cx="3429000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 marL="0" indent="0" algn="ctr">
              <a:buFontTx/>
              <a:buNone/>
              <a:defRPr sz="1200" b="0"/>
            </a:lvl1pPr>
          </a:lstStyle>
          <a:p>
            <a:r>
              <a:rPr lang="en-US" dirty="0"/>
              <a:t>Drag photo to placeholder or click on icon to place photo from file.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1AA0E67A-35A8-1447-A809-38A53767F2F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349419" y="4001580"/>
            <a:ext cx="3429000" cy="54864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C2053C98-4C01-2E4B-AF37-0560723F3D7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343900" y="4612675"/>
            <a:ext cx="3429000" cy="1463040"/>
          </a:xfrm>
          <a:prstGeom prst="rect">
            <a:avLst/>
          </a:prstGeom>
        </p:spPr>
        <p:txBody>
          <a:bodyPr lIns="45720" rIns="45720"/>
          <a:lstStyle>
            <a:lvl1pPr marL="0" indent="0" algn="ctr">
              <a:buFontTx/>
              <a:buNone/>
              <a:defRPr sz="2000" b="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Footer Placeholder 5">
            <a:extLst>
              <a:ext uri="{FF2B5EF4-FFF2-40B4-BE49-F238E27FC236}">
                <a16:creationId xmlns:a16="http://schemas.microsoft.com/office/drawing/2014/main" id="{C59416A6-836E-42E2-8BEA-49FE4D08A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87368" y="6400800"/>
            <a:ext cx="8817264" cy="182880"/>
          </a:xfrm>
        </p:spPr>
        <p:txBody>
          <a:bodyPr/>
          <a:lstStyle/>
          <a:p>
            <a:r>
              <a:rPr lang="en-US" dirty="0"/>
              <a:t>© 2024 THE MITRE CORPORATION. ALL RIGHTS RESERVED. FOR INTERNAL USE ONLY.</a:t>
            </a:r>
          </a:p>
        </p:txBody>
      </p:sp>
      <p:pic>
        <p:nvPicPr>
          <p:cNvPr id="21" name="Picture 20" descr="MITRE Logo MITRE">
            <a:extLst>
              <a:ext uri="{FF2B5EF4-FFF2-40B4-BE49-F238E27FC236}">
                <a16:creationId xmlns:a16="http://schemas.microsoft.com/office/drawing/2014/main" id="{BD877EDB-D96C-42D0-B0FC-693A45EF504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29768" y="6327648"/>
            <a:ext cx="711749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337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295A26-5C6D-EC41-9CCE-45E62FA84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63ED-5365-0347-943C-46237B9951C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306AFF-6AE6-2148-8EFD-0A0D75106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15A1935-EBF2-EE49-BBE2-D24AFDB53F6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20189" y="1626770"/>
            <a:ext cx="2008235" cy="17981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 marL="0" indent="0" algn="ctr">
              <a:buFontTx/>
              <a:buNone/>
              <a:defRPr sz="1200" b="0"/>
            </a:lvl1pPr>
          </a:lstStyle>
          <a:p>
            <a:r>
              <a:rPr lang="en-US" dirty="0"/>
              <a:t>Drag photo to placeholder or click on icon to place photo from file.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934B615-5089-6946-81B9-FEB56484292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768" y="3596482"/>
            <a:ext cx="2560320" cy="54864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9F16AD19-C929-F44A-BFE7-11AC7698C33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29768" y="4229878"/>
            <a:ext cx="2560320" cy="1371600"/>
          </a:xfrm>
          <a:prstGeom prst="rect">
            <a:avLst/>
          </a:prstGeom>
        </p:spPr>
        <p:txBody>
          <a:bodyPr lIns="45720" rIns="45720" anchor="t"/>
          <a:lstStyle>
            <a:lvl1pPr marL="0" indent="0" algn="ctr">
              <a:buFontTx/>
              <a:buNone/>
              <a:defRPr sz="1800" b="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6663AFA1-4018-124B-B57A-CD0B7B430A48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651897" y="1626770"/>
            <a:ext cx="2008235" cy="17981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 marL="0" indent="0" algn="ctr">
              <a:buFontTx/>
              <a:buNone/>
              <a:defRPr sz="1200" b="0"/>
            </a:lvl1pPr>
          </a:lstStyle>
          <a:p>
            <a:r>
              <a:rPr lang="en-US" dirty="0"/>
              <a:t>Drag photo to placeholder or click on icon to place photo from file.</a:t>
            </a:r>
          </a:p>
        </p:txBody>
      </p:sp>
      <p:sp>
        <p:nvSpPr>
          <p:cNvPr id="22" name="Text Placeholder 12">
            <a:extLst>
              <a:ext uri="{FF2B5EF4-FFF2-40B4-BE49-F238E27FC236}">
                <a16:creationId xmlns:a16="http://schemas.microsoft.com/office/drawing/2014/main" id="{6393C021-5AC6-A94D-9BD1-0FA03E26F9A7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3375855" y="3596482"/>
            <a:ext cx="2560320" cy="54864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12">
            <a:extLst>
              <a:ext uri="{FF2B5EF4-FFF2-40B4-BE49-F238E27FC236}">
                <a16:creationId xmlns:a16="http://schemas.microsoft.com/office/drawing/2014/main" id="{D0720727-9B0D-5244-88F9-072619D7816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3375855" y="4229878"/>
            <a:ext cx="2560320" cy="1371600"/>
          </a:xfrm>
          <a:prstGeom prst="rect">
            <a:avLst/>
          </a:prstGeom>
        </p:spPr>
        <p:txBody>
          <a:bodyPr lIns="45720" rIns="45720"/>
          <a:lstStyle>
            <a:lvl1pPr marL="0" indent="0" algn="ctr">
              <a:buFontTx/>
              <a:buNone/>
              <a:defRPr sz="1800" b="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79A67101-E2AC-154F-B4BD-7A37C1BAD18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573773" y="1626770"/>
            <a:ext cx="2008235" cy="17981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 marL="0" indent="0" algn="ctr">
              <a:buFontTx/>
              <a:buNone/>
              <a:defRPr sz="1200" b="0"/>
            </a:lvl1pPr>
          </a:lstStyle>
          <a:p>
            <a:r>
              <a:rPr lang="en-US" dirty="0"/>
              <a:t>Drag photo to placeholder or click on icon to place photo from file.</a:t>
            </a:r>
          </a:p>
        </p:txBody>
      </p:sp>
      <p:sp>
        <p:nvSpPr>
          <p:cNvPr id="20" name="Text Placeholder 12">
            <a:extLst>
              <a:ext uri="{FF2B5EF4-FFF2-40B4-BE49-F238E27FC236}">
                <a16:creationId xmlns:a16="http://schemas.microsoft.com/office/drawing/2014/main" id="{7D7C1A3A-3822-3442-AE4B-0662ED5193C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297731" y="3596482"/>
            <a:ext cx="2560320" cy="54864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12">
            <a:extLst>
              <a:ext uri="{FF2B5EF4-FFF2-40B4-BE49-F238E27FC236}">
                <a16:creationId xmlns:a16="http://schemas.microsoft.com/office/drawing/2014/main" id="{2DF9D5B3-8D42-594B-AD95-232B5679517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297731" y="4229878"/>
            <a:ext cx="2560320" cy="1371600"/>
          </a:xfrm>
          <a:prstGeom prst="rect">
            <a:avLst/>
          </a:prstGeom>
        </p:spPr>
        <p:txBody>
          <a:bodyPr lIns="45720" rIns="45720"/>
          <a:lstStyle>
            <a:lvl1pPr marL="0" indent="0" algn="ctr">
              <a:buFontTx/>
              <a:buNone/>
              <a:defRPr sz="1800" b="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FE320B82-A8A9-8D41-B8D1-EC5AA4D74221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9488889" y="1626770"/>
            <a:ext cx="2008235" cy="17981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 marL="0" indent="0" algn="ctr">
              <a:buFontTx/>
              <a:buNone/>
              <a:defRPr sz="1200" b="0"/>
            </a:lvl1pPr>
          </a:lstStyle>
          <a:p>
            <a:r>
              <a:rPr lang="en-US" dirty="0"/>
              <a:t>Drag photo to placeholder or click on icon to place photo from file.</a:t>
            </a:r>
          </a:p>
        </p:txBody>
      </p:sp>
      <p:sp>
        <p:nvSpPr>
          <p:cNvPr id="24" name="Text Placeholder 12">
            <a:extLst>
              <a:ext uri="{FF2B5EF4-FFF2-40B4-BE49-F238E27FC236}">
                <a16:creationId xmlns:a16="http://schemas.microsoft.com/office/drawing/2014/main" id="{3DE9EC15-6DC7-6846-B173-CAE4228B5DB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212847" y="3596482"/>
            <a:ext cx="2560320" cy="54864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2">
            <a:extLst>
              <a:ext uri="{FF2B5EF4-FFF2-40B4-BE49-F238E27FC236}">
                <a16:creationId xmlns:a16="http://schemas.microsoft.com/office/drawing/2014/main" id="{8D698B45-9A6E-DE4A-8222-D973B7A7D92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212847" y="4229878"/>
            <a:ext cx="2560320" cy="1371600"/>
          </a:xfrm>
          <a:prstGeom prst="rect">
            <a:avLst/>
          </a:prstGeom>
        </p:spPr>
        <p:txBody>
          <a:bodyPr lIns="45720" rIns="45720"/>
          <a:lstStyle>
            <a:lvl1pPr marL="0" indent="0" algn="ctr">
              <a:buFontTx/>
              <a:buNone/>
              <a:defRPr sz="1800" b="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98E721-2065-8640-9E19-F292A2EEF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2024 THE MITRE CORPORATION. ALL RIGHTS RESERVED. FOR INTERNAL USE ONLY.</a:t>
            </a:r>
          </a:p>
        </p:txBody>
      </p:sp>
      <p:pic>
        <p:nvPicPr>
          <p:cNvPr id="26" name="Picture 25" descr="MITRE Logo MITRE">
            <a:extLst>
              <a:ext uri="{FF2B5EF4-FFF2-40B4-BE49-F238E27FC236}">
                <a16:creationId xmlns:a16="http://schemas.microsoft.com/office/drawing/2014/main" id="{CEAA93C5-7111-4F77-A278-1B39B0FC4FD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29768" y="6327648"/>
            <a:ext cx="711749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044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919F081-4D90-43C0-ADCE-D5E8CCB407A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30213" y="1920875"/>
            <a:ext cx="113385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F24A46-05BF-A841-BC00-9302A006F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63ED-5365-0347-943C-46237B9951C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C26610-DBD4-D344-A666-CFB7A808B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C262862-06CB-F44F-8EE1-F0B31A2F62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29768" y="1371603"/>
            <a:ext cx="11342735" cy="493713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FC07AC-D491-464A-B738-B75BEA97B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2024 THE MITRE CORPORATION. ALL RIGHTS RESERVED. FOR INTERNAL USE ONLY.</a:t>
            </a:r>
          </a:p>
        </p:txBody>
      </p:sp>
      <p:pic>
        <p:nvPicPr>
          <p:cNvPr id="9" name="Picture 8" descr="MITRE Logo MITRE">
            <a:extLst>
              <a:ext uri="{FF2B5EF4-FFF2-40B4-BE49-F238E27FC236}">
                <a16:creationId xmlns:a16="http://schemas.microsoft.com/office/drawing/2014/main" id="{28ADD787-583A-41A4-BBA8-ED5DEEEC93C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29768" y="6327648"/>
            <a:ext cx="711749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515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Left with 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C8FA03-DDDE-497C-A242-7B9A2C102EF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34100" y="0"/>
            <a:ext cx="6057900" cy="685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42C41C-34E8-584A-9E38-7D484F8D3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63ED-5365-0347-943C-46237B9951C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EAD82A-7C42-3240-B76E-866CBD271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365763"/>
            <a:ext cx="5486400" cy="91440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26D1765-314D-D44C-9CDF-CB6E7878529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6720" y="1463041"/>
            <a:ext cx="5486400" cy="9144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1" i="0" baseline="0">
                <a:latin typeface="+mj-lt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F566A9E-3756-1344-8736-0BE04C43434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26720" y="2514600"/>
            <a:ext cx="5486400" cy="32004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37E905-3A2F-7A47-B6B2-2C14131A1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50848" y="6324600"/>
            <a:ext cx="4474733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r>
              <a:rPr lang="en-US" dirty="0"/>
              <a:t>© 2024 THE MITRE CORPORATION. ALL RIGHTS RESERVED. FOR INTERNAL USE ONLY.</a:t>
            </a:r>
          </a:p>
        </p:txBody>
      </p:sp>
      <p:pic>
        <p:nvPicPr>
          <p:cNvPr id="9" name="Picture 8" descr="MITRE Logo MITRE">
            <a:extLst>
              <a:ext uri="{FF2B5EF4-FFF2-40B4-BE49-F238E27FC236}">
                <a16:creationId xmlns:a16="http://schemas.microsoft.com/office/drawing/2014/main" id="{324D358A-1E19-4CD6-B31D-E8ADBA4EA71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29768" y="6327648"/>
            <a:ext cx="711749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088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Contact Inf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A5583B77-0D77-A34E-8283-81275F3E941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97280" y="2971800"/>
            <a:ext cx="7071360" cy="548640"/>
          </a:xfrm>
          <a:prstGeom prst="rect">
            <a:avLst/>
          </a:prstGeom>
        </p:spPr>
        <p:txBody>
          <a:bodyPr anchor="ctr"/>
          <a:lstStyle>
            <a:lvl1pPr>
              <a:buFontTx/>
              <a:buNone/>
              <a:defRPr/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8CF98308-AFBC-E14C-A180-1231217F1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97280" y="3593030"/>
            <a:ext cx="7071360" cy="548640"/>
          </a:xfrm>
          <a:prstGeom prst="rect">
            <a:avLst/>
          </a:prstGeom>
        </p:spPr>
        <p:txBody>
          <a:bodyPr anchor="ctr"/>
          <a:lstStyle>
            <a:lvl1pPr>
              <a:buFontTx/>
              <a:buNone/>
              <a:defRPr/>
            </a:lvl1pPr>
          </a:lstStyle>
          <a:p>
            <a:pPr lvl="0"/>
            <a:r>
              <a:rPr lang="en-US" dirty="0" err="1"/>
              <a:t>email@mitre.org</a:t>
            </a:r>
            <a:endParaRPr lang="en-US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C2210306-A808-2E4A-B31D-FFC4F65B2EF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97280" y="4214260"/>
            <a:ext cx="7071360" cy="548640"/>
          </a:xfrm>
          <a:prstGeom prst="rect">
            <a:avLst/>
          </a:prstGeom>
        </p:spPr>
        <p:txBody>
          <a:bodyPr anchor="ctr"/>
          <a:lstStyle>
            <a:lvl1pPr>
              <a:buFontTx/>
              <a:buNone/>
              <a:defRPr/>
            </a:lvl1pPr>
          </a:lstStyle>
          <a:p>
            <a:pPr lvl="0"/>
            <a:r>
              <a:rPr lang="en-US" dirty="0"/>
              <a:t>@</a:t>
            </a:r>
            <a:r>
              <a:rPr lang="en-US" dirty="0" err="1"/>
              <a:t>TwitterHandle</a:t>
            </a:r>
            <a:endParaRPr lang="en-US" dirty="0"/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D717D3CB-D2D4-6A49-BA33-1E044F03521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97280" y="4835491"/>
            <a:ext cx="7071360" cy="548640"/>
          </a:xfrm>
          <a:prstGeom prst="rect">
            <a:avLst/>
          </a:prstGeom>
        </p:spPr>
        <p:txBody>
          <a:bodyPr anchor="ctr"/>
          <a:lstStyle>
            <a:lvl1pPr>
              <a:buFontTx/>
              <a:buNone/>
              <a:defRPr/>
            </a:lvl1pPr>
          </a:lstStyle>
          <a:p>
            <a:pPr lvl="0"/>
            <a:r>
              <a:rPr lang="en-US" dirty="0" err="1"/>
              <a:t>linkedin.com</a:t>
            </a:r>
            <a:r>
              <a:rPr lang="en-US" dirty="0"/>
              <a:t>/in/</a:t>
            </a:r>
            <a:r>
              <a:rPr lang="en-US" dirty="0" err="1"/>
              <a:t>firstnamelastname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3D159-FA7E-7946-A2E3-C277F421E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87368" y="6400800"/>
            <a:ext cx="8817264" cy="182880"/>
          </a:xfrm>
        </p:spPr>
        <p:txBody>
          <a:bodyPr/>
          <a:lstStyle/>
          <a:p>
            <a:r>
              <a:rPr lang="en-US" dirty="0"/>
              <a:t>© 2024 THE MITRE CORPORATION. ALL RIGHTS RESERVED. FOR INTERNAL USE ONLY.</a:t>
            </a:r>
          </a:p>
        </p:txBody>
      </p:sp>
      <p:pic>
        <p:nvPicPr>
          <p:cNvPr id="10" name="Picture 9" descr="MITRE Logo MITRE Solving Problems For A Safer World">
            <a:extLst>
              <a:ext uri="{FF2B5EF4-FFF2-40B4-BE49-F238E27FC236}">
                <a16:creationId xmlns:a16="http://schemas.microsoft.com/office/drawing/2014/main" id="{D23C0A56-A953-468F-9E5F-EDC4FC2B885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/>
        </p:blipFill>
        <p:spPr>
          <a:xfrm>
            <a:off x="8984537" y="5880067"/>
            <a:ext cx="2764612" cy="274320"/>
          </a:xfrm>
          <a:prstGeom prst="rect">
            <a:avLst/>
          </a:prstGeom>
        </p:spPr>
      </p:pic>
      <p:pic>
        <p:nvPicPr>
          <p:cNvPr id="13" name="Picture 12" descr="Linkedin Logo, icon">
            <a:extLst>
              <a:ext uri="{FF2B5EF4-FFF2-40B4-BE49-F238E27FC236}">
                <a16:creationId xmlns:a16="http://schemas.microsoft.com/office/drawing/2014/main" id="{FC95A8AC-CCAE-4A4A-8478-7FEF6A955DA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4926931"/>
            <a:ext cx="537633" cy="457200"/>
          </a:xfrm>
          <a:prstGeom prst="rect">
            <a:avLst/>
          </a:prstGeom>
        </p:spPr>
      </p:pic>
      <p:pic>
        <p:nvPicPr>
          <p:cNvPr id="20" name="Picture 19" descr="Twitter Logo, Icon">
            <a:extLst>
              <a:ext uri="{FF2B5EF4-FFF2-40B4-BE49-F238E27FC236}">
                <a16:creationId xmlns:a16="http://schemas.microsoft.com/office/drawing/2014/main" id="{587230FE-80E5-4954-8A18-405DEC9CEFD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05223" y="4145280"/>
            <a:ext cx="73152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2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67F9F-3202-B443-A87A-BDA16F4A14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0832" y="1303655"/>
            <a:ext cx="9144000" cy="2009720"/>
          </a:xfrm>
        </p:spPr>
        <p:txBody>
          <a:bodyPr anchor="b" anchorCtr="0"/>
          <a:lstStyle>
            <a:lvl1pPr algn="l">
              <a:lnSpc>
                <a:spcPct val="100000"/>
              </a:lnSpc>
              <a:spcBef>
                <a:spcPts val="1000"/>
              </a:spcBef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EFF059-95DD-D442-8A2F-BA0EC6593E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0832" y="3446675"/>
            <a:ext cx="9144000" cy="56005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1000"/>
              </a:spcBef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9791879-EF0E-4A4B-8C65-7D96C9E4D68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60832" y="4090988"/>
            <a:ext cx="5547360" cy="457200"/>
          </a:xfrm>
        </p:spPr>
        <p:txBody>
          <a:bodyPr anchor="t" anchorCtr="0"/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800"/>
            </a:lvl1pPr>
          </a:lstStyle>
          <a:p>
            <a:pPr lvl="0"/>
            <a:r>
              <a:rPr lang="en-US" dirty="0"/>
              <a:t>Click to edit date</a:t>
            </a:r>
          </a:p>
        </p:txBody>
      </p:sp>
      <p:sp>
        <p:nvSpPr>
          <p:cNvPr id="67" name="Footer Placeholder 4">
            <a:extLst>
              <a:ext uri="{FF2B5EF4-FFF2-40B4-BE49-F238E27FC236}">
                <a16:creationId xmlns:a16="http://schemas.microsoft.com/office/drawing/2014/main" id="{E9E460F9-56F1-E546-BD12-3283FA51F4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45920" y="6217920"/>
            <a:ext cx="5120640" cy="1828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 cap="all" baseline="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dirty="0"/>
              <a:t>© 2024 THE MITRE CORPORATION. ALL RIGHTS RESERVED. FOR INTERNAL USE ONLY.</a:t>
            </a:r>
          </a:p>
        </p:txBody>
      </p:sp>
      <p:sp>
        <p:nvSpPr>
          <p:cNvPr id="7" name="L-Shape 7">
            <a:extLst>
              <a:ext uri="{FF2B5EF4-FFF2-40B4-BE49-F238E27FC236}">
                <a16:creationId xmlns:a16="http://schemas.microsoft.com/office/drawing/2014/main" id="{CFC0854C-57DE-9242-98F0-D8D2BC1DD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10665172" y="-1"/>
            <a:ext cx="1550581" cy="1560820"/>
          </a:xfrm>
          <a:custGeom>
            <a:avLst/>
            <a:gdLst>
              <a:gd name="connsiteX0" fmla="*/ 0 w 1550581"/>
              <a:gd name="connsiteY0" fmla="*/ 0 h 1532133"/>
              <a:gd name="connsiteX1" fmla="*/ 305630 w 1550581"/>
              <a:gd name="connsiteY1" fmla="*/ 0 h 1532133"/>
              <a:gd name="connsiteX2" fmla="*/ 305630 w 1550581"/>
              <a:gd name="connsiteY2" fmla="*/ 1226503 h 1532133"/>
              <a:gd name="connsiteX3" fmla="*/ 1550581 w 1550581"/>
              <a:gd name="connsiteY3" fmla="*/ 1226503 h 1532133"/>
              <a:gd name="connsiteX4" fmla="*/ 1550581 w 1550581"/>
              <a:gd name="connsiteY4" fmla="*/ 1532133 h 1532133"/>
              <a:gd name="connsiteX5" fmla="*/ 0 w 1550581"/>
              <a:gd name="connsiteY5" fmla="*/ 1532133 h 1532133"/>
              <a:gd name="connsiteX6" fmla="*/ 0 w 1550581"/>
              <a:gd name="connsiteY6" fmla="*/ 0 h 1532133"/>
              <a:gd name="connsiteX0" fmla="*/ 0 w 1550581"/>
              <a:gd name="connsiteY0" fmla="*/ 0 h 1532133"/>
              <a:gd name="connsiteX1" fmla="*/ 312115 w 1550581"/>
              <a:gd name="connsiteY1" fmla="*/ 285344 h 1532133"/>
              <a:gd name="connsiteX2" fmla="*/ 305630 w 1550581"/>
              <a:gd name="connsiteY2" fmla="*/ 1226503 h 1532133"/>
              <a:gd name="connsiteX3" fmla="*/ 1550581 w 1550581"/>
              <a:gd name="connsiteY3" fmla="*/ 1226503 h 1532133"/>
              <a:gd name="connsiteX4" fmla="*/ 1550581 w 1550581"/>
              <a:gd name="connsiteY4" fmla="*/ 1532133 h 1532133"/>
              <a:gd name="connsiteX5" fmla="*/ 0 w 1550581"/>
              <a:gd name="connsiteY5" fmla="*/ 1532133 h 1532133"/>
              <a:gd name="connsiteX6" fmla="*/ 0 w 1550581"/>
              <a:gd name="connsiteY6" fmla="*/ 0 h 1532133"/>
              <a:gd name="connsiteX0" fmla="*/ 0 w 1550581"/>
              <a:gd name="connsiteY0" fmla="*/ 0 h 1532133"/>
              <a:gd name="connsiteX1" fmla="*/ 312115 w 1550581"/>
              <a:gd name="connsiteY1" fmla="*/ 285344 h 1532133"/>
              <a:gd name="connsiteX2" fmla="*/ 305630 w 1550581"/>
              <a:gd name="connsiteY2" fmla="*/ 1226503 h 1532133"/>
              <a:gd name="connsiteX3" fmla="*/ 1252266 w 1550581"/>
              <a:gd name="connsiteY3" fmla="*/ 1232988 h 1532133"/>
              <a:gd name="connsiteX4" fmla="*/ 1550581 w 1550581"/>
              <a:gd name="connsiteY4" fmla="*/ 1532133 h 1532133"/>
              <a:gd name="connsiteX5" fmla="*/ 0 w 1550581"/>
              <a:gd name="connsiteY5" fmla="*/ 1532133 h 1532133"/>
              <a:gd name="connsiteX6" fmla="*/ 0 w 1550581"/>
              <a:gd name="connsiteY6" fmla="*/ 0 h 1532133"/>
              <a:gd name="connsiteX0" fmla="*/ 0 w 1550581"/>
              <a:gd name="connsiteY0" fmla="*/ 0 h 1560820"/>
              <a:gd name="connsiteX1" fmla="*/ 312115 w 1550581"/>
              <a:gd name="connsiteY1" fmla="*/ 314031 h 1560820"/>
              <a:gd name="connsiteX2" fmla="*/ 305630 w 1550581"/>
              <a:gd name="connsiteY2" fmla="*/ 1255190 h 1560820"/>
              <a:gd name="connsiteX3" fmla="*/ 1252266 w 1550581"/>
              <a:gd name="connsiteY3" fmla="*/ 1261675 h 1560820"/>
              <a:gd name="connsiteX4" fmla="*/ 1550581 w 1550581"/>
              <a:gd name="connsiteY4" fmla="*/ 1560820 h 1560820"/>
              <a:gd name="connsiteX5" fmla="*/ 0 w 1550581"/>
              <a:gd name="connsiteY5" fmla="*/ 1560820 h 1560820"/>
              <a:gd name="connsiteX6" fmla="*/ 0 w 1550581"/>
              <a:gd name="connsiteY6" fmla="*/ 0 h 1560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50581" h="1560820">
                <a:moveTo>
                  <a:pt x="0" y="0"/>
                </a:moveTo>
                <a:lnTo>
                  <a:pt x="312115" y="314031"/>
                </a:lnTo>
                <a:cubicBezTo>
                  <a:pt x="309953" y="627751"/>
                  <a:pt x="307792" y="941470"/>
                  <a:pt x="305630" y="1255190"/>
                </a:cubicBezTo>
                <a:lnTo>
                  <a:pt x="1252266" y="1261675"/>
                </a:lnTo>
                <a:lnTo>
                  <a:pt x="1550581" y="1560820"/>
                </a:lnTo>
                <a:lnTo>
                  <a:pt x="0" y="1560820"/>
                </a:lnTo>
                <a:lnTo>
                  <a:pt x="0" y="0"/>
                </a:lnTo>
                <a:close/>
              </a:path>
            </a:pathLst>
          </a:custGeom>
          <a:solidFill>
            <a:srgbClr val="D4D3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6DEFB773-8237-A54F-B786-B5C19211F1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315957"/>
            <a:ext cx="1550581" cy="1560820"/>
          </a:xfrm>
          <a:custGeom>
            <a:avLst/>
            <a:gdLst>
              <a:gd name="connsiteX0" fmla="*/ 0 w 1550581"/>
              <a:gd name="connsiteY0" fmla="*/ 0 h 1532133"/>
              <a:gd name="connsiteX1" fmla="*/ 305630 w 1550581"/>
              <a:gd name="connsiteY1" fmla="*/ 0 h 1532133"/>
              <a:gd name="connsiteX2" fmla="*/ 305630 w 1550581"/>
              <a:gd name="connsiteY2" fmla="*/ 1226503 h 1532133"/>
              <a:gd name="connsiteX3" fmla="*/ 1550581 w 1550581"/>
              <a:gd name="connsiteY3" fmla="*/ 1226503 h 1532133"/>
              <a:gd name="connsiteX4" fmla="*/ 1550581 w 1550581"/>
              <a:gd name="connsiteY4" fmla="*/ 1532133 h 1532133"/>
              <a:gd name="connsiteX5" fmla="*/ 0 w 1550581"/>
              <a:gd name="connsiteY5" fmla="*/ 1532133 h 1532133"/>
              <a:gd name="connsiteX6" fmla="*/ 0 w 1550581"/>
              <a:gd name="connsiteY6" fmla="*/ 0 h 1532133"/>
              <a:gd name="connsiteX0" fmla="*/ 0 w 1550581"/>
              <a:gd name="connsiteY0" fmla="*/ 0 h 1532133"/>
              <a:gd name="connsiteX1" fmla="*/ 312115 w 1550581"/>
              <a:gd name="connsiteY1" fmla="*/ 285344 h 1532133"/>
              <a:gd name="connsiteX2" fmla="*/ 305630 w 1550581"/>
              <a:gd name="connsiteY2" fmla="*/ 1226503 h 1532133"/>
              <a:gd name="connsiteX3" fmla="*/ 1550581 w 1550581"/>
              <a:gd name="connsiteY3" fmla="*/ 1226503 h 1532133"/>
              <a:gd name="connsiteX4" fmla="*/ 1550581 w 1550581"/>
              <a:gd name="connsiteY4" fmla="*/ 1532133 h 1532133"/>
              <a:gd name="connsiteX5" fmla="*/ 0 w 1550581"/>
              <a:gd name="connsiteY5" fmla="*/ 1532133 h 1532133"/>
              <a:gd name="connsiteX6" fmla="*/ 0 w 1550581"/>
              <a:gd name="connsiteY6" fmla="*/ 0 h 1532133"/>
              <a:gd name="connsiteX0" fmla="*/ 0 w 1550581"/>
              <a:gd name="connsiteY0" fmla="*/ 0 h 1532133"/>
              <a:gd name="connsiteX1" fmla="*/ 312115 w 1550581"/>
              <a:gd name="connsiteY1" fmla="*/ 285344 h 1532133"/>
              <a:gd name="connsiteX2" fmla="*/ 305630 w 1550581"/>
              <a:gd name="connsiteY2" fmla="*/ 1226503 h 1532133"/>
              <a:gd name="connsiteX3" fmla="*/ 1252266 w 1550581"/>
              <a:gd name="connsiteY3" fmla="*/ 1232988 h 1532133"/>
              <a:gd name="connsiteX4" fmla="*/ 1550581 w 1550581"/>
              <a:gd name="connsiteY4" fmla="*/ 1532133 h 1532133"/>
              <a:gd name="connsiteX5" fmla="*/ 0 w 1550581"/>
              <a:gd name="connsiteY5" fmla="*/ 1532133 h 1532133"/>
              <a:gd name="connsiteX6" fmla="*/ 0 w 1550581"/>
              <a:gd name="connsiteY6" fmla="*/ 0 h 1532133"/>
              <a:gd name="connsiteX0" fmla="*/ 0 w 1550581"/>
              <a:gd name="connsiteY0" fmla="*/ 0 h 1560820"/>
              <a:gd name="connsiteX1" fmla="*/ 312115 w 1550581"/>
              <a:gd name="connsiteY1" fmla="*/ 314031 h 1560820"/>
              <a:gd name="connsiteX2" fmla="*/ 305630 w 1550581"/>
              <a:gd name="connsiteY2" fmla="*/ 1255190 h 1560820"/>
              <a:gd name="connsiteX3" fmla="*/ 1252266 w 1550581"/>
              <a:gd name="connsiteY3" fmla="*/ 1261675 h 1560820"/>
              <a:gd name="connsiteX4" fmla="*/ 1550581 w 1550581"/>
              <a:gd name="connsiteY4" fmla="*/ 1560820 h 1560820"/>
              <a:gd name="connsiteX5" fmla="*/ 0 w 1550581"/>
              <a:gd name="connsiteY5" fmla="*/ 1560820 h 1560820"/>
              <a:gd name="connsiteX6" fmla="*/ 0 w 1550581"/>
              <a:gd name="connsiteY6" fmla="*/ 0 h 1560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50581" h="1560820">
                <a:moveTo>
                  <a:pt x="0" y="0"/>
                </a:moveTo>
                <a:lnTo>
                  <a:pt x="312115" y="314031"/>
                </a:lnTo>
                <a:cubicBezTo>
                  <a:pt x="309953" y="627751"/>
                  <a:pt x="307792" y="941470"/>
                  <a:pt x="305630" y="1255190"/>
                </a:cubicBezTo>
                <a:lnTo>
                  <a:pt x="1252266" y="1261675"/>
                </a:lnTo>
                <a:lnTo>
                  <a:pt x="1550581" y="1560820"/>
                </a:lnTo>
                <a:lnTo>
                  <a:pt x="0" y="1560820"/>
                </a:lnTo>
                <a:lnTo>
                  <a:pt x="0" y="0"/>
                </a:lnTo>
                <a:close/>
              </a:path>
            </a:pathLst>
          </a:custGeom>
          <a:solidFill>
            <a:srgbClr val="D4D3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39" name="Picture 9" descr="MITRE Logo MITRE Solving Problems For A Safer World">
            <a:extLst>
              <a:ext uri="{FF2B5EF4-FFF2-40B4-BE49-F238E27FC236}">
                <a16:creationId xmlns:a16="http://schemas.microsoft.com/office/drawing/2014/main" id="{1CA5B1A7-52FD-0C4B-8EDC-29DDE1809A0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/>
        </p:blipFill>
        <p:spPr>
          <a:xfrm>
            <a:off x="9008288" y="6179127"/>
            <a:ext cx="2764612" cy="274320"/>
          </a:xfrm>
          <a:prstGeom prst="rect">
            <a:avLst/>
          </a:prstGeom>
        </p:spPr>
      </p:pic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B1078AD4-A728-7E48-9B20-65DA12E532CA}"/>
              </a:ext>
            </a:extLst>
          </p:cNvPr>
          <p:cNvSpPr>
            <a:spLocks noGrp="1"/>
          </p:cNvSpPr>
          <p:nvPr>
            <p:ph type="body" sz="quarter" idx="4294967295" hasCustomPrompt="1"/>
          </p:nvPr>
        </p:nvSpPr>
        <p:spPr>
          <a:xfrm>
            <a:off x="152400" y="151155"/>
            <a:ext cx="8285213" cy="560059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FF0000"/>
                </a:solidFill>
              </a:rPr>
              <a:t>Disclaimer: Use this title slide with gray framing device for print only.</a:t>
            </a:r>
          </a:p>
        </p:txBody>
      </p:sp>
    </p:spTree>
    <p:extLst>
      <p:ext uri="{BB962C8B-B14F-4D97-AF65-F5344CB8AC3E}">
        <p14:creationId xmlns:p14="http://schemas.microsoft.com/office/powerpoint/2010/main" val="3064935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D7E923-D905-8B4E-8992-45E91023FA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57529" y="6400800"/>
            <a:ext cx="620891" cy="1828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BECF63ED-5365-0347-943C-46237B9951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B5A2CC-40DE-704F-AD8E-AE00A98F1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365760"/>
            <a:ext cx="11338560" cy="5486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E48C3-0F6C-DE42-BCD7-E58E059CAE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87368" y="6400800"/>
            <a:ext cx="8817264" cy="1828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© 2024 THE MITRE CORPORATION. ALL RIGHTS RESERVED. FOR INTERNAL USE ONLY.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C7A4B0-99F8-2B4A-9FCE-DFD4168F92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9768" y="1371600"/>
            <a:ext cx="11338560" cy="457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1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30" r:id="rId2"/>
    <p:sldLayoutId id="2147483651" r:id="rId3"/>
    <p:sldLayoutId id="2147483674" r:id="rId4"/>
    <p:sldLayoutId id="2147483681" r:id="rId5"/>
    <p:sldLayoutId id="2147483654" r:id="rId6"/>
    <p:sldLayoutId id="2147483699" r:id="rId7"/>
    <p:sldLayoutId id="2147483762" r:id="rId8"/>
    <p:sldLayoutId id="2147483803" r:id="rId9"/>
    <p:sldLayoutId id="2147483768" r:id="rId10"/>
    <p:sldLayoutId id="2147483816" r:id="rId11"/>
    <p:sldLayoutId id="2147483817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200" b="1" i="0" kern="1200" cap="none" baseline="0" dirty="0">
          <a:solidFill>
            <a:schemeClr val="tx2"/>
          </a:solidFill>
          <a:latin typeface="+mn-lt"/>
          <a:ea typeface="+mj-ea"/>
          <a:cs typeface="Arial Narrow" charset="0"/>
        </a:defRPr>
      </a:lvl1pPr>
    </p:titleStyle>
    <p:bodyStyle>
      <a:lvl1pPr marL="223838" indent="-223838" algn="l" defTabSz="914400" rtl="0" eaLnBrk="1" latinLnBrk="0" hangingPunct="1">
        <a:lnSpc>
          <a:spcPct val="100000"/>
        </a:lnSpc>
        <a:spcBef>
          <a:spcPts val="1000"/>
        </a:spcBef>
        <a:spcAft>
          <a:spcPts val="0"/>
        </a:spcAft>
        <a:buFont typeface="Wingdings" panose="05000000000000000000" pitchFamily="2" charset="2"/>
        <a:buChar char="§"/>
        <a:defRPr lang="en-US" sz="2400" b="0" i="0" kern="1200" cap="none" baseline="0" dirty="0">
          <a:solidFill>
            <a:schemeClr val="tx2"/>
          </a:solidFill>
          <a:latin typeface="+mn-lt"/>
          <a:ea typeface="+mn-ea"/>
          <a:cs typeface="Arial Narrow" charset="0"/>
        </a:defRPr>
      </a:lvl1pPr>
      <a:lvl2pPr marL="466725" indent="-242888" algn="l" defTabSz="914400" rtl="0" eaLnBrk="1" latinLnBrk="0" hangingPunct="1">
        <a:lnSpc>
          <a:spcPct val="100000"/>
        </a:lnSpc>
        <a:spcBef>
          <a:spcPts val="1000"/>
        </a:spcBef>
        <a:spcAft>
          <a:spcPts val="0"/>
        </a:spcAft>
        <a:buFont typeface="Wingdings" panose="05000000000000000000" pitchFamily="2" charset="2"/>
        <a:buChar char="§"/>
        <a:defRPr lang="en-US" sz="2000" b="0" i="0" kern="1200" baseline="0" dirty="0">
          <a:solidFill>
            <a:schemeClr val="tx2"/>
          </a:solidFill>
          <a:latin typeface="+mn-lt"/>
          <a:ea typeface="+mn-ea"/>
          <a:cs typeface="Arial Narrow" charset="0"/>
        </a:defRPr>
      </a:lvl2pPr>
      <a:lvl3pPr marL="690563" indent="-230188" algn="l" defTabSz="914400" rtl="0" eaLnBrk="1" latinLnBrk="0" hangingPunct="1">
        <a:lnSpc>
          <a:spcPct val="100000"/>
        </a:lnSpc>
        <a:spcBef>
          <a:spcPts val="1000"/>
        </a:spcBef>
        <a:spcAft>
          <a:spcPts val="0"/>
        </a:spcAft>
        <a:buFont typeface="Wingdings" pitchFamily="2" charset="2"/>
        <a:buChar char="§"/>
        <a:tabLst/>
        <a:defRPr lang="en-US" sz="1800" b="0" i="0" kern="1200" baseline="0" dirty="0">
          <a:solidFill>
            <a:schemeClr val="tx2"/>
          </a:solidFill>
          <a:latin typeface="+mn-lt"/>
          <a:ea typeface="+mn-ea"/>
          <a:cs typeface="Arial Narrow" charset="0"/>
        </a:defRPr>
      </a:lvl3pPr>
      <a:lvl4pPr marL="914400" indent="-230188" algn="l" defTabSz="914400" rtl="0" eaLnBrk="1" latinLnBrk="0" hangingPunct="1">
        <a:lnSpc>
          <a:spcPct val="100000"/>
        </a:lnSpc>
        <a:spcBef>
          <a:spcPts val="1000"/>
        </a:spcBef>
        <a:spcAft>
          <a:spcPts val="0"/>
        </a:spcAft>
        <a:buFont typeface="Wingdings" pitchFamily="2" charset="2"/>
        <a:buChar char="§"/>
        <a:tabLst/>
        <a:defRPr lang="en-US" sz="1600" b="0" i="0" kern="1200" baseline="0" dirty="0">
          <a:solidFill>
            <a:schemeClr val="tx2"/>
          </a:solidFill>
          <a:latin typeface="+mn-lt"/>
          <a:ea typeface="+mn-ea"/>
          <a:cs typeface="Arial Narrow" charset="0"/>
        </a:defRPr>
      </a:lvl4pPr>
      <a:lvl5pPr marL="1138238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0"/>
        </a:spcAft>
        <a:buFont typeface="Wingdings" pitchFamily="2" charset="2"/>
        <a:buChar char="§"/>
        <a:tabLst/>
        <a:defRPr lang="en-US" sz="1400" b="0" i="0" kern="1200" baseline="0" dirty="0">
          <a:solidFill>
            <a:schemeClr val="tx2"/>
          </a:solidFill>
          <a:latin typeface="+mn-lt"/>
          <a:ea typeface="+mn-ea"/>
          <a:cs typeface="Arial Narrow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40" userDrawn="1">
          <p15:clr>
            <a:srgbClr val="F26B43"/>
          </p15:clr>
        </p15:guide>
        <p15:guide id="2" pos="3864" userDrawn="1">
          <p15:clr>
            <a:srgbClr val="F26B43"/>
          </p15:clr>
        </p15:guide>
        <p15:guide id="3" pos="7416" userDrawn="1">
          <p15:clr>
            <a:srgbClr val="F26B43"/>
          </p15:clr>
        </p15:guide>
        <p15:guide id="4" pos="264" userDrawn="1">
          <p15:clr>
            <a:srgbClr val="F26B43"/>
          </p15:clr>
        </p15:guide>
        <p15:guide id="5" orient="horz" pos="4104" userDrawn="1">
          <p15:clr>
            <a:srgbClr val="F26B43"/>
          </p15:clr>
        </p15:guide>
        <p15:guide id="6" orient="horz" pos="3888" userDrawn="1">
          <p15:clr>
            <a:srgbClr val="F26B43"/>
          </p15:clr>
        </p15:guide>
        <p15:guide id="7" orient="horz" pos="420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  <p15:guide id="9" orient="horz" pos="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835D9-1AA2-90C3-BADF-C5A0B50388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Way forward for ZTS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62D368-0C79-196C-0773-8620DD0FD6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6A67D4-A323-991E-9FA9-8C33582E2E1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34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77F974-65B6-B608-B249-70D1FF747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63ED-5365-0347-943C-46237B9951C9}" type="slidenum">
              <a:rPr lang="en-US" smtClean="0"/>
              <a:t>2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F234699-D7D4-A33C-83B3-9B2BB0CAA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Way Forward Options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528CF9-3E56-0200-FE72-75ED9FD1B85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466725" indent="-457200">
              <a:buFont typeface="+mj-lt"/>
              <a:buAutoNum type="arabicPeriod"/>
            </a:pPr>
            <a:r>
              <a:rPr lang="en-US" dirty="0"/>
              <a:t>(normative/informative) </a:t>
            </a:r>
            <a:r>
              <a:rPr lang="en-US"/>
              <a:t>ZTS captured </a:t>
            </a:r>
            <a:r>
              <a:rPr lang="en-US" dirty="0"/>
              <a:t>in TS 33.501</a:t>
            </a:r>
          </a:p>
          <a:p>
            <a:pPr marL="466725" indent="-457200">
              <a:buFont typeface="+mj-lt"/>
              <a:buAutoNum type="arabicPeriod"/>
            </a:pPr>
            <a:r>
              <a:rPr lang="en-US" dirty="0"/>
              <a:t>(normative/informative) Separate TS for ZTS TS 33.XXX </a:t>
            </a:r>
          </a:p>
          <a:p>
            <a:pPr marL="466725" indent="-457200">
              <a:buFont typeface="+mj-lt"/>
              <a:buAutoNum type="arabicPeriod"/>
            </a:pPr>
            <a:r>
              <a:rPr lang="en-US" dirty="0"/>
              <a:t>(Hybrid - normative/informative) Proposes KI 1 requirements in TS 33.501 and additional informative guidance in a 900 series TR</a:t>
            </a:r>
          </a:p>
          <a:p>
            <a:pPr marL="466725" indent="-457200">
              <a:buFont typeface="+mj-lt"/>
              <a:buAutoNum type="arabicPeriod"/>
            </a:pPr>
            <a:r>
              <a:rPr lang="en-US" dirty="0"/>
              <a:t>(Hybrid - normative/informative) Proposes KI 1 requirements in a new TS and additional informative guidance in a 900 series TR</a:t>
            </a:r>
          </a:p>
          <a:p>
            <a:pPr marL="466725" indent="-457200">
              <a:buFont typeface="+mj-lt"/>
              <a:buAutoNum type="arabicPeriod"/>
            </a:pPr>
            <a:r>
              <a:rPr lang="en-US" dirty="0"/>
              <a:t>(informative) 900 series TR only</a:t>
            </a:r>
          </a:p>
        </p:txBody>
      </p:sp>
    </p:spTree>
    <p:extLst>
      <p:ext uri="{BB962C8B-B14F-4D97-AF65-F5344CB8AC3E}">
        <p14:creationId xmlns:p14="http://schemas.microsoft.com/office/powerpoint/2010/main" val="1305549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BF5679B-EA0D-D920-5632-8BE6EFAF0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63ED-5365-0347-943C-46237B9951C9}" type="slidenum">
              <a:rPr lang="en-US" smtClean="0"/>
              <a:t>3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B26C385-C4EA-79F6-377D-4024E801B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Normative </a:t>
            </a:r>
            <a:r>
              <a:rPr lang="en-US"/>
              <a:t>requirements Options (</a:t>
            </a:r>
            <a:r>
              <a:rPr lang="en-US" dirty="0"/>
              <a:t>if needed)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0978EF-BAFE-A52E-6C3D-4880B662E8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9525" indent="0">
              <a:buNone/>
            </a:pPr>
            <a:r>
              <a:rPr lang="en-US" b="1" dirty="0"/>
              <a:t>Option 1: Minimal set of Requirements for normative work</a:t>
            </a:r>
          </a:p>
          <a:p>
            <a:pPr marL="466725" indent="-457200">
              <a:buFont typeface="+mj-lt"/>
              <a:buAutoNum type="arabicPeriod"/>
            </a:pPr>
            <a:r>
              <a:rPr lang="en-US" dirty="0"/>
              <a:t>The NF supports the generation of security event logs.</a:t>
            </a:r>
          </a:p>
          <a:p>
            <a:pPr marL="695325" lvl="1" indent="-457200">
              <a:buFont typeface="+mj-lt"/>
              <a:buAutoNum type="alphaLcPeriod"/>
            </a:pPr>
            <a:r>
              <a:rPr lang="en-US" dirty="0"/>
              <a:t>Security event logs at-rest prior to being collected are confidentiality and integrity protected.</a:t>
            </a:r>
          </a:p>
          <a:p>
            <a:pPr marL="695325" lvl="1" indent="-457200">
              <a:buFont typeface="+mj-lt"/>
              <a:buAutoNum type="alphaLcPeriod"/>
            </a:pPr>
            <a:r>
              <a:rPr lang="en-US" dirty="0"/>
              <a:t>Security event logs in-transit are confidentiality and integrity protected. </a:t>
            </a:r>
          </a:p>
          <a:p>
            <a:pPr marL="695325" lvl="1" indent="-457200">
              <a:buFont typeface="+mj-lt"/>
              <a:buAutoNum type="alphaLcPeriod"/>
            </a:pPr>
            <a:r>
              <a:rPr lang="en-US" dirty="0"/>
              <a:t>The NF supports a set of data (e.g., information elements as applicable) for the security event logs.</a:t>
            </a:r>
          </a:p>
          <a:p>
            <a:pPr marL="238125" lvl="1" indent="0">
              <a:buNone/>
            </a:pPr>
            <a:r>
              <a:rPr lang="en-US" dirty="0"/>
              <a:t>NOTE: see TR/TS 33.XXX for additional details on data collection for security event logs</a:t>
            </a:r>
          </a:p>
          <a:p>
            <a:pPr marL="9525" indent="0">
              <a:buNone/>
            </a:pPr>
            <a:r>
              <a:rPr lang="en-US" b="1" dirty="0"/>
              <a:t>Option 2: Agreed set of Requirements for KI 1 for normative work</a:t>
            </a:r>
          </a:p>
          <a:p>
            <a:pPr marL="466725" indent="-457200">
              <a:buFont typeface="+mj-lt"/>
              <a:buAutoNum type="arabicPeriod"/>
            </a:pPr>
            <a:r>
              <a:rPr lang="en-US" dirty="0"/>
              <a:t>All requirements in TR 33.794 KI 1 conclusions are used as normative security requirements. E.g., see S3-245080</a:t>
            </a:r>
          </a:p>
          <a:p>
            <a:pPr marL="466725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979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1830A6A-8BA4-022A-1BCA-3E7A683D3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63ED-5365-0347-943C-46237B9951C9}" type="slidenum">
              <a:rPr lang="en-US" smtClean="0"/>
              <a:t>4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5430181-6874-810C-D3CC-4ACB5F0AA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3398013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B38749A-BBB8-6FC0-AD99-7536365170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046179"/>
            <a:ext cx="10096374" cy="5126022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EC423AA-3822-5294-E648-659BD3C34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63ED-5365-0347-943C-46237B9951C9}" type="slidenum">
              <a:rPr lang="en-US" smtClean="0"/>
              <a:t>5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17349B-D267-6C50-0037-11D8739EE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Concluded Requirements Addressing KI 1</a:t>
            </a:r>
          </a:p>
        </p:txBody>
      </p:sp>
    </p:spTree>
    <p:extLst>
      <p:ext uri="{BB962C8B-B14F-4D97-AF65-F5344CB8AC3E}">
        <p14:creationId xmlns:p14="http://schemas.microsoft.com/office/powerpoint/2010/main" val="1615462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5C9AAAC-1623-BD1B-C3C9-6F9F0646E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63ED-5365-0347-943C-46237B9951C9}" type="slidenum">
              <a:rPr lang="en-US" smtClean="0"/>
              <a:t>6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8C98E94-4B10-323D-DD31-1AD0D06A1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Additional </a:t>
            </a:r>
            <a:r>
              <a:rPr lang="en-US"/>
              <a:t>requirements agreed </a:t>
            </a:r>
            <a:r>
              <a:rPr lang="en-US" dirty="0"/>
              <a:t>in SA3#119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64C433-2B0E-A958-4379-DB56F872164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466725" indent="-457200">
              <a:buFont typeface="+mj-lt"/>
              <a:buAutoNum type="arabicPeriod"/>
            </a:pPr>
            <a:r>
              <a:rPr lang="en-US" dirty="0"/>
              <a:t>Security event logs at-rest prior to being collected are confidentiality and integrity protected.</a:t>
            </a:r>
          </a:p>
          <a:p>
            <a:pPr marL="466725" indent="-457200">
              <a:buFont typeface="+mj-lt"/>
              <a:buAutoNum type="arabicPeriod"/>
            </a:pPr>
            <a:r>
              <a:rPr lang="en-US" dirty="0"/>
              <a:t>Security event logs in-transit are confidentiality and integrity protected.</a:t>
            </a:r>
            <a:endParaRPr lang="en-US" b="1" dirty="0"/>
          </a:p>
          <a:p>
            <a:pPr marL="466725" indent="-457200">
              <a:buFont typeface="+mj-lt"/>
              <a:buAutoNum type="arabicPeriod" startAt="3"/>
            </a:pPr>
            <a:r>
              <a:rPr lang="en-US" dirty="0"/>
              <a:t>The NF supports a set of data (e.g., information elements as applicable) for the security event logs.</a:t>
            </a:r>
          </a:p>
        </p:txBody>
      </p:sp>
    </p:spTree>
    <p:extLst>
      <p:ext uri="{BB962C8B-B14F-4D97-AF65-F5344CB8AC3E}">
        <p14:creationId xmlns:p14="http://schemas.microsoft.com/office/powerpoint/2010/main" val="666445749"/>
      </p:ext>
    </p:extLst>
  </p:cSld>
  <p:clrMapOvr>
    <a:masterClrMapping/>
  </p:clrMapOvr>
</p:sld>
</file>

<file path=ppt/theme/theme1.xml><?xml version="1.0" encoding="utf-8"?>
<a:theme xmlns:a="http://schemas.openxmlformats.org/drawingml/2006/main" name="White Print MITRE">
  <a:themeElements>
    <a:clrScheme name="LB-1">
      <a:dk1>
        <a:srgbClr val="000000"/>
      </a:dk1>
      <a:lt1>
        <a:srgbClr val="FFFFFF"/>
      </a:lt1>
      <a:dk2>
        <a:srgbClr val="0E2641"/>
      </a:dk2>
      <a:lt2>
        <a:srgbClr val="E5EEEF"/>
      </a:lt2>
      <a:accent1>
        <a:srgbClr val="335EAC"/>
      </a:accent1>
      <a:accent2>
        <a:srgbClr val="167FAC"/>
      </a:accent2>
      <a:accent3>
        <a:srgbClr val="6E7881"/>
      </a:accent3>
      <a:accent4>
        <a:srgbClr val="238541"/>
      </a:accent4>
      <a:accent5>
        <a:srgbClr val="D3442E"/>
      </a:accent5>
      <a:accent6>
        <a:srgbClr val="5D499E"/>
      </a:accent6>
      <a:hlink>
        <a:srgbClr val="0068DA"/>
      </a:hlink>
      <a:folHlink>
        <a:srgbClr val="FF2D5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9" id="{B23AE03C-3E1F-C141-83DD-3C902BB8066A}" vid="{74DDCDF9-AEC8-E24E-9E9D-FB58D9B4414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D05DE70B15C64EA9E4D75973090490" ma:contentTypeVersion="15" ma:contentTypeDescription="Create a new document." ma:contentTypeScope="" ma:versionID="56f1444d11ebf142991b93c0bea42bdc">
  <xsd:schema xmlns:xsd="http://www.w3.org/2001/XMLSchema" xmlns:xs="http://www.w3.org/2001/XMLSchema" xmlns:p="http://schemas.microsoft.com/office/2006/metadata/properties" xmlns:ns2="1b01f6de-bcf4-49e3-9541-5177bacee8ff" xmlns:ns3="28d9da6b-33d1-4c3f-8988-b903e67ea3d6" xmlns:ns4="b5a44311-ed64-4a72-909f-c9dc6973bde2" targetNamespace="http://schemas.microsoft.com/office/2006/metadata/properties" ma:root="true" ma:fieldsID="dc7e512c4ba6e11fd9334b13e8017abc" ns2:_="" ns3:_="" ns4:_="">
    <xsd:import namespace="1b01f6de-bcf4-49e3-9541-5177bacee8ff"/>
    <xsd:import namespace="28d9da6b-33d1-4c3f-8988-b903e67ea3d6"/>
    <xsd:import namespace="b5a44311-ed64-4a72-909f-c9dc6973bde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01f6de-bcf4-49e3-9541-5177bacee8f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d9da6b-33d1-4c3f-8988-b903e67ea3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4ea1a638-fe8f-4e55-a8a3-ec1a1fdf419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a44311-ed64-4a72-909f-c9dc6973bde2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7a423e43-2623-4bd4-84be-3b6ec6fe5c69}" ma:internalName="TaxCatchAll" ma:showField="CatchAllData" ma:web="1b01f6de-bcf4-49e3-9541-5177bacee8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5a44311-ed64-4a72-909f-c9dc6973bde2" xsi:nil="true"/>
    <lcf76f155ced4ddcb4097134ff3c332f xmlns="28d9da6b-33d1-4c3f-8988-b903e67ea3d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EBBE812-E55A-4B9F-B184-DDAC3081AD5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B5784E-A113-43E1-8F74-948924836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01f6de-bcf4-49e3-9541-5177bacee8ff"/>
    <ds:schemaRef ds:uri="28d9da6b-33d1-4c3f-8988-b903e67ea3d6"/>
    <ds:schemaRef ds:uri="b5a44311-ed64-4a72-909f-c9dc6973bd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2618D77-2003-4B3E-8A6D-D6DD319C3727}">
  <ds:schemaRefs>
    <ds:schemaRef ds:uri="http://purl.org/dc/dcmitype/"/>
    <ds:schemaRef ds:uri="1b01f6de-bcf4-49e3-9541-5177bacee8ff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terms/"/>
    <ds:schemaRef ds:uri="http://schemas.openxmlformats.org/package/2006/metadata/core-properties"/>
    <ds:schemaRef ds:uri="b5a44311-ed64-4a72-909f-c9dc6973bde2"/>
    <ds:schemaRef ds:uri="28d9da6b-33d1-4c3f-8988-b903e67ea3d6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1233</TotalTime>
  <Words>274</Words>
  <Application>Microsoft Macintosh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Wingdings</vt:lpstr>
      <vt:lpstr>White Print MITRE</vt:lpstr>
      <vt:lpstr>Way forward for ZTS</vt:lpstr>
      <vt:lpstr>Way Forward Options</vt:lpstr>
      <vt:lpstr>Normative requirements Options (if needed) </vt:lpstr>
      <vt:lpstr>Background</vt:lpstr>
      <vt:lpstr>Concluded Requirements Addressing KI 1</vt:lpstr>
      <vt:lpstr>Additional requirements agreed in SA3#119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MITRE</dc:creator>
  <cp:keywords/>
  <dc:description/>
  <cp:lastModifiedBy>MITRE-r6</cp:lastModifiedBy>
  <cp:revision>2</cp:revision>
  <cp:lastPrinted>2020-12-17T13:42:49Z</cp:lastPrinted>
  <dcterms:created xsi:type="dcterms:W3CDTF">2024-11-13T22:20:25Z</dcterms:created>
  <dcterms:modified xsi:type="dcterms:W3CDTF">2024-11-15T16:16:54Z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0x01010058D05DE70B15C64EA9E4D75973090490</vt:lpwstr>
  </property>
  <property fmtid="{D5CDD505-2E9C-101B-9397-08002B2CF9AE}" pid="3" name="MediaServiceImageTags">
    <vt:lpwstr/>
  </property>
</Properties>
</file>