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303" r:id="rId5"/>
    <p:sldId id="928" r:id="rId6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CCFF"/>
    <a:srgbClr val="FF33CC"/>
    <a:srgbClr val="FF6699"/>
    <a:srgbClr val="FF99FF"/>
    <a:srgbClr val="62A14D"/>
    <a:srgbClr val="000000"/>
    <a:srgbClr val="C6D254"/>
    <a:srgbClr val="B1D25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AFC37F-D85F-4770-A6D3-06B2D642CBDD}" v="3" dt="2024-05-29T08:44:12.365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57" autoAdjust="0"/>
    <p:restoredTop sz="97097" autoAdjust="0"/>
  </p:normalViewPr>
  <p:slideViewPr>
    <p:cSldViewPr snapToGrid="0">
      <p:cViewPr varScale="1">
        <p:scale>
          <a:sx n="82" d="100"/>
          <a:sy n="82" d="100"/>
        </p:scale>
        <p:origin x="175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4062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Starsinic" userId="de4e700c-740d-481a-8831-c9f0c79f23d1" providerId="ADAL" clId="{0AAFC37F-D85F-4770-A6D3-06B2D642CBDD}"/>
    <pc:docChg chg="custSel delSld modSld">
      <pc:chgData name="Michael Starsinic" userId="de4e700c-740d-481a-8831-c9f0c79f23d1" providerId="ADAL" clId="{0AAFC37F-D85F-4770-A6D3-06B2D642CBDD}" dt="2024-05-29T08:50:00.917" v="389" actId="20577"/>
      <pc:docMkLst>
        <pc:docMk/>
      </pc:docMkLst>
      <pc:sldChg chg="modSp mod">
        <pc:chgData name="Michael Starsinic" userId="de4e700c-740d-481a-8831-c9f0c79f23d1" providerId="ADAL" clId="{0AAFC37F-D85F-4770-A6D3-06B2D642CBDD}" dt="2024-05-29T08:36:57.771" v="60" actId="20577"/>
        <pc:sldMkLst>
          <pc:docMk/>
          <pc:sldMk cId="0" sldId="303"/>
        </pc:sldMkLst>
        <pc:spChg chg="mod">
          <ac:chgData name="Michael Starsinic" userId="de4e700c-740d-481a-8831-c9f0c79f23d1" providerId="ADAL" clId="{0AAFC37F-D85F-4770-A6D3-06B2D642CBDD}" dt="2024-05-29T08:36:57.771" v="60" actId="20577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Michael Starsinic" userId="de4e700c-740d-481a-8831-c9f0c79f23d1" providerId="ADAL" clId="{0AAFC37F-D85F-4770-A6D3-06B2D642CBDD}" dt="2024-05-29T08:50:00.917" v="389" actId="20577"/>
        <pc:sldMkLst>
          <pc:docMk/>
          <pc:sldMk cId="2020006962" sldId="928"/>
        </pc:sldMkLst>
        <pc:spChg chg="mod">
          <ac:chgData name="Michael Starsinic" userId="de4e700c-740d-481a-8831-c9f0c79f23d1" providerId="ADAL" clId="{0AAFC37F-D85F-4770-A6D3-06B2D642CBDD}" dt="2024-05-29T08:38:05.788" v="76" actId="20577"/>
          <ac:spMkLst>
            <pc:docMk/>
            <pc:sldMk cId="2020006962" sldId="928"/>
            <ac:spMk id="2" creationId="{99F677F2-503F-A021-6199-6A1F72C15153}"/>
          </ac:spMkLst>
        </pc:spChg>
        <pc:spChg chg="mod">
          <ac:chgData name="Michael Starsinic" userId="de4e700c-740d-481a-8831-c9f0c79f23d1" providerId="ADAL" clId="{0AAFC37F-D85F-4770-A6D3-06B2D642CBDD}" dt="2024-05-29T08:50:00.917" v="389" actId="20577"/>
          <ac:spMkLst>
            <pc:docMk/>
            <pc:sldMk cId="2020006962" sldId="928"/>
            <ac:spMk id="6" creationId="{B567B7A5-ECEB-F660-585A-332D9FB928E8}"/>
          </ac:spMkLst>
        </pc:spChg>
      </pc:sldChg>
      <pc:sldChg chg="del">
        <pc:chgData name="Michael Starsinic" userId="de4e700c-740d-481a-8831-c9f0c79f23d1" providerId="ADAL" clId="{0AAFC37F-D85F-4770-A6D3-06B2D642CBDD}" dt="2024-05-29T08:37:22.219" v="61" actId="47"/>
        <pc:sldMkLst>
          <pc:docMk/>
          <pc:sldMk cId="2599462814" sldId="929"/>
        </pc:sldMkLst>
      </pc:sldChg>
      <pc:sldChg chg="del">
        <pc:chgData name="Michael Starsinic" userId="de4e700c-740d-481a-8831-c9f0c79f23d1" providerId="ADAL" clId="{0AAFC37F-D85F-4770-A6D3-06B2D642CBDD}" dt="2024-05-29T08:37:22.219" v="61" actId="47"/>
        <pc:sldMkLst>
          <pc:docMk/>
          <pc:sldMk cId="3566128577" sldId="930"/>
        </pc:sldMkLst>
      </pc:sldChg>
      <pc:sldChg chg="del">
        <pc:chgData name="Michael Starsinic" userId="de4e700c-740d-481a-8831-c9f0c79f23d1" providerId="ADAL" clId="{0AAFC37F-D85F-4770-A6D3-06B2D642CBDD}" dt="2024-05-29T08:37:22.219" v="61" actId="47"/>
        <pc:sldMkLst>
          <pc:docMk/>
          <pc:sldMk cId="487121686" sldId="931"/>
        </pc:sldMkLst>
      </pc:sldChg>
      <pc:sldChg chg="del">
        <pc:chgData name="Michael Starsinic" userId="de4e700c-740d-481a-8831-c9f0c79f23d1" providerId="ADAL" clId="{0AAFC37F-D85F-4770-A6D3-06B2D642CBDD}" dt="2024-05-29T08:37:22.219" v="61" actId="47"/>
        <pc:sldMkLst>
          <pc:docMk/>
          <pc:sldMk cId="3953601828" sldId="932"/>
        </pc:sldMkLst>
      </pc:sldChg>
      <pc:sldChg chg="del">
        <pc:chgData name="Michael Starsinic" userId="de4e700c-740d-481a-8831-c9f0c79f23d1" providerId="ADAL" clId="{0AAFC37F-D85F-4770-A6D3-06B2D642CBDD}" dt="2024-05-29T08:37:22.219" v="61" actId="47"/>
        <pc:sldMkLst>
          <pc:docMk/>
          <pc:sldMk cId="1871871992" sldId="933"/>
        </pc:sldMkLst>
      </pc:sldChg>
      <pc:sldChg chg="del">
        <pc:chgData name="Michael Starsinic" userId="de4e700c-740d-481a-8831-c9f0c79f23d1" providerId="ADAL" clId="{0AAFC37F-D85F-4770-A6D3-06B2D642CBDD}" dt="2024-05-29T08:37:22.219" v="61" actId="47"/>
        <pc:sldMkLst>
          <pc:docMk/>
          <pc:sldMk cId="818837032" sldId="934"/>
        </pc:sldMkLst>
      </pc:sldChg>
      <pc:sldChg chg="del">
        <pc:chgData name="Michael Starsinic" userId="de4e700c-740d-481a-8831-c9f0c79f23d1" providerId="ADAL" clId="{0AAFC37F-D85F-4770-A6D3-06B2D642CBDD}" dt="2024-05-29T08:37:22.219" v="61" actId="47"/>
        <pc:sldMkLst>
          <pc:docMk/>
          <pc:sldMk cId="2161780028" sldId="935"/>
        </pc:sldMkLst>
      </pc:sldChg>
      <pc:sldChg chg="del">
        <pc:chgData name="Michael Starsinic" userId="de4e700c-740d-481a-8831-c9f0c79f23d1" providerId="ADAL" clId="{0AAFC37F-D85F-4770-A6D3-06B2D642CBDD}" dt="2024-05-29T08:37:22.219" v="61" actId="47"/>
        <pc:sldMkLst>
          <pc:docMk/>
          <pc:sldMk cId="544512235" sldId="936"/>
        </pc:sldMkLst>
      </pc:sldChg>
      <pc:sldChg chg="del">
        <pc:chgData name="Michael Starsinic" userId="de4e700c-740d-481a-8831-c9f0c79f23d1" providerId="ADAL" clId="{0AAFC37F-D85F-4770-A6D3-06B2D642CBDD}" dt="2024-05-29T08:37:22.219" v="61" actId="47"/>
        <pc:sldMkLst>
          <pc:docMk/>
          <pc:sldMk cId="2635130378" sldId="937"/>
        </pc:sldMkLst>
      </pc:sldChg>
      <pc:sldChg chg="del">
        <pc:chgData name="Michael Starsinic" userId="de4e700c-740d-481a-8831-c9f0c79f23d1" providerId="ADAL" clId="{0AAFC37F-D85F-4770-A6D3-06B2D642CBDD}" dt="2024-05-29T08:37:22.219" v="61" actId="47"/>
        <pc:sldMkLst>
          <pc:docMk/>
          <pc:sldMk cId="2478118083" sldId="938"/>
        </pc:sldMkLst>
      </pc:sldChg>
      <pc:sldChg chg="del">
        <pc:chgData name="Michael Starsinic" userId="de4e700c-740d-481a-8831-c9f0c79f23d1" providerId="ADAL" clId="{0AAFC37F-D85F-4770-A6D3-06B2D642CBDD}" dt="2024-05-29T08:37:22.219" v="61" actId="47"/>
        <pc:sldMkLst>
          <pc:docMk/>
          <pc:sldMk cId="806214831" sldId="939"/>
        </pc:sldMkLst>
      </pc:sldChg>
      <pc:sldChg chg="del">
        <pc:chgData name="Michael Starsinic" userId="de4e700c-740d-481a-8831-c9f0c79f23d1" providerId="ADAL" clId="{0AAFC37F-D85F-4770-A6D3-06B2D642CBDD}" dt="2024-05-29T08:37:22.219" v="61" actId="47"/>
        <pc:sldMkLst>
          <pc:docMk/>
          <pc:sldMk cId="411459238" sldId="94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5/29/2024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5/29/2024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331701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4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#163</a:t>
            </a:r>
          </a:p>
          <a:p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May 27 – May 31, 2024</a:t>
            </a:r>
            <a:endParaRPr lang="zh-CN" altLang="zh-CN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577847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WG2#163, May 27 – May 31, 2024 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/>
              <a:t>Key Issue #4 Questions</a:t>
            </a:r>
            <a:br>
              <a:rPr lang="en-US" altLang="de-DE" sz="3600" b="1" dirty="0"/>
            </a:br>
            <a:r>
              <a:rPr lang="en-US" altLang="de-DE" sz="3600" b="1" dirty="0"/>
              <a:t>Wednesday Q5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88788" y="4006360"/>
            <a:ext cx="6553255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Mike Starsinic (Rapporteur)</a:t>
            </a:r>
          </a:p>
          <a:p>
            <a:pPr>
              <a:lnSpc>
                <a:spcPct val="80000"/>
              </a:lnSpc>
            </a:pP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InterDigital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467644" cy="632637"/>
          </a:xfrm>
        </p:spPr>
        <p:txBody>
          <a:bodyPr/>
          <a:lstStyle/>
          <a:p>
            <a:pPr algn="l"/>
            <a:r>
              <a:rPr lang="en-US" altLang="de-DE" b="1" dirty="0"/>
              <a:t>KI#4 Questions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66966" y="1350001"/>
            <a:ext cx="8810067" cy="505079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2000" b="1" dirty="0">
                <a:solidFill>
                  <a:prstClr val="black"/>
                </a:solidFill>
              </a:rPr>
              <a:t>Should the device identifier and associated QoS Settings be stored in the UDR (revision of S2-2406813 from </a:t>
            </a:r>
            <a:r>
              <a:rPr lang="en-US" altLang="ko-KR" sz="2000" b="1">
                <a:solidFill>
                  <a:prstClr val="black"/>
                </a:solidFill>
              </a:rPr>
              <a:t>Wednesday Q2)?</a:t>
            </a:r>
            <a:endParaRPr lang="en-US" altLang="ko-KR" sz="2000" b="1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2000" b="1" dirty="0">
              <a:solidFill>
                <a:prstClr val="black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2000" b="1" dirty="0">
                <a:solidFill>
                  <a:prstClr val="black"/>
                </a:solidFill>
              </a:rPr>
              <a:t>Should 5GC be able to associate the traffic from each individual non-3GPP device with a device identifier and use the device identifier obtain QoS Settings for the traffic (revision of S2-2406813 from Wednesday Q2)?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2000" b="1" dirty="0">
              <a:solidFill>
                <a:prstClr val="black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2000" b="1" dirty="0">
                <a:solidFill>
                  <a:prstClr val="black"/>
                </a:solidFill>
              </a:rPr>
              <a:t>Should the UE/RG send the device identifier of the non-3GPP device and the address of the non-3GPP device (i.e. IP Address/Port Number or MAC Address) to the SMF in a NAS-SM message (Solutions #31 and #34)?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No: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ko-KR" sz="2000" b="1" dirty="0">
              <a:solidFill>
                <a:prstClr val="black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2000" b="1" dirty="0">
              <a:solidFill>
                <a:prstClr val="black"/>
              </a:solidFill>
            </a:endParaRP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00696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2E10A3-DB35-414F-83C1-BF5FB8647349}">
  <ds:schemaRefs>
    <ds:schemaRef ds:uri="http://purl.org/dc/terms/"/>
    <ds:schemaRef ds:uri="09cef1fd-e61b-4dbf-b745-21988b13f978"/>
    <ds:schemaRef ds:uri="http://www.w3.org/XML/1998/namespace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dcc30912-d230-4cc2-b11f-bb5ca2a6b6f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5201</TotalTime>
  <Words>138</Words>
  <Application>Microsoft Office PowerPoint</Application>
  <PresentationFormat>On-screen Show (4:3)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Key Issue #4 Questions Wednesday Q5</vt:lpstr>
      <vt:lpstr>KI#4 Questions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Mike Starsinic</cp:lastModifiedBy>
  <cp:revision>2011</cp:revision>
  <dcterms:created xsi:type="dcterms:W3CDTF">2008-08-30T09:32:10Z</dcterms:created>
  <dcterms:modified xsi:type="dcterms:W3CDTF">2024-05-29T08:50:01Z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MSIP_Label_cf20372f-9ab3-4551-9149-9f9b12e2c27e_Enabled">
    <vt:lpwstr>true</vt:lpwstr>
  </property>
  <property fmtid="{D5CDD505-2E9C-101B-9397-08002B2CF9AE}" pid="14" name="MSIP_Label_cf20372f-9ab3-4551-9149-9f9b12e2c27e_SetDate">
    <vt:lpwstr>2023-09-04T08:35:13Z</vt:lpwstr>
  </property>
  <property fmtid="{D5CDD505-2E9C-101B-9397-08002B2CF9AE}" pid="15" name="MSIP_Label_cf20372f-9ab3-4551-9149-9f9b12e2c27e_Method">
    <vt:lpwstr>Privileged</vt:lpwstr>
  </property>
  <property fmtid="{D5CDD505-2E9C-101B-9397-08002B2CF9AE}" pid="16" name="MSIP_Label_cf20372f-9ab3-4551-9149-9f9b12e2c27e_Name">
    <vt:lpwstr>DIS OPEN</vt:lpwstr>
  </property>
  <property fmtid="{D5CDD505-2E9C-101B-9397-08002B2CF9AE}" pid="17" name="MSIP_Label_cf20372f-9ab3-4551-9149-9f9b12e2c27e_SiteId">
    <vt:lpwstr>6e603289-5e46-4e26-ac7c-03a85420a9a5</vt:lpwstr>
  </property>
  <property fmtid="{D5CDD505-2E9C-101B-9397-08002B2CF9AE}" pid="18" name="MSIP_Label_cf20372f-9ab3-4551-9149-9f9b12e2c27e_ActionId">
    <vt:lpwstr>6ff34d0e-ee55-4bcf-b7be-adf1b7050f61</vt:lpwstr>
  </property>
  <property fmtid="{D5CDD505-2E9C-101B-9397-08002B2CF9AE}" pid="19" name="MSIP_Label_cf20372f-9ab3-4551-9149-9f9b12e2c27e_ContentBits">
    <vt:lpwstr>0</vt:lpwstr>
  </property>
</Properties>
</file>