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910" r:id="rId6"/>
    <p:sldId id="798" r:id="rId7"/>
    <p:sldId id="909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4" d="100"/>
          <a:sy n="74" d="100"/>
        </p:scale>
        <p:origin x="12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8" y="5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E1920B-6863-3EF2-C679-DD605D7A60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6A9359F-6BDA-AFA7-C88F-CD467173E1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270C8DEE-1F44-03AB-751D-1DBC576F33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prstGeom prst="rect">
            <a:avLst/>
          </a:prstGeo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May 27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31</a:t>
            </a:r>
            <a:r>
              <a:rPr lang="en-US" altLang="zh-CN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st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Jeju, Korea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S2-240xxxx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7FF7CD-C2EB-4C86-9F7B-AB655453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70" y="1210806"/>
            <a:ext cx="6827838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AA5B1F-6AF8-60EE-A2FC-75FF59993D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BCA2D-CEF8-F3F4-BA38-A4F4D265C2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33B501-03BA-7802-AB32-D26EE9AA4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/>
              <a:t>Rel-19 FS_eEDGE_5GC_Ph3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Intel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FS_eEDGE_5GC_Ph3 status </a:t>
            </a:r>
            <a:r>
              <a:rPr lang="en-US" altLang="zh-CN" sz="2800" b="1" dirty="0"/>
              <a:t>report for SA2#163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989712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FS_eEDGE_5GC_Ph3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/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 Core network - Phase 3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75%-&gt;90%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SP-231796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352376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29 papers were received.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TR coversheet is sent to SA Plenary for approval, WID is approved based on conclusion in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4 papers were revised and approved in total based on </a:t>
            </a:r>
            <a:r>
              <a:rPr lang="en-US" altLang="zh-CN" sz="1400" kern="0" dirty="0" err="1"/>
              <a:t>SoH</a:t>
            </a:r>
            <a:r>
              <a:rPr lang="en-US" altLang="zh-CN" sz="1400" kern="0" dirty="0"/>
              <a:t> result: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1 solution update paper;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1 conclusion paper for key issue #1;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1 conclusion paper for key issue #2;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1 interim conclusion paper for key issue #3.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>
                <a:cs typeface="Arial" panose="020B0604020202020204" pitchFamily="34" charset="0"/>
              </a:rPr>
              <a:t>Contentious issue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Solution principle for KI#3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>
                <a:cs typeface="Arial" panose="020B0604020202020204" pitchFamily="34" charset="0"/>
              </a:rPr>
              <a:t>Plan for SA2#164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Reach final conclusion for key issue#3, potential </a:t>
            </a:r>
            <a:r>
              <a:rPr lang="en-US" altLang="zh-CN" sz="1400" kern="0" dirty="0" err="1"/>
              <a:t>SoH</a:t>
            </a:r>
            <a:r>
              <a:rPr lang="en-US" altLang="zh-CN" sz="1400" kern="0" dirty="0"/>
              <a:t> on KI#3 conclusion is needed.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Process the CRs for KI#1 and #2.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000" kern="0" dirty="0"/>
          </a:p>
        </p:txBody>
      </p:sp>
    </p:spTree>
    <p:extLst>
      <p:ext uri="{BB962C8B-B14F-4D97-AF65-F5344CB8AC3E}">
        <p14:creationId xmlns:p14="http://schemas.microsoft.com/office/powerpoint/2010/main" val="417093388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FS_eEDGE_5GC_Ph3 status </a:t>
            </a:r>
            <a:r>
              <a:rPr lang="en-US" altLang="zh-CN" sz="2800" b="1" dirty="0"/>
              <a:t>report for SA2#162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639122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FS_eEDGE_5GC_Ph3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r" hangingPunct="0"/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 Core network - Phase 3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SP-231796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352376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35 papers were received including 7 new solutions, 22 solutions update papers, 6 evaluation and conclusion papers. Interim conclusions were made for all 3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27 papers were approved in total: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4 new solution papers;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7 solution update papers for key issue #1;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8 Solution update papers for key issue #2;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5 solution update papers for key issue #3;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altLang="zh-CN" sz="1400" kern="0" dirty="0"/>
              <a:t>3 evaluation and conclusion papers.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>
                <a:cs typeface="Arial" panose="020B0604020202020204" pitchFamily="34" charset="0"/>
              </a:rPr>
              <a:t>Contentious issue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None.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>
                <a:cs typeface="Arial" panose="020B0604020202020204" pitchFamily="34" charset="0"/>
              </a:rPr>
              <a:t>Plan for SA2#163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Evaluation and final conclusion for all three key issues (prioritized).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Process the solution update papers </a:t>
            </a:r>
            <a:r>
              <a:rPr lang="en-US" altLang="zh-CN" sz="1400" kern="0" dirty="0">
                <a:solidFill>
                  <a:srgbClr val="FF0000"/>
                </a:solidFill>
              </a:rPr>
              <a:t>if time allowed</a:t>
            </a:r>
            <a:r>
              <a:rPr lang="en-US" altLang="zh-CN" sz="1400" kern="0" dirty="0"/>
              <a:t>(</a:t>
            </a:r>
            <a:r>
              <a:rPr lang="en-US" altLang="zh-CN" sz="1400" kern="0" dirty="0">
                <a:solidFill>
                  <a:srgbClr val="FF0000"/>
                </a:solidFill>
              </a:rPr>
              <a:t>not prioritized</a:t>
            </a:r>
            <a:r>
              <a:rPr lang="en-US" altLang="zh-CN" sz="1400" kern="0" dirty="0"/>
              <a:t>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2000" kern="0" dirty="0"/>
          </a:p>
        </p:txBody>
      </p:sp>
    </p:spTree>
    <p:extLst>
      <p:ext uri="{BB962C8B-B14F-4D97-AF65-F5344CB8AC3E}">
        <p14:creationId xmlns:p14="http://schemas.microsoft.com/office/powerpoint/2010/main" val="57841424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22359" y="5266678"/>
            <a:ext cx="8554481" cy="88391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/>
              <a:t>Total 7.5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4.5 TUs for Study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3 TUs for Normative Work, 1 TU for each meeting in 2</a:t>
            </a:r>
            <a:r>
              <a:rPr lang="en-US" altLang="zh-CN" sz="1600" kern="0" baseline="30000" dirty="0"/>
              <a:t>nd</a:t>
            </a:r>
            <a:r>
              <a:rPr lang="en-US" altLang="zh-CN" sz="1600" kern="0" dirty="0"/>
              <a:t> half of 2024.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F54C7A-8190-69C7-1325-6C27553C398B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FS_eEDGE_5GC_Ph3 Work plan per meeting</a:t>
            </a:r>
            <a:endParaRPr lang="en-US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054356"/>
              </p:ext>
            </p:extLst>
          </p:nvPr>
        </p:nvGraphicFramePr>
        <p:xfrm>
          <a:off x="294758" y="1414272"/>
          <a:ext cx="8669318" cy="2447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</a:t>
                      </a:r>
                    </a:p>
                    <a:p>
                      <a:pPr algn="ctr"/>
                      <a:r>
                        <a:rPr lang="en-US" sz="1400" b="1" baseline="0" dirty="0"/>
                        <a:t>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</a:t>
                      </a:r>
                      <a:r>
                        <a:rPr lang="en-US" sz="1400" b="0" baseline="0" dirty="0"/>
                        <a:t> #160AH-e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Jan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Apr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solutions, solution update, evaluation if possible, conclusion if possible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Evaluation, conclusion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6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dcc30912-d230-4cc2-b11f-bb5ca2a6b6f5"/>
    <ds:schemaRef ds:uri="http://schemas.microsoft.com/office/infopath/2007/PartnerControls"/>
    <ds:schemaRef ds:uri="09cef1fd-e61b-4dbf-b745-21988b13f978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44499</TotalTime>
  <Words>432</Words>
  <Application>Microsoft Office PowerPoint</Application>
  <PresentationFormat>On-screen Show (4:3)</PresentationFormat>
  <Paragraphs>79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Symbol</vt:lpstr>
      <vt:lpstr>Times New Roman</vt:lpstr>
      <vt:lpstr>Office Theme</vt:lpstr>
      <vt:lpstr>Rel-19 FS_eEDGE_5GC_Ph3 Status Report</vt:lpstr>
      <vt:lpstr>FS_eEDGE_5GC_Ph3 status report for SA2#163</vt:lpstr>
      <vt:lpstr>FS_eEDGE_5GC_Ph3 status report for SA2#162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Changhong03</cp:lastModifiedBy>
  <cp:revision>1928</cp:revision>
  <dcterms:created xsi:type="dcterms:W3CDTF">2008-08-30T09:32:10Z</dcterms:created>
  <dcterms:modified xsi:type="dcterms:W3CDTF">2024-05-30T09:01:33Z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