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5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0" autoAdjust="0"/>
    <p:restoredTop sz="97097" autoAdjust="0"/>
  </p:normalViewPr>
  <p:slideViewPr>
    <p:cSldViewPr snapToGrid="0">
      <p:cViewPr varScale="1">
        <p:scale>
          <a:sx n="128" d="100"/>
          <a:sy n="128" d="100"/>
        </p:scale>
        <p:origin x="16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4" d="100"/>
          <a:sy n="104" d="100"/>
        </p:scale>
        <p:origin x="4608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5/30/24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27-31 May, 2024, Jeju, Korea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8AE070-AEFC-BD1A-B88D-BC13B94433FE}"/>
              </a:ext>
            </a:extLst>
          </p:cNvPr>
          <p:cNvSpPr txBox="1"/>
          <p:nvPr userDrawn="1"/>
        </p:nvSpPr>
        <p:spPr>
          <a:xfrm>
            <a:off x="815009" y="6549887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</a:t>
            </a:r>
            <a:r>
              <a:rPr lang="en-GB" altLang="de-DE" sz="1200" baseline="0" dirty="0">
                <a:solidFill>
                  <a:schemeClr val="bg1"/>
                </a:solidFill>
              </a:rPr>
              <a:t> May,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(Primary 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Zhuoyi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Chen (Secondary Rapporteur)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China Telecom</a:t>
            </a:r>
          </a:p>
          <a:p>
            <a:pPr>
              <a:lnSpc>
                <a:spcPct val="80000"/>
              </a:lnSpc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FS_MASSS Status after 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438978" y="2105999"/>
            <a:ext cx="8266044" cy="43246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Conclusions on solution principles will be most likely </a:t>
            </a:r>
            <a:r>
              <a:rPr lang="en-US" altLang="de-DE" sz="1200"/>
              <a:t>agreed for </a:t>
            </a:r>
            <a:r>
              <a:rPr lang="en-US" altLang="de-DE" sz="1200" dirty="0"/>
              <a:t>KI#2.1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KI#2.2 has no consensus to move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KI#1.3 solution principles are discussed but not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KI#1.1, KI#1.2, KI#1.4 open issues were discussed in NWM discussion and drafting session but no time to handle conclusion proposals on solution principles during online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Principles of DS Session Management: Based on the principles of ATSSS vs. based on single PDU session handover procedures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How to correlate the 2 PDU Sessions by the 2 SUPIs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Whether to define primary and secondary SUPI concept and if yes, whether to be part of subscription data</a:t>
            </a:r>
            <a:endParaRPr lang="en-US" altLang="ko-KR" sz="10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8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Send TR 23.700-54 to SA for information</a:t>
            </a:r>
            <a:endParaRPr lang="en-US" altLang="ko-KR" sz="120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Propose WI to start normative work based on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Have offline email discussion before 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It is encouraged to prepare a few multi-company input papers proposing full set of conclusions for all KI#1.x</a:t>
            </a:r>
            <a:endParaRPr lang="en-US" altLang="ko-KR" sz="8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Complete KI#1.x </a:t>
            </a:r>
            <a:r>
              <a:rPr lang="en-US" altLang="ko-KR" sz="1200" dirty="0"/>
              <a:t>c</a:t>
            </a:r>
            <a:r>
              <a:rPr lang="en-US" altLang="ko-KR" sz="1200" kern="0" dirty="0"/>
              <a:t>onclusions during </a:t>
            </a:r>
            <a:r>
              <a:rPr lang="en-US" altLang="ko-KR" sz="1200" dirty="0"/>
              <a:t>SA2#164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931461"/>
              </p:ext>
            </p:extLst>
          </p:nvPr>
        </p:nvGraphicFramePr>
        <p:xfrm>
          <a:off x="438978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-&gt; </a:t>
                      </a:r>
                      <a:r>
                        <a:rPr lang="en-US" sz="12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7218</TotalTime>
  <Words>261</Words>
  <Application>Microsoft Macintosh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FS_MASSS Status Report</vt:lpstr>
      <vt:lpstr>FS_MASSS Status after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2014</cp:revision>
  <dcterms:created xsi:type="dcterms:W3CDTF">2008-08-30T09:32:10Z</dcterms:created>
  <dcterms:modified xsi:type="dcterms:W3CDTF">2024-05-30T09:05:30Z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