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11" r:id="rId5"/>
    <p:sldId id="789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5D39BD-4E56-493D-A83E-1647B83C1221}" v="4" dt="2024-01-30T14:42:32.38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07" d="100"/>
          <a:sy n="107" d="100"/>
        </p:scale>
        <p:origin x="1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</a:t>
            </a:r>
            <a:r>
              <a:rPr lang="en-US" altLang="zh-CN" sz="1400" b="1" dirty="0" err="1">
                <a:effectLst/>
              </a:rPr>
              <a:t>xxxx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May. 27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–31, 2024, </a:t>
            </a:r>
            <a:r>
              <a:rPr lang="en-GB" altLang="zh-CN" sz="1400" b="1" kern="12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Jeju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</a:t>
            </a:r>
            <a:r>
              <a:rPr lang="en-GB" altLang="zh-CN" sz="1400" b="1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zh-CN" sz="1400" b="1" kern="1200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Korea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</a:t>
            </a:r>
            <a:r>
              <a:rPr lang="en-GB" altLang="de-DE" sz="1200" baseline="0" dirty="0">
                <a:solidFill>
                  <a:schemeClr val="bg1"/>
                </a:solidFill>
              </a:rPr>
              <a:t>  May. 27-31,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fr-FR" altLang="zh-CN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fr-FR" altLang="zh-CN" sz="2000" dirty="0">
                <a:latin typeface="Arial" panose="020B0604020202020204" pitchFamily="34" charset="0"/>
              </a:rPr>
              <a:t>vivo (Rapporteur)</a:t>
            </a:r>
            <a:br>
              <a:rPr lang="en-US" altLang="en-US" sz="2000" dirty="0"/>
            </a:br>
            <a:r>
              <a:rPr lang="fr-FR" altLang="zh-CN" sz="2000" dirty="0">
                <a:latin typeface="Arial" panose="020B0604020202020204" pitchFamily="34" charset="0"/>
              </a:rPr>
              <a:t>MediaTek Inc. (Rapporteur)</a:t>
            </a:r>
            <a:endParaRPr lang="en-GB" altLang="en-US" sz="2400" dirty="0">
              <a:latin typeface="Arial" panose="020B0604020202020204" pitchFamily="34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67860E5-5ECB-4FB0-ACA4-14253AABE56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sz="3600" b="1" dirty="0"/>
              <a:t>FS_</a:t>
            </a:r>
            <a:r>
              <a:rPr lang="en-US" altLang="zh-CN" sz="3600" b="1" dirty="0"/>
              <a:t>AIML_CN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</a:t>
            </a:r>
            <a:r>
              <a:rPr lang="en-US" altLang="zh-CN" sz="2800" b="1" dirty="0"/>
              <a:t>AIML_CN </a:t>
            </a:r>
            <a:r>
              <a:rPr lang="en-US" altLang="de-DE" sz="2800" b="1" dirty="0"/>
              <a:t>status after SA2#161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375602"/>
            <a:ext cx="8810066" cy="3877151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xx PCR were approved and draft TR 23.700-84 v1.0.0 will be submitted to SA plenary for approval.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The WID </a:t>
            </a:r>
            <a:r>
              <a:rPr lang="en-US" altLang="zh-CN" sz="1400" dirty="0"/>
              <a:t>will be </a:t>
            </a:r>
            <a:r>
              <a:rPr lang="en-US" altLang="de-DE" sz="1400" dirty="0"/>
              <a:t>approved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KI#1: Final conclusion is to be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KI#2: Final conclusion is to be </a:t>
            </a:r>
            <a:r>
              <a:rPr lang="en-US" altLang="zh-CN" sz="1400" dirty="0"/>
              <a:t>agr</a:t>
            </a:r>
            <a:r>
              <a:rPr lang="en-US" altLang="de-DE" sz="1400" dirty="0"/>
              <a:t>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cs typeface="+mn-ea"/>
              </a:rPr>
              <a:t>KI#3: </a:t>
            </a:r>
            <a:r>
              <a:rPr lang="en-US" altLang="de-DE" sz="1400" dirty="0"/>
              <a:t>Final conclusion is to be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cs typeface="+mn-ea"/>
              </a:rPr>
              <a:t>KI#4: </a:t>
            </a:r>
            <a:r>
              <a:rPr lang="en-US" altLang="de-DE" sz="1400" dirty="0"/>
              <a:t>Final conclusion is agreed </a:t>
            </a:r>
            <a:r>
              <a:rPr lang="en-US" altLang="zh-CN" sz="1400" dirty="0"/>
              <a:t>in parallel session. </a:t>
            </a:r>
            <a:endParaRPr lang="en-US" altLang="zh-CN" sz="1400" dirty="0">
              <a:cs typeface="+mn-ea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100" u="sng" kern="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kern="0" dirty="0"/>
              <a:t>For KI#1, any data to be collected from UE/RAN by LMF for the model training/model inference/model performance monitoring for LMF-side model is assumed to be defined by RAN WGs and coordination with RAN is needed.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kern="0" dirty="0"/>
              <a:t>None at this stage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5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AIML_CN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Study on Core Network Enhanced Support for Artificial Intelligence (AI)/Machine Learning (ML) 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65% &gt;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SP-231800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09cef1fd-e61b-4dbf-b745-21988b13f978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194</Words>
  <Application>Microsoft Office PowerPoint</Application>
  <PresentationFormat>全屏显示(4:3)</PresentationFormat>
  <Paragraphs>28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Theme</vt:lpstr>
      <vt:lpstr>FS_AIML_CN Status Report</vt:lpstr>
      <vt:lpstr>FS_AIML_CN status after SA2#161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vivo</cp:lastModifiedBy>
  <cp:revision>2010</cp:revision>
  <dcterms:created xsi:type="dcterms:W3CDTF">2008-08-30T09:32:10Z</dcterms:created>
  <dcterms:modified xsi:type="dcterms:W3CDTF">2024-05-30T09:14:49Z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