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48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7097" autoAdjust="0"/>
  </p:normalViewPr>
  <p:slideViewPr>
    <p:cSldViewPr snapToGrid="0">
      <p:cViewPr varScale="1">
        <p:scale>
          <a:sx n="146" d="100"/>
          <a:sy n="146" d="100"/>
        </p:scale>
        <p:origin x="16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5/28/24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5/28/24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NULL encryption IPSec tunnels be allowed for the MA PDU Session user plane traffic between UE and N3IWF?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 "non-3GPP access without 5G NAS over non-3GPP"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2" y="1121206"/>
            <a:ext cx="9045677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Q1: Which principles to move forward with for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the principles of ATSSS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Based on single PDU session handover procedures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Q2: Should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be able to steer the traffic to one access or the other without being forced to anchor the session in the HPLMN (i.e. to allow LBO, to allow EC) 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Q3: Does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 need to be registered to both accesses before establishing any PDU session supporting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feature?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Q4: Should this capability be included in the PDU Session establishment by the </a:t>
            </a:r>
            <a:r>
              <a:rPr lang="en-US" altLang="de-DE" sz="1400" dirty="0" err="1"/>
              <a:t>DualSteer</a:t>
            </a:r>
            <a:r>
              <a:rPr lang="en-US" altLang="de-DE" sz="1400" dirty="0"/>
              <a:t> Device: Support for simultaneous or non-simultaneous data transfer?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Q5: </a:t>
            </a:r>
            <a:r>
              <a:rPr lang="en-US" altLang="de-DE" sz="1400" dirty="0">
                <a:ea typeface="Malgun Gothic" panose="020B0503020000020004" pitchFamily="34" charset="-127"/>
              </a:rPr>
              <a:t>S</a:t>
            </a:r>
            <a:r>
              <a:rPr lang="x-none" sz="1400">
                <a:effectLst/>
                <a:ea typeface="Malgun Gothic" panose="020B0503020000020004" pitchFamily="34" charset="-127"/>
              </a:rPr>
              <a:t>hould 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400">
                <a:effectLst/>
                <a:ea typeface="Malgun Gothic" panose="020B0503020000020004" pitchFamily="34" charset="-127"/>
              </a:rPr>
              <a:t>specify the details how the DualSteer Device internally controls and coordinates the DualSteer feature</a:t>
            </a:r>
            <a:r>
              <a:rPr lang="en-US" sz="1400" dirty="0">
                <a:effectLst/>
                <a:ea typeface="Malgun Gothic" panose="020B0503020000020004" pitchFamily="34" charset="-127"/>
              </a:rPr>
              <a:t> (Yes) or leave it to implementation (No)</a:t>
            </a:r>
            <a:r>
              <a:rPr lang="en-US" altLang="de-DE" sz="14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22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2" y="1121206"/>
            <a:ext cx="8557997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Q6: </a:t>
            </a:r>
            <a:r>
              <a:rPr lang="en-US" altLang="de-DE" sz="1600" dirty="0">
                <a:ea typeface="Malgun Gothic" panose="020B0503020000020004" pitchFamily="34" charset="-127"/>
              </a:rPr>
              <a:t>S</a:t>
            </a:r>
            <a:r>
              <a:rPr lang="x-none" sz="1600">
                <a:effectLst/>
                <a:ea typeface="Malgun Gothic" panose="020B0503020000020004" pitchFamily="34" charset="-127"/>
              </a:rPr>
              <a:t>hould </a:t>
            </a:r>
            <a:r>
              <a:rPr lang="en-US" sz="1600" dirty="0">
                <a:ea typeface="Malgun Gothic" panose="020B0503020000020004" pitchFamily="34" charset="-127"/>
              </a:rPr>
              <a:t>t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he two UEs of the </a:t>
            </a:r>
            <a:r>
              <a:rPr lang="en-US" sz="16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Device </a:t>
            </a:r>
            <a:r>
              <a:rPr lang="en-US" sz="1600" dirty="0">
                <a:ea typeface="Malgun Gothic" panose="020B0503020000020004" pitchFamily="34" charset="-127"/>
              </a:rPr>
              <a:t>use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a common PDU Session ID or define </a:t>
            </a:r>
            <a:r>
              <a:rPr lang="en-US" altLang="de-DE" sz="1600" dirty="0"/>
              <a:t>Session Correlation Information (Correlation ID)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to enable the serving AMF to select the same SMF for </a:t>
            </a:r>
            <a:r>
              <a:rPr lang="en-US" sz="16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traffic switching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Yes (</a:t>
            </a:r>
            <a:r>
              <a:rPr lang="en-US" altLang="de-DE" sz="1600" dirty="0">
                <a:sym typeface="Wingdings" panose="05000000000000000000" pitchFamily="2" charset="2"/>
              </a:rPr>
              <a:t>common PDU Session ID): </a:t>
            </a:r>
            <a:endParaRPr lang="en-US" altLang="de-DE" sz="16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No (</a:t>
            </a:r>
            <a:r>
              <a:rPr lang="en-US" altLang="de-DE" sz="1600" dirty="0">
                <a:sym typeface="Wingdings" panose="05000000000000000000" pitchFamily="2" charset="2"/>
              </a:rPr>
              <a:t>Session Correlation Information (Correlation ID)):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Q7: </a:t>
            </a:r>
            <a:r>
              <a:rPr lang="en-US" altLang="de-DE" sz="1600" dirty="0">
                <a:ea typeface="Malgun Gothic" panose="020B0503020000020004" pitchFamily="34" charset="-127"/>
              </a:rPr>
              <a:t>S</a:t>
            </a:r>
            <a:r>
              <a:rPr lang="x-none" sz="1600">
                <a:effectLst/>
                <a:ea typeface="Malgun Gothic" panose="020B0503020000020004" pitchFamily="34" charset="-127"/>
              </a:rPr>
              <a:t>hould </a:t>
            </a:r>
            <a:r>
              <a:rPr lang="en-US" sz="1600" dirty="0">
                <a:ea typeface="Malgun Gothic" panose="020B0503020000020004" pitchFamily="34" charset="-127"/>
              </a:rPr>
              <a:t>t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600" dirty="0">
                <a:ea typeface="Malgun Gothic" panose="020B0503020000020004" pitchFamily="34" charset="-127"/>
              </a:rPr>
              <a:t>be 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6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6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Q8: </a:t>
            </a:r>
            <a:r>
              <a:rPr lang="en-US" altLang="de-DE" sz="1600" dirty="0">
                <a:ea typeface="Malgun Gothic" panose="020B0503020000020004" pitchFamily="34" charset="-127"/>
              </a:rPr>
              <a:t>S</a:t>
            </a:r>
            <a:r>
              <a:rPr lang="x-none" sz="1600">
                <a:effectLst/>
                <a:ea typeface="Malgun Gothic" panose="020B0503020000020004" pitchFamily="34" charset="-127"/>
              </a:rPr>
              <a:t>hould</a:t>
            </a:r>
            <a:r>
              <a:rPr lang="en-US" sz="1600" dirty="0">
                <a:ea typeface="Malgun Gothic" panose="020B0503020000020004" pitchFamily="34" charset="-127"/>
              </a:rPr>
              <a:t> SMF use a common N4 session &amp; SM association for the </a:t>
            </a:r>
            <a:r>
              <a:rPr lang="en-US" sz="1600" dirty="0" err="1">
                <a:ea typeface="Malgun Gothic" panose="020B0503020000020004" pitchFamily="34" charset="-127"/>
              </a:rPr>
              <a:t>DualSteer</a:t>
            </a:r>
            <a:r>
              <a:rPr lang="en-US" sz="1600" dirty="0">
                <a:ea typeface="Malgun Gothic" panose="020B0503020000020004" pitchFamily="34" charset="-127"/>
              </a:rPr>
              <a:t> PDU Session</a:t>
            </a:r>
            <a:r>
              <a:rPr lang="en-US" altLang="de-DE" sz="16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Q9: Should the AMF be impacted for PDU Session establishment?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Q10: Should this capability be included in the PDU Session establishment by the </a:t>
            </a:r>
            <a:r>
              <a:rPr lang="en-US" altLang="de-DE" sz="1600" dirty="0" err="1"/>
              <a:t>DualSteer</a:t>
            </a:r>
            <a:r>
              <a:rPr lang="en-US" altLang="de-DE" sz="1600" dirty="0"/>
              <a:t> Device: A unique identifier assigned or associated with the UE/SUPI?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No: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665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5131" y="1290171"/>
            <a:ext cx="8759782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URSP be extended with rules whether the service can be switched via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</a:t>
            </a:r>
            <a:r>
              <a:rPr lang="en-US" altLang="de-DE" sz="1800" dirty="0">
                <a:ea typeface="Malgun Gothic" panose="020B0503020000020004" pitchFamily="34" charset="-127"/>
              </a:rPr>
              <a:t>Active-Standby steering mode is defined </a:t>
            </a:r>
            <a:r>
              <a:rPr lang="en-US" altLang="de-DE" sz="1800" dirty="0"/>
              <a:t>for </a:t>
            </a:r>
            <a:r>
              <a:rPr lang="en-US" altLang="de-DE" sz="1800" dirty="0" err="1"/>
              <a:t>DualSteer</a:t>
            </a:r>
            <a:r>
              <a:rPr lang="en-US" altLang="de-DE" sz="1800" dirty="0">
                <a:ea typeface="Malgun Gothic" panose="020B0503020000020004" pitchFamily="34" charset="-127"/>
              </a:rPr>
              <a:t>, should the Active and Standby paths are identified by a unique identifier associated with a UE/SUPI?</a:t>
            </a:r>
            <a:endParaRPr lang="en-US" altLang="de-DE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defined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290171"/>
            <a:ext cx="8994913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1307</Words>
  <Application>Microsoft Macintosh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Arial</vt:lpstr>
      <vt:lpstr>Calibri</vt:lpstr>
      <vt:lpstr>Times New Roman</vt:lpstr>
      <vt:lpstr>Wingdings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2009</cp:revision>
  <dcterms:created xsi:type="dcterms:W3CDTF">2008-08-30T09:32:10Z</dcterms:created>
  <dcterms:modified xsi:type="dcterms:W3CDTF">2024-05-28T02:13:35Z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