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1" r:id="rId6"/>
  </p:sldMasterIdLst>
  <p:notesMasterIdLst>
    <p:notesMasterId r:id="rId16"/>
  </p:notesMasterIdLst>
  <p:handoutMasterIdLst>
    <p:handoutMasterId r:id="rId17"/>
  </p:handoutMasterIdLst>
  <p:sldIdLst>
    <p:sldId id="976" r:id="rId7"/>
    <p:sldId id="971" r:id="rId8"/>
    <p:sldId id="978" r:id="rId9"/>
    <p:sldId id="979" r:id="rId10"/>
    <p:sldId id="980" r:id="rId11"/>
    <p:sldId id="981" r:id="rId12"/>
    <p:sldId id="986" r:id="rId13"/>
    <p:sldId id="987" r:id="rId14"/>
    <p:sldId id="988" r:id="rId1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B1AFD2-C0DD-D140-C580-1E9D7A1EB8D3}" name="NOKIA-TC-2" initials="TC" userId="NOKIA-TC-2"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3300"/>
    <a:srgbClr val="FF33CC"/>
    <a:srgbClr val="FF6699"/>
    <a:srgbClr val="FF99FF"/>
    <a:srgbClr val="62A14D"/>
    <a:srgbClr val="000000"/>
    <a:srgbClr val="C6D254"/>
    <a:srgbClr val="B1D254"/>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09" d="100"/>
          <a:sy n="109" d="100"/>
        </p:scale>
        <p:origin x="189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2" d="100"/>
          <a:sy n="52" d="100"/>
        </p:scale>
        <p:origin x="2688" y="5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zcan Cogalan (Nokia)" userId="78ee4074-7bea-45b4-a7b2-a93a9b091274" providerId="ADAL" clId="{2334A14C-0D97-4114-9B4C-EFC922A0F46F}"/>
    <pc:docChg chg="custSel delSld modSld">
      <pc:chgData name="Tezcan Cogalan (Nokia)" userId="78ee4074-7bea-45b4-a7b2-a93a9b091274" providerId="ADAL" clId="{2334A14C-0D97-4114-9B4C-EFC922A0F46F}" dt="2024-11-07T14:17:58.289" v="210" actId="20577"/>
      <pc:docMkLst>
        <pc:docMk/>
      </pc:docMkLst>
      <pc:sldChg chg="del mod modShow">
        <pc:chgData name="Tezcan Cogalan (Nokia)" userId="78ee4074-7bea-45b4-a7b2-a93a9b091274" providerId="ADAL" clId="{2334A14C-0D97-4114-9B4C-EFC922A0F46F}" dt="2024-11-07T13:49:19.381" v="183" actId="2696"/>
        <pc:sldMkLst>
          <pc:docMk/>
          <pc:sldMk cId="3690764421" sldId="985"/>
        </pc:sldMkLst>
      </pc:sldChg>
      <pc:sldChg chg="modSp mod">
        <pc:chgData name="Tezcan Cogalan (Nokia)" userId="78ee4074-7bea-45b4-a7b2-a93a9b091274" providerId="ADAL" clId="{2334A14C-0D97-4114-9B4C-EFC922A0F46F}" dt="2024-11-07T12:30:57.459" v="171" actId="20577"/>
        <pc:sldMkLst>
          <pc:docMk/>
          <pc:sldMk cId="927665352" sldId="986"/>
        </pc:sldMkLst>
        <pc:graphicFrameChg chg="mod modGraphic">
          <ac:chgData name="Tezcan Cogalan (Nokia)" userId="78ee4074-7bea-45b4-a7b2-a93a9b091274" providerId="ADAL" clId="{2334A14C-0D97-4114-9B4C-EFC922A0F46F}" dt="2024-11-07T12:30:57.459" v="171" actId="20577"/>
          <ac:graphicFrameMkLst>
            <pc:docMk/>
            <pc:sldMk cId="927665352" sldId="986"/>
            <ac:graphicFrameMk id="4" creationId="{C56C1E39-920B-FAA8-D440-691D86695949}"/>
          </ac:graphicFrameMkLst>
        </pc:graphicFrameChg>
      </pc:sldChg>
      <pc:sldChg chg="delSp modSp mod modCm">
        <pc:chgData name="Tezcan Cogalan (Nokia)" userId="78ee4074-7bea-45b4-a7b2-a93a9b091274" providerId="ADAL" clId="{2334A14C-0D97-4114-9B4C-EFC922A0F46F}" dt="2024-11-07T12:22:54.308" v="69" actId="478"/>
        <pc:sldMkLst>
          <pc:docMk/>
          <pc:sldMk cId="218071855" sldId="987"/>
        </pc:sldMkLst>
        <pc:spChg chg="mod">
          <ac:chgData name="Tezcan Cogalan (Nokia)" userId="78ee4074-7bea-45b4-a7b2-a93a9b091274" providerId="ADAL" clId="{2334A14C-0D97-4114-9B4C-EFC922A0F46F}" dt="2024-11-07T12:22:49.142" v="67" actId="20577"/>
          <ac:spMkLst>
            <pc:docMk/>
            <pc:sldMk cId="218071855" sldId="987"/>
            <ac:spMk id="3" creationId="{77DB1709-9B4A-A793-549E-6E44C36F516D}"/>
          </ac:spMkLst>
        </pc:spChg>
        <pc:spChg chg="del">
          <ac:chgData name="Tezcan Cogalan (Nokia)" userId="78ee4074-7bea-45b4-a7b2-a93a9b091274" providerId="ADAL" clId="{2334A14C-0D97-4114-9B4C-EFC922A0F46F}" dt="2024-11-07T12:22:52.428" v="68" actId="478"/>
          <ac:spMkLst>
            <pc:docMk/>
            <pc:sldMk cId="218071855" sldId="987"/>
            <ac:spMk id="5" creationId="{550AD257-D13A-8717-DB22-1A97891EC78C}"/>
          </ac:spMkLst>
        </pc:spChg>
        <pc:cxnChg chg="del">
          <ac:chgData name="Tezcan Cogalan (Nokia)" userId="78ee4074-7bea-45b4-a7b2-a93a9b091274" providerId="ADAL" clId="{2334A14C-0D97-4114-9B4C-EFC922A0F46F}" dt="2024-11-07T12:22:54.308" v="69" actId="478"/>
          <ac:cxnSpMkLst>
            <pc:docMk/>
            <pc:sldMk cId="218071855" sldId="987"/>
            <ac:cxnSpMk id="6" creationId="{8A318495-3B35-D958-D1C8-D0BD13A98F37}"/>
          </ac:cxnSpMkLst>
        </pc:cxn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2334A14C-0D97-4114-9B4C-EFC922A0F46F}" dt="2024-11-07T12:22:49.142" v="67" actId="20577"/>
              <pc2:cmMkLst xmlns:pc2="http://schemas.microsoft.com/office/powerpoint/2019/9/main/command">
                <pc:docMk/>
                <pc:sldMk cId="218071855" sldId="987"/>
                <pc2:cmMk id="{80B72340-FAC4-4A8C-81BC-9BC7A19D3CC9}"/>
              </pc2:cmMkLst>
            </pc226:cmChg>
          </p:ext>
        </pc:extLst>
      </pc:sldChg>
      <pc:sldChg chg="modSp mod">
        <pc:chgData name="Tezcan Cogalan (Nokia)" userId="78ee4074-7bea-45b4-a7b2-a93a9b091274" providerId="ADAL" clId="{2334A14C-0D97-4114-9B4C-EFC922A0F46F}" dt="2024-11-07T14:17:58.289" v="210" actId="20577"/>
        <pc:sldMkLst>
          <pc:docMk/>
          <pc:sldMk cId="4187142545" sldId="988"/>
        </pc:sldMkLst>
        <pc:spChg chg="mod">
          <ac:chgData name="Tezcan Cogalan (Nokia)" userId="78ee4074-7bea-45b4-a7b2-a93a9b091274" providerId="ADAL" clId="{2334A14C-0D97-4114-9B4C-EFC922A0F46F}" dt="2024-11-07T14:17:58.289" v="210" actId="20577"/>
          <ac:spMkLst>
            <pc:docMk/>
            <pc:sldMk cId="4187142545" sldId="988"/>
            <ac:spMk id="3" creationId="{77DB1709-9B4A-A793-549E-6E44C36F516D}"/>
          </ac:spMkLst>
        </pc:spChg>
      </pc:sldChg>
    </pc:docChg>
  </pc:docChgLst>
  <pc:docChgLst>
    <pc:chgData name="Tezcan Cogalan (Nokia)" userId="78ee4074-7bea-45b4-a7b2-a93a9b091274" providerId="ADAL" clId="{304F227B-5094-4387-88D2-AB1CDDF5B781}"/>
    <pc:docChg chg="undo redo custSel addSld delSld modSld sldOrd modMainMaster">
      <pc:chgData name="Tezcan Cogalan (Nokia)" userId="78ee4074-7bea-45b4-a7b2-a93a9b091274" providerId="ADAL" clId="{304F227B-5094-4387-88D2-AB1CDDF5B781}" dt="2024-11-04T18:30:49.829" v="8591" actId="113"/>
      <pc:docMkLst>
        <pc:docMk/>
      </pc:docMkLst>
      <pc:sldChg chg="add del ord">
        <pc:chgData name="Tezcan Cogalan (Nokia)" userId="78ee4074-7bea-45b4-a7b2-a93a9b091274" providerId="ADAL" clId="{304F227B-5094-4387-88D2-AB1CDDF5B781}" dt="2024-11-04T17:28:28.308" v="5987"/>
        <pc:sldMkLst>
          <pc:docMk/>
          <pc:sldMk cId="0" sldId="303"/>
        </pc:sldMkLst>
      </pc:sldChg>
      <pc:sldChg chg="addSp modSp mod">
        <pc:chgData name="Tezcan Cogalan (Nokia)" userId="78ee4074-7bea-45b4-a7b2-a93a9b091274" providerId="ADAL" clId="{304F227B-5094-4387-88D2-AB1CDDF5B781}" dt="2024-11-04T18:15:05.531" v="7259" actId="207"/>
        <pc:sldMkLst>
          <pc:docMk/>
          <pc:sldMk cId="1182352116" sldId="971"/>
        </pc:sldMkLst>
        <pc:spChg chg="add mod">
          <ac:chgData name="Tezcan Cogalan (Nokia)" userId="78ee4074-7bea-45b4-a7b2-a93a9b091274" providerId="ADAL" clId="{304F227B-5094-4387-88D2-AB1CDDF5B781}" dt="2024-11-04T17:41:44.554" v="6198" actId="403"/>
          <ac:spMkLst>
            <pc:docMk/>
            <pc:sldMk cId="1182352116" sldId="971"/>
            <ac:spMk id="2" creationId="{CED25FCC-70BE-B20E-C55C-1ACC3C6A43FE}"/>
          </ac:spMkLst>
        </pc:spChg>
        <pc:spChg chg="mod">
          <ac:chgData name="Tezcan Cogalan (Nokia)" userId="78ee4074-7bea-45b4-a7b2-a93a9b091274" providerId="ADAL" clId="{304F227B-5094-4387-88D2-AB1CDDF5B781}" dt="2024-10-30T12:37:45.813" v="793" actId="14100"/>
          <ac:spMkLst>
            <pc:docMk/>
            <pc:sldMk cId="1182352116" sldId="971"/>
            <ac:spMk id="4" creationId="{A5521570-2D09-44C4-38E7-52AB00909C3F}"/>
          </ac:spMkLst>
        </pc:spChg>
        <pc:spChg chg="mod">
          <ac:chgData name="Tezcan Cogalan (Nokia)" userId="78ee4074-7bea-45b4-a7b2-a93a9b091274" providerId="ADAL" clId="{304F227B-5094-4387-88D2-AB1CDDF5B781}" dt="2024-11-04T18:15:05.531" v="7259" actId="207"/>
          <ac:spMkLst>
            <pc:docMk/>
            <pc:sldMk cId="1182352116" sldId="971"/>
            <ac:spMk id="5" creationId="{DF1840B9-5A65-4E28-9D05-6670B7583CB2}"/>
          </ac:spMkLst>
        </pc:spChg>
      </pc:sldChg>
      <pc:sldChg chg="del">
        <pc:chgData name="Tezcan Cogalan (Nokia)" userId="78ee4074-7bea-45b4-a7b2-a93a9b091274" providerId="ADAL" clId="{304F227B-5094-4387-88D2-AB1CDDF5B781}" dt="2024-10-30T12:10:22.740" v="87" actId="47"/>
        <pc:sldMkLst>
          <pc:docMk/>
          <pc:sldMk cId="3799150962" sldId="975"/>
        </pc:sldMkLst>
      </pc:sldChg>
      <pc:sldChg chg="addSp delSp modSp mod">
        <pc:chgData name="Tezcan Cogalan (Nokia)" userId="78ee4074-7bea-45b4-a7b2-a93a9b091274" providerId="ADAL" clId="{304F227B-5094-4387-88D2-AB1CDDF5B781}" dt="2024-11-04T17:55:13.834" v="6305" actId="1076"/>
        <pc:sldMkLst>
          <pc:docMk/>
          <pc:sldMk cId="679962910" sldId="976"/>
        </pc:sldMkLst>
        <pc:spChg chg="mod">
          <ac:chgData name="Tezcan Cogalan (Nokia)" userId="78ee4074-7bea-45b4-a7b2-a93a9b091274" providerId="ADAL" clId="{304F227B-5094-4387-88D2-AB1CDDF5B781}" dt="2024-11-04T17:54:30.186" v="6292"/>
          <ac:spMkLst>
            <pc:docMk/>
            <pc:sldMk cId="679962910" sldId="976"/>
            <ac:spMk id="2" creationId="{A71B384B-95D2-AFB8-BD50-4C2D2A28C603}"/>
          </ac:spMkLst>
        </pc:spChg>
        <pc:spChg chg="add mod">
          <ac:chgData name="Tezcan Cogalan (Nokia)" userId="78ee4074-7bea-45b4-a7b2-a93a9b091274" providerId="ADAL" clId="{304F227B-5094-4387-88D2-AB1CDDF5B781}" dt="2024-11-04T17:38:12.614" v="6129" actId="404"/>
          <ac:spMkLst>
            <pc:docMk/>
            <pc:sldMk cId="679962910" sldId="976"/>
            <ac:spMk id="3" creationId="{E5D79A82-4E23-B4F1-4A1D-B4E69F35542A}"/>
          </ac:spMkLst>
        </pc:spChg>
        <pc:spChg chg="add mod">
          <ac:chgData name="Tezcan Cogalan (Nokia)" userId="78ee4074-7bea-45b4-a7b2-a93a9b091274" providerId="ADAL" clId="{304F227B-5094-4387-88D2-AB1CDDF5B781}" dt="2024-11-04T17:37:50.503" v="6127" actId="108"/>
          <ac:spMkLst>
            <pc:docMk/>
            <pc:sldMk cId="679962910" sldId="976"/>
            <ac:spMk id="4" creationId="{5DB61B53-96D5-8562-D2D3-B5E0872AED18}"/>
          </ac:spMkLst>
        </pc:spChg>
        <pc:spChg chg="add mod">
          <ac:chgData name="Tezcan Cogalan (Nokia)" userId="78ee4074-7bea-45b4-a7b2-a93a9b091274" providerId="ADAL" clId="{304F227B-5094-4387-88D2-AB1CDDF5B781}" dt="2024-11-04T17:42:03.449" v="6199"/>
          <ac:spMkLst>
            <pc:docMk/>
            <pc:sldMk cId="679962910" sldId="976"/>
            <ac:spMk id="5" creationId="{87107F2A-C500-23EE-172F-1DB883C9A8F5}"/>
          </ac:spMkLst>
        </pc:spChg>
        <pc:spChg chg="add del mod">
          <ac:chgData name="Tezcan Cogalan (Nokia)" userId="78ee4074-7bea-45b4-a7b2-a93a9b091274" providerId="ADAL" clId="{304F227B-5094-4387-88D2-AB1CDDF5B781}" dt="2024-11-04T17:55:13.834" v="6305" actId="1076"/>
          <ac:spMkLst>
            <pc:docMk/>
            <pc:sldMk cId="679962910" sldId="976"/>
            <ac:spMk id="7" creationId="{F0634CFB-F506-A7D5-5B1B-788FE0FB2484}"/>
          </ac:spMkLst>
        </pc:spChg>
      </pc:sldChg>
      <pc:sldChg chg="del">
        <pc:chgData name="Tezcan Cogalan (Nokia)" userId="78ee4074-7bea-45b4-a7b2-a93a9b091274" providerId="ADAL" clId="{304F227B-5094-4387-88D2-AB1CDDF5B781}" dt="2024-10-30T12:10:24.514" v="88" actId="47"/>
        <pc:sldMkLst>
          <pc:docMk/>
          <pc:sldMk cId="830329260" sldId="977"/>
        </pc:sldMkLst>
      </pc:sldChg>
      <pc:sldChg chg="addSp delSp modSp mod">
        <pc:chgData name="Tezcan Cogalan (Nokia)" userId="78ee4074-7bea-45b4-a7b2-a93a9b091274" providerId="ADAL" clId="{304F227B-5094-4387-88D2-AB1CDDF5B781}" dt="2024-11-04T17:42:04.953" v="6200"/>
        <pc:sldMkLst>
          <pc:docMk/>
          <pc:sldMk cId="3696590538" sldId="978"/>
        </pc:sldMkLst>
        <pc:spChg chg="mod">
          <ac:chgData name="Tezcan Cogalan (Nokia)" userId="78ee4074-7bea-45b4-a7b2-a93a9b091274" providerId="ADAL" clId="{304F227B-5094-4387-88D2-AB1CDDF5B781}" dt="2024-10-31T11:38:07.523" v="3150" actId="20577"/>
          <ac:spMkLst>
            <pc:docMk/>
            <pc:sldMk cId="3696590538" sldId="978"/>
            <ac:spMk id="2" creationId="{753BBDAA-44D6-4EF0-10EC-58A43F1FF105}"/>
          </ac:spMkLst>
        </pc:spChg>
        <pc:spChg chg="mod">
          <ac:chgData name="Tezcan Cogalan (Nokia)" userId="78ee4074-7bea-45b4-a7b2-a93a9b091274" providerId="ADAL" clId="{304F227B-5094-4387-88D2-AB1CDDF5B781}" dt="2024-10-31T11:20:35.186" v="3107" actId="20577"/>
          <ac:spMkLst>
            <pc:docMk/>
            <pc:sldMk cId="3696590538" sldId="978"/>
            <ac:spMk id="3" creationId="{92FB1D9F-5A24-0BD0-85ED-98C66758D41C}"/>
          </ac:spMkLst>
        </pc:spChg>
        <pc:spChg chg="add del mod">
          <ac:chgData name="Tezcan Cogalan (Nokia)" userId="78ee4074-7bea-45b4-a7b2-a93a9b091274" providerId="ADAL" clId="{304F227B-5094-4387-88D2-AB1CDDF5B781}" dt="2024-10-30T12:23:21.162" v="320" actId="478"/>
          <ac:spMkLst>
            <pc:docMk/>
            <pc:sldMk cId="3696590538" sldId="978"/>
            <ac:spMk id="7" creationId="{4673ACC5-7EEB-5842-FCC1-7B00C15567C9}"/>
          </ac:spMkLst>
        </pc:spChg>
        <pc:spChg chg="add del mod">
          <ac:chgData name="Tezcan Cogalan (Nokia)" userId="78ee4074-7bea-45b4-a7b2-a93a9b091274" providerId="ADAL" clId="{304F227B-5094-4387-88D2-AB1CDDF5B781}" dt="2024-10-30T12:23:07.064" v="317" actId="478"/>
          <ac:spMkLst>
            <pc:docMk/>
            <pc:sldMk cId="3696590538" sldId="978"/>
            <ac:spMk id="8" creationId="{D73659C7-2763-6B9B-F2AA-5727480E7323}"/>
          </ac:spMkLst>
        </pc:spChg>
        <pc:spChg chg="add del mod">
          <ac:chgData name="Tezcan Cogalan (Nokia)" userId="78ee4074-7bea-45b4-a7b2-a93a9b091274" providerId="ADAL" clId="{304F227B-5094-4387-88D2-AB1CDDF5B781}" dt="2024-10-30T12:23:24.272" v="321" actId="478"/>
          <ac:spMkLst>
            <pc:docMk/>
            <pc:sldMk cId="3696590538" sldId="978"/>
            <ac:spMk id="9" creationId="{DBCE395F-0328-75DA-3FBD-8A232FB26023}"/>
          </ac:spMkLst>
        </pc:spChg>
        <pc:spChg chg="add del mod">
          <ac:chgData name="Tezcan Cogalan (Nokia)" userId="78ee4074-7bea-45b4-a7b2-a93a9b091274" providerId="ADAL" clId="{304F227B-5094-4387-88D2-AB1CDDF5B781}" dt="2024-10-30T12:23:25.678" v="322" actId="478"/>
          <ac:spMkLst>
            <pc:docMk/>
            <pc:sldMk cId="3696590538" sldId="978"/>
            <ac:spMk id="10" creationId="{216C0AF7-613D-68D9-A46B-3B8FBB39979F}"/>
          </ac:spMkLst>
        </pc:spChg>
        <pc:spChg chg="add mod">
          <ac:chgData name="Tezcan Cogalan (Nokia)" userId="78ee4074-7bea-45b4-a7b2-a93a9b091274" providerId="ADAL" clId="{304F227B-5094-4387-88D2-AB1CDDF5B781}" dt="2024-10-30T12:31:52.183" v="552" actId="1036"/>
          <ac:spMkLst>
            <pc:docMk/>
            <pc:sldMk cId="3696590538" sldId="978"/>
            <ac:spMk id="11" creationId="{BD0EE949-0B63-26D5-C08E-C33771582D1A}"/>
          </ac:spMkLst>
        </pc:spChg>
        <pc:spChg chg="add mod">
          <ac:chgData name="Tezcan Cogalan (Nokia)" userId="78ee4074-7bea-45b4-a7b2-a93a9b091274" providerId="ADAL" clId="{304F227B-5094-4387-88D2-AB1CDDF5B781}" dt="2024-10-30T12:31:52.183" v="552" actId="1036"/>
          <ac:spMkLst>
            <pc:docMk/>
            <pc:sldMk cId="3696590538" sldId="978"/>
            <ac:spMk id="12" creationId="{74D58A59-E335-58F6-E48B-594C66B8C5E9}"/>
          </ac:spMkLst>
        </pc:spChg>
        <pc:spChg chg="add mod">
          <ac:chgData name="Tezcan Cogalan (Nokia)" userId="78ee4074-7bea-45b4-a7b2-a93a9b091274" providerId="ADAL" clId="{304F227B-5094-4387-88D2-AB1CDDF5B781}" dt="2024-10-30T12:31:52.183" v="552" actId="1036"/>
          <ac:spMkLst>
            <pc:docMk/>
            <pc:sldMk cId="3696590538" sldId="978"/>
            <ac:spMk id="14" creationId="{4EF256B7-7142-DF86-AC4A-AAD1E53C9F07}"/>
          </ac:spMkLst>
        </pc:spChg>
        <pc:spChg chg="add mod">
          <ac:chgData name="Tezcan Cogalan (Nokia)" userId="78ee4074-7bea-45b4-a7b2-a93a9b091274" providerId="ADAL" clId="{304F227B-5094-4387-88D2-AB1CDDF5B781}" dt="2024-10-30T12:31:52.183" v="552" actId="1036"/>
          <ac:spMkLst>
            <pc:docMk/>
            <pc:sldMk cId="3696590538" sldId="978"/>
            <ac:spMk id="15" creationId="{88A0B016-2D32-7636-158B-169EB054DD9C}"/>
          </ac:spMkLst>
        </pc:spChg>
        <pc:spChg chg="add mod">
          <ac:chgData name="Tezcan Cogalan (Nokia)" userId="78ee4074-7bea-45b4-a7b2-a93a9b091274" providerId="ADAL" clId="{304F227B-5094-4387-88D2-AB1CDDF5B781}" dt="2024-10-30T12:31:52.183" v="552" actId="1036"/>
          <ac:spMkLst>
            <pc:docMk/>
            <pc:sldMk cId="3696590538" sldId="978"/>
            <ac:spMk id="21" creationId="{D6947230-FCB4-CABE-AE1C-A6A7F229905F}"/>
          </ac:spMkLst>
        </pc:spChg>
        <pc:spChg chg="add mod">
          <ac:chgData name="Tezcan Cogalan (Nokia)" userId="78ee4074-7bea-45b4-a7b2-a93a9b091274" providerId="ADAL" clId="{304F227B-5094-4387-88D2-AB1CDDF5B781}" dt="2024-10-30T12:31:52.183" v="552" actId="1036"/>
          <ac:spMkLst>
            <pc:docMk/>
            <pc:sldMk cId="3696590538" sldId="978"/>
            <ac:spMk id="22" creationId="{FA03A17E-68C5-62A7-F9D0-5A02E9738A90}"/>
          </ac:spMkLst>
        </pc:spChg>
        <pc:spChg chg="add mod">
          <ac:chgData name="Tezcan Cogalan (Nokia)" userId="78ee4074-7bea-45b4-a7b2-a93a9b091274" providerId="ADAL" clId="{304F227B-5094-4387-88D2-AB1CDDF5B781}" dt="2024-10-30T12:31:52.183" v="552" actId="1036"/>
          <ac:spMkLst>
            <pc:docMk/>
            <pc:sldMk cId="3696590538" sldId="978"/>
            <ac:spMk id="23" creationId="{714839EE-7B5B-E676-A628-60C78FCC5CE7}"/>
          </ac:spMkLst>
        </pc:spChg>
        <pc:spChg chg="add mod">
          <ac:chgData name="Tezcan Cogalan (Nokia)" userId="78ee4074-7bea-45b4-a7b2-a93a9b091274" providerId="ADAL" clId="{304F227B-5094-4387-88D2-AB1CDDF5B781}" dt="2024-10-30T12:31:52.183" v="552" actId="1036"/>
          <ac:spMkLst>
            <pc:docMk/>
            <pc:sldMk cId="3696590538" sldId="978"/>
            <ac:spMk id="24" creationId="{41C10E0A-C3B3-7427-0664-B84022905B77}"/>
          </ac:spMkLst>
        </pc:spChg>
        <pc:spChg chg="add mod">
          <ac:chgData name="Tezcan Cogalan (Nokia)" userId="78ee4074-7bea-45b4-a7b2-a93a9b091274" providerId="ADAL" clId="{304F227B-5094-4387-88D2-AB1CDDF5B781}" dt="2024-10-30T12:31:52.183" v="552" actId="1036"/>
          <ac:spMkLst>
            <pc:docMk/>
            <pc:sldMk cId="3696590538" sldId="978"/>
            <ac:spMk id="25" creationId="{1F2C6AC7-3D0B-F53F-AE7D-6DB69818718E}"/>
          </ac:spMkLst>
        </pc:spChg>
        <pc:spChg chg="add mod">
          <ac:chgData name="Tezcan Cogalan (Nokia)" userId="78ee4074-7bea-45b4-a7b2-a93a9b091274" providerId="ADAL" clId="{304F227B-5094-4387-88D2-AB1CDDF5B781}" dt="2024-10-30T12:31:52.183" v="552" actId="1036"/>
          <ac:spMkLst>
            <pc:docMk/>
            <pc:sldMk cId="3696590538" sldId="978"/>
            <ac:spMk id="26" creationId="{B0915851-B2B4-7A97-3BB3-F137352F24B4}"/>
          </ac:spMkLst>
        </pc:spChg>
        <pc:spChg chg="add mod">
          <ac:chgData name="Tezcan Cogalan (Nokia)" userId="78ee4074-7bea-45b4-a7b2-a93a9b091274" providerId="ADAL" clId="{304F227B-5094-4387-88D2-AB1CDDF5B781}" dt="2024-10-30T12:36:10.978" v="761" actId="1037"/>
          <ac:spMkLst>
            <pc:docMk/>
            <pc:sldMk cId="3696590538" sldId="978"/>
            <ac:spMk id="31" creationId="{429DA6B0-9B43-95A7-C0EF-C12B56B84D31}"/>
          </ac:spMkLst>
        </pc:spChg>
        <pc:spChg chg="add mod">
          <ac:chgData name="Tezcan Cogalan (Nokia)" userId="78ee4074-7bea-45b4-a7b2-a93a9b091274" providerId="ADAL" clId="{304F227B-5094-4387-88D2-AB1CDDF5B781}" dt="2024-10-30T12:36:10.978" v="761" actId="1037"/>
          <ac:spMkLst>
            <pc:docMk/>
            <pc:sldMk cId="3696590538" sldId="978"/>
            <ac:spMk id="32" creationId="{8B925D4E-B170-8B3F-E310-F55F015C9908}"/>
          </ac:spMkLst>
        </pc:spChg>
        <pc:spChg chg="add mod">
          <ac:chgData name="Tezcan Cogalan (Nokia)" userId="78ee4074-7bea-45b4-a7b2-a93a9b091274" providerId="ADAL" clId="{304F227B-5094-4387-88D2-AB1CDDF5B781}" dt="2024-10-30T12:36:10.978" v="761" actId="1037"/>
          <ac:spMkLst>
            <pc:docMk/>
            <pc:sldMk cId="3696590538" sldId="978"/>
            <ac:spMk id="33" creationId="{8608E75D-3F77-06DD-AA33-FBEBB26F6AC1}"/>
          </ac:spMkLst>
        </pc:spChg>
        <pc:spChg chg="add mod">
          <ac:chgData name="Tezcan Cogalan (Nokia)" userId="78ee4074-7bea-45b4-a7b2-a93a9b091274" providerId="ADAL" clId="{304F227B-5094-4387-88D2-AB1CDDF5B781}" dt="2024-10-30T12:36:10.978" v="761" actId="1037"/>
          <ac:spMkLst>
            <pc:docMk/>
            <pc:sldMk cId="3696590538" sldId="978"/>
            <ac:spMk id="34" creationId="{E2BBB393-05EC-3623-DD1C-240904E9F43A}"/>
          </ac:spMkLst>
        </pc:spChg>
        <pc:spChg chg="add mod">
          <ac:chgData name="Tezcan Cogalan (Nokia)" userId="78ee4074-7bea-45b4-a7b2-a93a9b091274" providerId="ADAL" clId="{304F227B-5094-4387-88D2-AB1CDDF5B781}" dt="2024-10-30T12:36:18.802" v="791" actId="1037"/>
          <ac:spMkLst>
            <pc:docMk/>
            <pc:sldMk cId="3696590538" sldId="978"/>
            <ac:spMk id="35" creationId="{61A8BDEF-FBD7-E592-5ABB-C8413011B5C8}"/>
          </ac:spMkLst>
        </pc:spChg>
        <pc:spChg chg="add mod">
          <ac:chgData name="Tezcan Cogalan (Nokia)" userId="78ee4074-7bea-45b4-a7b2-a93a9b091274" providerId="ADAL" clId="{304F227B-5094-4387-88D2-AB1CDDF5B781}" dt="2024-10-30T12:36:18.802" v="791" actId="1037"/>
          <ac:spMkLst>
            <pc:docMk/>
            <pc:sldMk cId="3696590538" sldId="978"/>
            <ac:spMk id="36" creationId="{723244E1-CDFD-E67C-FD13-FE35C3C8E73D}"/>
          </ac:spMkLst>
        </pc:spChg>
        <pc:spChg chg="add mod">
          <ac:chgData name="Tezcan Cogalan (Nokia)" userId="78ee4074-7bea-45b4-a7b2-a93a9b091274" providerId="ADAL" clId="{304F227B-5094-4387-88D2-AB1CDDF5B781}" dt="2024-10-30T12:36:18.802" v="791" actId="1037"/>
          <ac:spMkLst>
            <pc:docMk/>
            <pc:sldMk cId="3696590538" sldId="978"/>
            <ac:spMk id="37" creationId="{908B8D21-A75D-A921-2261-9D3936B91F60}"/>
          </ac:spMkLst>
        </pc:spChg>
        <pc:spChg chg="add mod">
          <ac:chgData name="Tezcan Cogalan (Nokia)" userId="78ee4074-7bea-45b4-a7b2-a93a9b091274" providerId="ADAL" clId="{304F227B-5094-4387-88D2-AB1CDDF5B781}" dt="2024-10-30T12:36:10.978" v="761" actId="1037"/>
          <ac:spMkLst>
            <pc:docMk/>
            <pc:sldMk cId="3696590538" sldId="978"/>
            <ac:spMk id="38" creationId="{86261851-4275-2F98-29EE-FAFEC7A6529E}"/>
          </ac:spMkLst>
        </pc:spChg>
        <pc:spChg chg="add mod">
          <ac:chgData name="Tezcan Cogalan (Nokia)" userId="78ee4074-7bea-45b4-a7b2-a93a9b091274" providerId="ADAL" clId="{304F227B-5094-4387-88D2-AB1CDDF5B781}" dt="2024-10-30T12:36:18.802" v="791" actId="1037"/>
          <ac:spMkLst>
            <pc:docMk/>
            <pc:sldMk cId="3696590538" sldId="978"/>
            <ac:spMk id="39" creationId="{6400C5D9-5A49-9D13-B81A-40A38BCBF9C8}"/>
          </ac:spMkLst>
        </pc:spChg>
        <pc:spChg chg="add del mod">
          <ac:chgData name="Tezcan Cogalan (Nokia)" userId="78ee4074-7bea-45b4-a7b2-a93a9b091274" providerId="ADAL" clId="{304F227B-5094-4387-88D2-AB1CDDF5B781}" dt="2024-10-30T12:32:05.114" v="555" actId="478"/>
          <ac:spMkLst>
            <pc:docMk/>
            <pc:sldMk cId="3696590538" sldId="978"/>
            <ac:spMk id="40" creationId="{EDA99D0C-B249-BCB5-2939-8FDD2734D0ED}"/>
          </ac:spMkLst>
        </pc:spChg>
        <pc:spChg chg="add mod">
          <ac:chgData name="Tezcan Cogalan (Nokia)" userId="78ee4074-7bea-45b4-a7b2-a93a9b091274" providerId="ADAL" clId="{304F227B-5094-4387-88D2-AB1CDDF5B781}" dt="2024-10-30T12:34:07.799" v="689" actId="1076"/>
          <ac:spMkLst>
            <pc:docMk/>
            <pc:sldMk cId="3696590538" sldId="978"/>
            <ac:spMk id="41" creationId="{64255CD7-39CA-956C-4726-2E2A8AD4C9A6}"/>
          </ac:spMkLst>
        </pc:spChg>
        <pc:spChg chg="add mod">
          <ac:chgData name="Tezcan Cogalan (Nokia)" userId="78ee4074-7bea-45b4-a7b2-a93a9b091274" providerId="ADAL" clId="{304F227B-5094-4387-88D2-AB1CDDF5B781}" dt="2024-10-30T12:34:15.090" v="692" actId="20577"/>
          <ac:spMkLst>
            <pc:docMk/>
            <pc:sldMk cId="3696590538" sldId="978"/>
            <ac:spMk id="42" creationId="{8B91E015-15A3-9967-7A7B-44FC6F80FFAF}"/>
          </ac:spMkLst>
        </pc:spChg>
        <pc:spChg chg="add mod">
          <ac:chgData name="Tezcan Cogalan (Nokia)" userId="78ee4074-7bea-45b4-a7b2-a93a9b091274" providerId="ADAL" clId="{304F227B-5094-4387-88D2-AB1CDDF5B781}" dt="2024-10-30T12:34:27.419" v="696" actId="20577"/>
          <ac:spMkLst>
            <pc:docMk/>
            <pc:sldMk cId="3696590538" sldId="978"/>
            <ac:spMk id="43" creationId="{B58A7FCF-F8CA-A8B8-CD25-F43057B89F4D}"/>
          </ac:spMkLst>
        </pc:spChg>
        <pc:spChg chg="add mod">
          <ac:chgData name="Tezcan Cogalan (Nokia)" userId="78ee4074-7bea-45b4-a7b2-a93a9b091274" providerId="ADAL" clId="{304F227B-5094-4387-88D2-AB1CDDF5B781}" dt="2024-10-30T12:34:34.961" v="700" actId="20577"/>
          <ac:spMkLst>
            <pc:docMk/>
            <pc:sldMk cId="3696590538" sldId="978"/>
            <ac:spMk id="44" creationId="{EA571376-0569-3A55-DA8B-3664A7A0486A}"/>
          </ac:spMkLst>
        </pc:spChg>
        <pc:spChg chg="add mod">
          <ac:chgData name="Tezcan Cogalan (Nokia)" userId="78ee4074-7bea-45b4-a7b2-a93a9b091274" providerId="ADAL" clId="{304F227B-5094-4387-88D2-AB1CDDF5B781}" dt="2024-10-30T12:34:44.451" v="704" actId="20577"/>
          <ac:spMkLst>
            <pc:docMk/>
            <pc:sldMk cId="3696590538" sldId="978"/>
            <ac:spMk id="45" creationId="{E07EF54B-5771-0A5E-F081-AC3626BBD5EF}"/>
          </ac:spMkLst>
        </pc:spChg>
        <pc:spChg chg="add mod">
          <ac:chgData name="Tezcan Cogalan (Nokia)" userId="78ee4074-7bea-45b4-a7b2-a93a9b091274" providerId="ADAL" clId="{304F227B-5094-4387-88D2-AB1CDDF5B781}" dt="2024-10-30T12:36:10.978" v="761" actId="1037"/>
          <ac:spMkLst>
            <pc:docMk/>
            <pc:sldMk cId="3696590538" sldId="978"/>
            <ac:spMk id="46" creationId="{304E660D-D041-0436-80E9-39D7AB5620DD}"/>
          </ac:spMkLst>
        </pc:spChg>
        <pc:spChg chg="add mod">
          <ac:chgData name="Tezcan Cogalan (Nokia)" userId="78ee4074-7bea-45b4-a7b2-a93a9b091274" providerId="ADAL" clId="{304F227B-5094-4387-88D2-AB1CDDF5B781}" dt="2024-10-30T12:36:10.978" v="761" actId="1037"/>
          <ac:spMkLst>
            <pc:docMk/>
            <pc:sldMk cId="3696590538" sldId="978"/>
            <ac:spMk id="47" creationId="{CC0AF6B4-C35E-54FD-1714-3D87D6A0F9EA}"/>
          </ac:spMkLst>
        </pc:spChg>
        <pc:spChg chg="add mod">
          <ac:chgData name="Tezcan Cogalan (Nokia)" userId="78ee4074-7bea-45b4-a7b2-a93a9b091274" providerId="ADAL" clId="{304F227B-5094-4387-88D2-AB1CDDF5B781}" dt="2024-10-30T12:36:10.978" v="761" actId="1037"/>
          <ac:spMkLst>
            <pc:docMk/>
            <pc:sldMk cId="3696590538" sldId="978"/>
            <ac:spMk id="48" creationId="{C52B522F-4332-5643-E681-631759356BCF}"/>
          </ac:spMkLst>
        </pc:spChg>
        <pc:spChg chg="add mod">
          <ac:chgData name="Tezcan Cogalan (Nokia)" userId="78ee4074-7bea-45b4-a7b2-a93a9b091274" providerId="ADAL" clId="{304F227B-5094-4387-88D2-AB1CDDF5B781}" dt="2024-10-30T12:36:10.978" v="761" actId="1037"/>
          <ac:spMkLst>
            <pc:docMk/>
            <pc:sldMk cId="3696590538" sldId="978"/>
            <ac:spMk id="49" creationId="{D476F5D8-9F70-F86E-700D-A437C8722CAA}"/>
          </ac:spMkLst>
        </pc:spChg>
        <pc:spChg chg="add mod">
          <ac:chgData name="Tezcan Cogalan (Nokia)" userId="78ee4074-7bea-45b4-a7b2-a93a9b091274" providerId="ADAL" clId="{304F227B-5094-4387-88D2-AB1CDDF5B781}" dt="2024-10-30T12:36:18.802" v="791" actId="1037"/>
          <ac:spMkLst>
            <pc:docMk/>
            <pc:sldMk cId="3696590538" sldId="978"/>
            <ac:spMk id="50" creationId="{C1E49E24-6207-7984-AD91-D55EDA9CA219}"/>
          </ac:spMkLst>
        </pc:spChg>
        <pc:spChg chg="add mod">
          <ac:chgData name="Tezcan Cogalan (Nokia)" userId="78ee4074-7bea-45b4-a7b2-a93a9b091274" providerId="ADAL" clId="{304F227B-5094-4387-88D2-AB1CDDF5B781}" dt="2024-10-30T12:35:26.115" v="718"/>
          <ac:spMkLst>
            <pc:docMk/>
            <pc:sldMk cId="3696590538" sldId="978"/>
            <ac:spMk id="51" creationId="{730DB38E-0DED-18B1-C67F-C97C1D37FC14}"/>
          </ac:spMkLst>
        </pc:spChg>
        <pc:spChg chg="add mod">
          <ac:chgData name="Tezcan Cogalan (Nokia)" userId="78ee4074-7bea-45b4-a7b2-a93a9b091274" providerId="ADAL" clId="{304F227B-5094-4387-88D2-AB1CDDF5B781}" dt="2024-10-30T12:36:18.802" v="791" actId="1037"/>
          <ac:spMkLst>
            <pc:docMk/>
            <pc:sldMk cId="3696590538" sldId="978"/>
            <ac:spMk id="52" creationId="{936AEDB7-8E30-4897-0BC0-C003ABBB790C}"/>
          </ac:spMkLst>
        </pc:spChg>
        <pc:spChg chg="add mod">
          <ac:chgData name="Tezcan Cogalan (Nokia)" userId="78ee4074-7bea-45b4-a7b2-a93a9b091274" providerId="ADAL" clId="{304F227B-5094-4387-88D2-AB1CDDF5B781}" dt="2024-10-30T12:36:18.802" v="791" actId="1037"/>
          <ac:spMkLst>
            <pc:docMk/>
            <pc:sldMk cId="3696590538" sldId="978"/>
            <ac:spMk id="53" creationId="{74088B2E-E51C-15E2-5204-4769FFA92706}"/>
          </ac:spMkLst>
        </pc:spChg>
        <pc:spChg chg="add mod">
          <ac:chgData name="Tezcan Cogalan (Nokia)" userId="78ee4074-7bea-45b4-a7b2-a93a9b091274" providerId="ADAL" clId="{304F227B-5094-4387-88D2-AB1CDDF5B781}" dt="2024-11-04T17:42:04.953" v="6200"/>
          <ac:spMkLst>
            <pc:docMk/>
            <pc:sldMk cId="3696590538" sldId="978"/>
            <ac:spMk id="54" creationId="{2318DC66-67B1-6E4E-97BC-A92250765231}"/>
          </ac:spMkLst>
        </pc:spChg>
        <pc:picChg chg="add del mod">
          <ac:chgData name="Tezcan Cogalan (Nokia)" userId="78ee4074-7bea-45b4-a7b2-a93a9b091274" providerId="ADAL" clId="{304F227B-5094-4387-88D2-AB1CDDF5B781}" dt="2024-10-30T12:20:43.464" v="278" actId="478"/>
          <ac:picMkLst>
            <pc:docMk/>
            <pc:sldMk cId="3696590538" sldId="978"/>
            <ac:picMk id="5" creationId="{AAD8A16E-4A99-28A4-7D3D-2869171F8A8F}"/>
          </ac:picMkLst>
        </pc:picChg>
        <pc:picChg chg="add del mod">
          <ac:chgData name="Tezcan Cogalan (Nokia)" userId="78ee4074-7bea-45b4-a7b2-a93a9b091274" providerId="ADAL" clId="{304F227B-5094-4387-88D2-AB1CDDF5B781}" dt="2024-10-30T12:24:23.083" v="328" actId="478"/>
          <ac:picMkLst>
            <pc:docMk/>
            <pc:sldMk cId="3696590538" sldId="978"/>
            <ac:picMk id="6" creationId="{33335924-5E71-4487-4AA5-6AE54FBC59F2}"/>
          </ac:picMkLst>
        </pc:picChg>
        <pc:picChg chg="add del mod">
          <ac:chgData name="Tezcan Cogalan (Nokia)" userId="78ee4074-7bea-45b4-a7b2-a93a9b091274" providerId="ADAL" clId="{304F227B-5094-4387-88D2-AB1CDDF5B781}" dt="2024-10-30T12:24:10.144" v="326" actId="478"/>
          <ac:picMkLst>
            <pc:docMk/>
            <pc:sldMk cId="3696590538" sldId="978"/>
            <ac:picMk id="13" creationId="{B5FADB79-F180-6271-3E76-49D07BD3CA04}"/>
          </ac:picMkLst>
        </pc:picChg>
        <pc:picChg chg="add mod">
          <ac:chgData name="Tezcan Cogalan (Nokia)" userId="78ee4074-7bea-45b4-a7b2-a93a9b091274" providerId="ADAL" clId="{304F227B-5094-4387-88D2-AB1CDDF5B781}" dt="2024-10-30T12:31:52.183" v="552" actId="1036"/>
          <ac:picMkLst>
            <pc:docMk/>
            <pc:sldMk cId="3696590538" sldId="978"/>
            <ac:picMk id="17" creationId="{24CAAC58-A328-5969-3C8A-7A19F28E990D}"/>
          </ac:picMkLst>
        </pc:picChg>
        <pc:picChg chg="add mod">
          <ac:chgData name="Tezcan Cogalan (Nokia)" userId="78ee4074-7bea-45b4-a7b2-a93a9b091274" providerId="ADAL" clId="{304F227B-5094-4387-88D2-AB1CDDF5B781}" dt="2024-10-30T12:31:52.183" v="552" actId="1036"/>
          <ac:picMkLst>
            <pc:docMk/>
            <pc:sldMk cId="3696590538" sldId="978"/>
            <ac:picMk id="18" creationId="{0B5315B8-ED5D-7828-67B1-A703736553C8}"/>
          </ac:picMkLst>
        </pc:picChg>
        <pc:picChg chg="add mod">
          <ac:chgData name="Tezcan Cogalan (Nokia)" userId="78ee4074-7bea-45b4-a7b2-a93a9b091274" providerId="ADAL" clId="{304F227B-5094-4387-88D2-AB1CDDF5B781}" dt="2024-10-30T12:31:52.183" v="552" actId="1036"/>
          <ac:picMkLst>
            <pc:docMk/>
            <pc:sldMk cId="3696590538" sldId="978"/>
            <ac:picMk id="20" creationId="{B45388FD-A2BD-9407-8546-5097F7A8AF1C}"/>
          </ac:picMkLst>
        </pc:picChg>
        <pc:picChg chg="add mod">
          <ac:chgData name="Tezcan Cogalan (Nokia)" userId="78ee4074-7bea-45b4-a7b2-a93a9b091274" providerId="ADAL" clId="{304F227B-5094-4387-88D2-AB1CDDF5B781}" dt="2024-10-30T12:36:18.802" v="791" actId="1037"/>
          <ac:picMkLst>
            <pc:docMk/>
            <pc:sldMk cId="3696590538" sldId="978"/>
            <ac:picMk id="28" creationId="{2223F6DA-C4B4-8D8A-467C-61BF7B0A4EBF}"/>
          </ac:picMkLst>
        </pc:picChg>
        <pc:picChg chg="add mod">
          <ac:chgData name="Tezcan Cogalan (Nokia)" userId="78ee4074-7bea-45b4-a7b2-a93a9b091274" providerId="ADAL" clId="{304F227B-5094-4387-88D2-AB1CDDF5B781}" dt="2024-10-30T12:36:10.978" v="761" actId="1037"/>
          <ac:picMkLst>
            <pc:docMk/>
            <pc:sldMk cId="3696590538" sldId="978"/>
            <ac:picMk id="30" creationId="{A4AF6245-7226-9569-3012-4085481BC38B}"/>
          </ac:picMkLst>
        </pc:picChg>
      </pc:sldChg>
      <pc:sldChg chg="addSp delSp modSp new mod ord">
        <pc:chgData name="Tezcan Cogalan (Nokia)" userId="78ee4074-7bea-45b4-a7b2-a93a9b091274" providerId="ADAL" clId="{304F227B-5094-4387-88D2-AB1CDDF5B781}" dt="2024-11-04T17:43:49.101" v="6210" actId="404"/>
        <pc:sldMkLst>
          <pc:docMk/>
          <pc:sldMk cId="1700113889" sldId="979"/>
        </pc:sldMkLst>
        <pc:spChg chg="mod">
          <ac:chgData name="Tezcan Cogalan (Nokia)" userId="78ee4074-7bea-45b4-a7b2-a93a9b091274" providerId="ADAL" clId="{304F227B-5094-4387-88D2-AB1CDDF5B781}" dt="2024-11-04T17:27:39.935" v="5980"/>
          <ac:spMkLst>
            <pc:docMk/>
            <pc:sldMk cId="1700113889" sldId="979"/>
            <ac:spMk id="2" creationId="{4C1190C1-7621-8272-541C-A1D12149751C}"/>
          </ac:spMkLst>
        </pc:spChg>
        <pc:spChg chg="mod">
          <ac:chgData name="Tezcan Cogalan (Nokia)" userId="78ee4074-7bea-45b4-a7b2-a93a9b091274" providerId="ADAL" clId="{304F227B-5094-4387-88D2-AB1CDDF5B781}" dt="2024-11-04T17:43:49.101" v="6210" actId="404"/>
          <ac:spMkLst>
            <pc:docMk/>
            <pc:sldMk cId="1700113889" sldId="979"/>
            <ac:spMk id="3" creationId="{486807E1-89C4-E33F-72CE-86715106FC2F}"/>
          </ac:spMkLst>
        </pc:spChg>
        <pc:spChg chg="add del mod">
          <ac:chgData name="Tezcan Cogalan (Nokia)" userId="78ee4074-7bea-45b4-a7b2-a93a9b091274" providerId="ADAL" clId="{304F227B-5094-4387-88D2-AB1CDDF5B781}" dt="2024-11-04T15:25:41.363" v="5009"/>
          <ac:spMkLst>
            <pc:docMk/>
            <pc:sldMk cId="1700113889" sldId="979"/>
            <ac:spMk id="4" creationId="{B2E5DBED-B9EF-F235-2DEE-3E232609DAC9}"/>
          </ac:spMkLst>
        </pc:spChg>
        <pc:spChg chg="add mod">
          <ac:chgData name="Tezcan Cogalan (Nokia)" userId="78ee4074-7bea-45b4-a7b2-a93a9b091274" providerId="ADAL" clId="{304F227B-5094-4387-88D2-AB1CDDF5B781}" dt="2024-11-04T17:42:06.001" v="6201"/>
          <ac:spMkLst>
            <pc:docMk/>
            <pc:sldMk cId="1700113889" sldId="979"/>
            <ac:spMk id="5" creationId="{745BA534-938C-BEAF-EB76-BF8F053094D6}"/>
          </ac:spMkLst>
        </pc:spChg>
      </pc:sldChg>
      <pc:sldChg chg="addSp modSp add mod">
        <pc:chgData name="Tezcan Cogalan (Nokia)" userId="78ee4074-7bea-45b4-a7b2-a93a9b091274" providerId="ADAL" clId="{304F227B-5094-4387-88D2-AB1CDDF5B781}" dt="2024-11-04T17:43:42.569" v="6209" actId="404"/>
        <pc:sldMkLst>
          <pc:docMk/>
          <pc:sldMk cId="2301194802" sldId="980"/>
        </pc:sldMkLst>
        <pc:spChg chg="mod">
          <ac:chgData name="Tezcan Cogalan (Nokia)" userId="78ee4074-7bea-45b4-a7b2-a93a9b091274" providerId="ADAL" clId="{304F227B-5094-4387-88D2-AB1CDDF5B781}" dt="2024-11-04T17:27:39.935" v="5980"/>
          <ac:spMkLst>
            <pc:docMk/>
            <pc:sldMk cId="2301194802" sldId="980"/>
            <ac:spMk id="2" creationId="{4C1190C1-7621-8272-541C-A1D12149751C}"/>
          </ac:spMkLst>
        </pc:spChg>
        <pc:spChg chg="mod">
          <ac:chgData name="Tezcan Cogalan (Nokia)" userId="78ee4074-7bea-45b4-a7b2-a93a9b091274" providerId="ADAL" clId="{304F227B-5094-4387-88D2-AB1CDDF5B781}" dt="2024-11-04T17:43:42.569" v="6209" actId="404"/>
          <ac:spMkLst>
            <pc:docMk/>
            <pc:sldMk cId="2301194802" sldId="980"/>
            <ac:spMk id="3" creationId="{486807E1-89C4-E33F-72CE-86715106FC2F}"/>
          </ac:spMkLst>
        </pc:spChg>
        <pc:spChg chg="add mod">
          <ac:chgData name="Tezcan Cogalan (Nokia)" userId="78ee4074-7bea-45b4-a7b2-a93a9b091274" providerId="ADAL" clId="{304F227B-5094-4387-88D2-AB1CDDF5B781}" dt="2024-11-04T17:42:06.870" v="6202"/>
          <ac:spMkLst>
            <pc:docMk/>
            <pc:sldMk cId="2301194802" sldId="980"/>
            <ac:spMk id="4" creationId="{48A9540A-9F9F-2ACB-FD38-242D54B65E7E}"/>
          </ac:spMkLst>
        </pc:spChg>
      </pc:sldChg>
      <pc:sldChg chg="addSp modSp new mod">
        <pc:chgData name="Tezcan Cogalan (Nokia)" userId="78ee4074-7bea-45b4-a7b2-a93a9b091274" providerId="ADAL" clId="{304F227B-5094-4387-88D2-AB1CDDF5B781}" dt="2024-11-04T18:08:07.457" v="6951" actId="113"/>
        <pc:sldMkLst>
          <pc:docMk/>
          <pc:sldMk cId="2625259623" sldId="981"/>
        </pc:sldMkLst>
        <pc:spChg chg="mod">
          <ac:chgData name="Tezcan Cogalan (Nokia)" userId="78ee4074-7bea-45b4-a7b2-a93a9b091274" providerId="ADAL" clId="{304F227B-5094-4387-88D2-AB1CDDF5B781}" dt="2024-11-04T17:27:39.935" v="5980"/>
          <ac:spMkLst>
            <pc:docMk/>
            <pc:sldMk cId="2625259623" sldId="981"/>
            <ac:spMk id="2" creationId="{7D7DF088-944C-E285-C080-C1013ADD94FD}"/>
          </ac:spMkLst>
        </pc:spChg>
        <pc:spChg chg="mod">
          <ac:chgData name="Tezcan Cogalan (Nokia)" userId="78ee4074-7bea-45b4-a7b2-a93a9b091274" providerId="ADAL" clId="{304F227B-5094-4387-88D2-AB1CDDF5B781}" dt="2024-11-04T18:08:07.457" v="6951" actId="113"/>
          <ac:spMkLst>
            <pc:docMk/>
            <pc:sldMk cId="2625259623" sldId="981"/>
            <ac:spMk id="3" creationId="{77DB1709-9B4A-A793-549E-6E44C36F516D}"/>
          </ac:spMkLst>
        </pc:spChg>
        <pc:spChg chg="add mod">
          <ac:chgData name="Tezcan Cogalan (Nokia)" userId="78ee4074-7bea-45b4-a7b2-a93a9b091274" providerId="ADAL" clId="{304F227B-5094-4387-88D2-AB1CDDF5B781}" dt="2024-11-04T17:42:07.719" v="6203"/>
          <ac:spMkLst>
            <pc:docMk/>
            <pc:sldMk cId="2625259623" sldId="981"/>
            <ac:spMk id="4" creationId="{27A676DD-6C89-9096-EA68-735C02809A14}"/>
          </ac:spMkLst>
        </pc:spChg>
      </pc:sldChg>
      <pc:sldChg chg="modSp add del mod">
        <pc:chgData name="Tezcan Cogalan (Nokia)" userId="78ee4074-7bea-45b4-a7b2-a93a9b091274" providerId="ADAL" clId="{304F227B-5094-4387-88D2-AB1CDDF5B781}" dt="2024-11-04T17:15:39.605" v="5845" actId="47"/>
        <pc:sldMkLst>
          <pc:docMk/>
          <pc:sldMk cId="4002396914" sldId="982"/>
        </pc:sldMkLst>
        <pc:spChg chg="mod">
          <ac:chgData name="Tezcan Cogalan (Nokia)" userId="78ee4074-7bea-45b4-a7b2-a93a9b091274" providerId="ADAL" clId="{304F227B-5094-4387-88D2-AB1CDDF5B781}" dt="2024-10-31T11:21:38.973" v="3124" actId="20577"/>
          <ac:spMkLst>
            <pc:docMk/>
            <pc:sldMk cId="4002396914" sldId="982"/>
            <ac:spMk id="2" creationId="{7D7DF088-944C-E285-C080-C1013ADD94FD}"/>
          </ac:spMkLst>
        </pc:spChg>
        <pc:spChg chg="mod">
          <ac:chgData name="Tezcan Cogalan (Nokia)" userId="78ee4074-7bea-45b4-a7b2-a93a9b091274" providerId="ADAL" clId="{304F227B-5094-4387-88D2-AB1CDDF5B781}" dt="2024-10-31T11:23:03.384" v="3144" actId="113"/>
          <ac:spMkLst>
            <pc:docMk/>
            <pc:sldMk cId="4002396914" sldId="982"/>
            <ac:spMk id="3" creationId="{77DB1709-9B4A-A793-549E-6E44C36F516D}"/>
          </ac:spMkLst>
        </pc:spChg>
      </pc:sldChg>
      <pc:sldChg chg="modSp add del mod">
        <pc:chgData name="Tezcan Cogalan (Nokia)" userId="78ee4074-7bea-45b4-a7b2-a93a9b091274" providerId="ADAL" clId="{304F227B-5094-4387-88D2-AB1CDDF5B781}" dt="2024-11-04T17:15:39.721" v="5846" actId="47"/>
        <pc:sldMkLst>
          <pc:docMk/>
          <pc:sldMk cId="3655852977" sldId="983"/>
        </pc:sldMkLst>
        <pc:spChg chg="mod">
          <ac:chgData name="Tezcan Cogalan (Nokia)" userId="78ee4074-7bea-45b4-a7b2-a93a9b091274" providerId="ADAL" clId="{304F227B-5094-4387-88D2-AB1CDDF5B781}" dt="2024-10-31T11:21:42.618" v="3126" actId="20577"/>
          <ac:spMkLst>
            <pc:docMk/>
            <pc:sldMk cId="3655852977" sldId="983"/>
            <ac:spMk id="2" creationId="{7D7DF088-944C-E285-C080-C1013ADD94FD}"/>
          </ac:spMkLst>
        </pc:spChg>
        <pc:spChg chg="mod">
          <ac:chgData name="Tezcan Cogalan (Nokia)" userId="78ee4074-7bea-45b4-a7b2-a93a9b091274" providerId="ADAL" clId="{304F227B-5094-4387-88D2-AB1CDDF5B781}" dt="2024-10-31T11:22:59.004" v="3143" actId="113"/>
          <ac:spMkLst>
            <pc:docMk/>
            <pc:sldMk cId="3655852977" sldId="983"/>
            <ac:spMk id="3" creationId="{77DB1709-9B4A-A793-549E-6E44C36F516D}"/>
          </ac:spMkLst>
        </pc:spChg>
      </pc:sldChg>
      <pc:sldChg chg="modSp add del mod">
        <pc:chgData name="Tezcan Cogalan (Nokia)" userId="78ee4074-7bea-45b4-a7b2-a93a9b091274" providerId="ADAL" clId="{304F227B-5094-4387-88D2-AB1CDDF5B781}" dt="2024-11-04T17:15:39.483" v="5844" actId="47"/>
        <pc:sldMkLst>
          <pc:docMk/>
          <pc:sldMk cId="1995661796" sldId="984"/>
        </pc:sldMkLst>
        <pc:spChg chg="mod">
          <ac:chgData name="Tezcan Cogalan (Nokia)" userId="78ee4074-7bea-45b4-a7b2-a93a9b091274" providerId="ADAL" clId="{304F227B-5094-4387-88D2-AB1CDDF5B781}" dt="2024-10-31T11:21:46.416" v="3128" actId="20577"/>
          <ac:spMkLst>
            <pc:docMk/>
            <pc:sldMk cId="1995661796" sldId="984"/>
            <ac:spMk id="2" creationId="{7D7DF088-944C-E285-C080-C1013ADD94FD}"/>
          </ac:spMkLst>
        </pc:spChg>
        <pc:spChg chg="mod">
          <ac:chgData name="Tezcan Cogalan (Nokia)" userId="78ee4074-7bea-45b4-a7b2-a93a9b091274" providerId="ADAL" clId="{304F227B-5094-4387-88D2-AB1CDDF5B781}" dt="2024-10-31T11:22:51.386" v="3142" actId="113"/>
          <ac:spMkLst>
            <pc:docMk/>
            <pc:sldMk cId="1995661796" sldId="984"/>
            <ac:spMk id="3" creationId="{77DB1709-9B4A-A793-549E-6E44C36F516D}"/>
          </ac:spMkLst>
        </pc:spChg>
      </pc:sldChg>
      <pc:sldChg chg="addSp modSp add mod">
        <pc:chgData name="Tezcan Cogalan (Nokia)" userId="78ee4074-7bea-45b4-a7b2-a93a9b091274" providerId="ADAL" clId="{304F227B-5094-4387-88D2-AB1CDDF5B781}" dt="2024-11-04T17:42:09.825" v="6205"/>
        <pc:sldMkLst>
          <pc:docMk/>
          <pc:sldMk cId="3690764421" sldId="985"/>
        </pc:sldMkLst>
        <pc:spChg chg="mod">
          <ac:chgData name="Tezcan Cogalan (Nokia)" userId="78ee4074-7bea-45b4-a7b2-a93a9b091274" providerId="ADAL" clId="{304F227B-5094-4387-88D2-AB1CDDF5B781}" dt="2024-11-04T17:27:39.935" v="5980"/>
          <ac:spMkLst>
            <pc:docMk/>
            <pc:sldMk cId="3690764421" sldId="985"/>
            <ac:spMk id="2" creationId="{7D7DF088-944C-E285-C080-C1013ADD94FD}"/>
          </ac:spMkLst>
        </pc:spChg>
        <pc:spChg chg="mod">
          <ac:chgData name="Tezcan Cogalan (Nokia)" userId="78ee4074-7bea-45b4-a7b2-a93a9b091274" providerId="ADAL" clId="{304F227B-5094-4387-88D2-AB1CDDF5B781}" dt="2024-11-04T17:19:36.721" v="5979" actId="20577"/>
          <ac:spMkLst>
            <pc:docMk/>
            <pc:sldMk cId="3690764421" sldId="985"/>
            <ac:spMk id="3" creationId="{77DB1709-9B4A-A793-549E-6E44C36F516D}"/>
          </ac:spMkLst>
        </pc:spChg>
        <pc:spChg chg="add mod">
          <ac:chgData name="Tezcan Cogalan (Nokia)" userId="78ee4074-7bea-45b4-a7b2-a93a9b091274" providerId="ADAL" clId="{304F227B-5094-4387-88D2-AB1CDDF5B781}" dt="2024-11-04T17:42:09.825" v="6205"/>
          <ac:spMkLst>
            <pc:docMk/>
            <pc:sldMk cId="3690764421" sldId="985"/>
            <ac:spMk id="4" creationId="{77B8695B-68C5-7988-B5BF-99E5BBED66EE}"/>
          </ac:spMkLst>
        </pc:spChg>
      </pc:sldChg>
      <pc:sldChg chg="addSp delSp modSp add mod">
        <pc:chgData name="Tezcan Cogalan (Nokia)" userId="78ee4074-7bea-45b4-a7b2-a93a9b091274" providerId="ADAL" clId="{304F227B-5094-4387-88D2-AB1CDDF5B781}" dt="2024-11-04T17:58:27.289" v="6380" actId="20577"/>
        <pc:sldMkLst>
          <pc:docMk/>
          <pc:sldMk cId="927665352" sldId="986"/>
        </pc:sldMkLst>
        <pc:spChg chg="mod">
          <ac:chgData name="Tezcan Cogalan (Nokia)" userId="78ee4074-7bea-45b4-a7b2-a93a9b091274" providerId="ADAL" clId="{304F227B-5094-4387-88D2-AB1CDDF5B781}" dt="2024-11-04T17:27:39.935" v="5980"/>
          <ac:spMkLst>
            <pc:docMk/>
            <pc:sldMk cId="927665352" sldId="986"/>
            <ac:spMk id="2" creationId="{7D7DF088-944C-E285-C080-C1013ADD94FD}"/>
          </ac:spMkLst>
        </pc:spChg>
        <pc:spChg chg="del mod">
          <ac:chgData name="Tezcan Cogalan (Nokia)" userId="78ee4074-7bea-45b4-a7b2-a93a9b091274" providerId="ADAL" clId="{304F227B-5094-4387-88D2-AB1CDDF5B781}" dt="2024-11-04T16:29:05.018" v="5013" actId="3680"/>
          <ac:spMkLst>
            <pc:docMk/>
            <pc:sldMk cId="927665352" sldId="986"/>
            <ac:spMk id="3" creationId="{77DB1709-9B4A-A793-549E-6E44C36F516D}"/>
          </ac:spMkLst>
        </pc:spChg>
        <pc:spChg chg="add del mod">
          <ac:chgData name="Tezcan Cogalan (Nokia)" userId="78ee4074-7bea-45b4-a7b2-a93a9b091274" providerId="ADAL" clId="{304F227B-5094-4387-88D2-AB1CDDF5B781}" dt="2024-11-04T17:15:16.164" v="5843" actId="478"/>
          <ac:spMkLst>
            <pc:docMk/>
            <pc:sldMk cId="927665352" sldId="986"/>
            <ac:spMk id="5" creationId="{AC03ACBF-30D8-72D4-33FE-8888FDA10FBB}"/>
          </ac:spMkLst>
        </pc:spChg>
        <pc:spChg chg="add mod">
          <ac:chgData name="Tezcan Cogalan (Nokia)" userId="78ee4074-7bea-45b4-a7b2-a93a9b091274" providerId="ADAL" clId="{304F227B-5094-4387-88D2-AB1CDDF5B781}" dt="2024-11-04T17:42:08.536" v="6204"/>
          <ac:spMkLst>
            <pc:docMk/>
            <pc:sldMk cId="927665352" sldId="986"/>
            <ac:spMk id="6" creationId="{FEB928BC-C8EA-A69A-9B4C-40EA26F07DAB}"/>
          </ac:spMkLst>
        </pc:spChg>
        <pc:graphicFrameChg chg="add mod ord modGraphic">
          <ac:chgData name="Tezcan Cogalan (Nokia)" userId="78ee4074-7bea-45b4-a7b2-a93a9b091274" providerId="ADAL" clId="{304F227B-5094-4387-88D2-AB1CDDF5B781}" dt="2024-11-04T17:58:27.289" v="6380" actId="20577"/>
          <ac:graphicFrameMkLst>
            <pc:docMk/>
            <pc:sldMk cId="927665352" sldId="986"/>
            <ac:graphicFrameMk id="4" creationId="{C56C1E39-920B-FAA8-D440-691D86695949}"/>
          </ac:graphicFrameMkLst>
        </pc:graphicFrameChg>
      </pc:sldChg>
      <pc:sldChg chg="modSp add mod">
        <pc:chgData name="Tezcan Cogalan (Nokia)" userId="78ee4074-7bea-45b4-a7b2-a93a9b091274" providerId="ADAL" clId="{304F227B-5094-4387-88D2-AB1CDDF5B781}" dt="2024-11-04T18:28:58.929" v="8553" actId="6549"/>
        <pc:sldMkLst>
          <pc:docMk/>
          <pc:sldMk cId="218071855" sldId="987"/>
        </pc:sldMkLst>
        <pc:spChg chg="mod">
          <ac:chgData name="Tezcan Cogalan (Nokia)" userId="78ee4074-7bea-45b4-a7b2-a93a9b091274" providerId="ADAL" clId="{304F227B-5094-4387-88D2-AB1CDDF5B781}" dt="2024-11-04T18:25:07.986" v="8284" actId="6549"/>
          <ac:spMkLst>
            <pc:docMk/>
            <pc:sldMk cId="218071855" sldId="987"/>
            <ac:spMk id="2" creationId="{7D7DF088-944C-E285-C080-C1013ADD94FD}"/>
          </ac:spMkLst>
        </pc:spChg>
        <pc:spChg chg="mod">
          <ac:chgData name="Tezcan Cogalan (Nokia)" userId="78ee4074-7bea-45b4-a7b2-a93a9b091274" providerId="ADAL" clId="{304F227B-5094-4387-88D2-AB1CDDF5B781}" dt="2024-11-04T18:28:58.929" v="8553" actId="6549"/>
          <ac:spMkLst>
            <pc:docMk/>
            <pc:sldMk cId="218071855" sldId="987"/>
            <ac:spMk id="3" creationId="{77DB1709-9B4A-A793-549E-6E44C36F516D}"/>
          </ac:spMkLst>
        </pc:spChg>
      </pc:sldChg>
      <pc:sldChg chg="modSp new del mod ord">
        <pc:chgData name="Tezcan Cogalan (Nokia)" userId="78ee4074-7bea-45b4-a7b2-a93a9b091274" providerId="ADAL" clId="{304F227B-5094-4387-88D2-AB1CDDF5B781}" dt="2024-11-04T17:32:11.666" v="6126" actId="47"/>
        <pc:sldMkLst>
          <pc:docMk/>
          <pc:sldMk cId="2828294284" sldId="987"/>
        </pc:sldMkLst>
        <pc:spChg chg="mod">
          <ac:chgData name="Tezcan Cogalan (Nokia)" userId="78ee4074-7bea-45b4-a7b2-a93a9b091274" providerId="ADAL" clId="{304F227B-5094-4387-88D2-AB1CDDF5B781}" dt="2024-11-04T17:29:31.511" v="6070" actId="113"/>
          <ac:spMkLst>
            <pc:docMk/>
            <pc:sldMk cId="2828294284" sldId="987"/>
            <ac:spMk id="2" creationId="{E6DAB22D-BE3D-268F-CDDF-7C377226218C}"/>
          </ac:spMkLst>
        </pc:spChg>
      </pc:sldChg>
      <pc:sldChg chg="modSp add mod">
        <pc:chgData name="Tezcan Cogalan (Nokia)" userId="78ee4074-7bea-45b4-a7b2-a93a9b091274" providerId="ADAL" clId="{304F227B-5094-4387-88D2-AB1CDDF5B781}" dt="2024-11-04T18:30:49.829" v="8591" actId="113"/>
        <pc:sldMkLst>
          <pc:docMk/>
          <pc:sldMk cId="4187142545" sldId="988"/>
        </pc:sldMkLst>
        <pc:spChg chg="mod">
          <ac:chgData name="Tezcan Cogalan (Nokia)" userId="78ee4074-7bea-45b4-a7b2-a93a9b091274" providerId="ADAL" clId="{304F227B-5094-4387-88D2-AB1CDDF5B781}" dt="2024-11-04T18:25:15.757" v="8285" actId="6549"/>
          <ac:spMkLst>
            <pc:docMk/>
            <pc:sldMk cId="4187142545" sldId="988"/>
            <ac:spMk id="2" creationId="{7D7DF088-944C-E285-C080-C1013ADD94FD}"/>
          </ac:spMkLst>
        </pc:spChg>
        <pc:spChg chg="mod">
          <ac:chgData name="Tezcan Cogalan (Nokia)" userId="78ee4074-7bea-45b4-a7b2-a93a9b091274" providerId="ADAL" clId="{304F227B-5094-4387-88D2-AB1CDDF5B781}" dt="2024-11-04T18:30:49.829" v="8591" actId="113"/>
          <ac:spMkLst>
            <pc:docMk/>
            <pc:sldMk cId="4187142545" sldId="988"/>
            <ac:spMk id="3" creationId="{77DB1709-9B4A-A793-549E-6E44C36F516D}"/>
          </ac:spMkLst>
        </pc:spChg>
      </pc:sldChg>
      <pc:sldMasterChg chg="addSp modSldLayout">
        <pc:chgData name="Tezcan Cogalan (Nokia)" userId="78ee4074-7bea-45b4-a7b2-a93a9b091274" providerId="ADAL" clId="{304F227B-5094-4387-88D2-AB1CDDF5B781}" dt="2024-11-04T17:27:39.935" v="5980"/>
        <pc:sldMasterMkLst>
          <pc:docMk/>
          <pc:sldMasterMk cId="128890529" sldId="2147483771"/>
        </pc:sldMasterMkLst>
        <pc:spChg chg="add">
          <ac:chgData name="Tezcan Cogalan (Nokia)" userId="78ee4074-7bea-45b4-a7b2-a93a9b091274" providerId="ADAL" clId="{304F227B-5094-4387-88D2-AB1CDDF5B781}" dt="2024-11-04T17:27:39.935" v="5980"/>
          <ac:spMkLst>
            <pc:docMk/>
            <pc:sldMasterMk cId="128890529" sldId="2147483771"/>
            <ac:spMk id="2" creationId="{8922909A-EABF-6B01-DDB5-38D49699C21D}"/>
          </ac:spMkLst>
        </pc:spChg>
        <pc:spChg chg="add">
          <ac:chgData name="Tezcan Cogalan (Nokia)" userId="78ee4074-7bea-45b4-a7b2-a93a9b091274" providerId="ADAL" clId="{304F227B-5094-4387-88D2-AB1CDDF5B781}" dt="2024-11-04T17:27:39.935" v="5980"/>
          <ac:spMkLst>
            <pc:docMk/>
            <pc:sldMasterMk cId="128890529" sldId="2147483771"/>
            <ac:spMk id="3" creationId="{4922EF55-E4CF-9B1A-0FE4-5F9A295604DB}"/>
          </ac:spMkLst>
        </pc:spChg>
        <pc:spChg chg="add">
          <ac:chgData name="Tezcan Cogalan (Nokia)" userId="78ee4074-7bea-45b4-a7b2-a93a9b091274" providerId="ADAL" clId="{304F227B-5094-4387-88D2-AB1CDDF5B781}" dt="2024-11-04T17:27:39.935" v="5980"/>
          <ac:spMkLst>
            <pc:docMk/>
            <pc:sldMasterMk cId="128890529" sldId="2147483771"/>
            <ac:spMk id="4" creationId="{F4EA3274-831D-33AB-25FF-B14FC489C860}"/>
          </ac:spMkLst>
        </pc:spChg>
        <pc:spChg chg="add">
          <ac:chgData name="Tezcan Cogalan (Nokia)" userId="78ee4074-7bea-45b4-a7b2-a93a9b091274" providerId="ADAL" clId="{304F227B-5094-4387-88D2-AB1CDDF5B781}" dt="2024-11-04T17:27:39.935" v="5980"/>
          <ac:spMkLst>
            <pc:docMk/>
            <pc:sldMasterMk cId="128890529" sldId="2147483771"/>
            <ac:spMk id="5" creationId="{06D94E38-9596-C025-2887-01F6B498AA3B}"/>
          </ac:spMkLst>
        </pc:spChg>
        <pc:spChg chg="add">
          <ac:chgData name="Tezcan Cogalan (Nokia)" userId="78ee4074-7bea-45b4-a7b2-a93a9b091274" providerId="ADAL" clId="{304F227B-5094-4387-88D2-AB1CDDF5B781}" dt="2024-11-04T17:27:39.935" v="5980"/>
          <ac:spMkLst>
            <pc:docMk/>
            <pc:sldMasterMk cId="128890529" sldId="2147483771"/>
            <ac:spMk id="6" creationId="{ACBF64C1-CF95-23E8-AAC3-B27AFA228572}"/>
          </ac:spMkLst>
        </pc:spChg>
        <pc:picChg chg="add">
          <ac:chgData name="Tezcan Cogalan (Nokia)" userId="78ee4074-7bea-45b4-a7b2-a93a9b091274" providerId="ADAL" clId="{304F227B-5094-4387-88D2-AB1CDDF5B781}" dt="2024-11-04T17:27:39.935" v="5980"/>
          <ac:picMkLst>
            <pc:docMk/>
            <pc:sldMasterMk cId="128890529" sldId="2147483771"/>
            <ac:picMk id="7" creationId="{17CD5728-2CAF-9CE0-F950-36ADABE41444}"/>
          </ac:picMkLst>
        </pc:picChg>
        <pc:sldLayoutChg chg="modSp">
          <pc:chgData name="Tezcan Cogalan (Nokia)" userId="78ee4074-7bea-45b4-a7b2-a93a9b091274" providerId="ADAL" clId="{304F227B-5094-4387-88D2-AB1CDDF5B781}" dt="2024-11-04T17:27:39.935" v="5980"/>
          <pc:sldLayoutMkLst>
            <pc:docMk/>
            <pc:sldMasterMk cId="128890529" sldId="2147483771"/>
            <pc:sldLayoutMk cId="719417900" sldId="2147483770"/>
          </pc:sldLayoutMkLst>
          <pc:spChg chg="mod">
            <ac:chgData name="Tezcan Cogalan (Nokia)" userId="78ee4074-7bea-45b4-a7b2-a93a9b091274" providerId="ADAL" clId="{304F227B-5094-4387-88D2-AB1CDDF5B781}" dt="2024-11-04T17:27:39.935" v="5980"/>
            <ac:spMkLst>
              <pc:docMk/>
              <pc:sldMasterMk cId="128890529" sldId="2147483771"/>
              <pc:sldLayoutMk cId="719417900" sldId="2147483770"/>
              <ac:spMk id="2" creationId="{FAAA5B1F-6AF8-60EE-A2FC-75FF59993DF4}"/>
            </ac:spMkLst>
          </pc:spChg>
        </pc:sldLayoutChg>
        <pc:sldLayoutChg chg="addSp">
          <pc:chgData name="Tezcan Cogalan (Nokia)" userId="78ee4074-7bea-45b4-a7b2-a93a9b091274" providerId="ADAL" clId="{304F227B-5094-4387-88D2-AB1CDDF5B781}" dt="2024-11-04T17:27:39.935" v="5980"/>
          <pc:sldLayoutMkLst>
            <pc:docMk/>
            <pc:sldMasterMk cId="128890529" sldId="2147483771"/>
            <pc:sldLayoutMk cId="2064376910" sldId="2147483772"/>
          </pc:sldLayoutMkLst>
          <pc:spChg chg="add">
            <ac:chgData name="Tezcan Cogalan (Nokia)" userId="78ee4074-7bea-45b4-a7b2-a93a9b091274" providerId="ADAL" clId="{304F227B-5094-4387-88D2-AB1CDDF5B781}" dt="2024-11-04T17:27:39.935" v="5980"/>
            <ac:spMkLst>
              <pc:docMk/>
              <pc:sldMasterMk cId="128890529" sldId="2147483771"/>
              <pc:sldLayoutMk cId="2064376910" sldId="2147483772"/>
              <ac:spMk id="6" creationId="{68508879-8FAC-A1AD-6DE8-C786773F5777}"/>
            </ac:spMkLst>
          </pc:spChg>
          <pc:spChg chg="add">
            <ac:chgData name="Tezcan Cogalan (Nokia)" userId="78ee4074-7bea-45b4-a7b2-a93a9b091274" providerId="ADAL" clId="{304F227B-5094-4387-88D2-AB1CDDF5B781}" dt="2024-11-04T17:27:39.935" v="5980"/>
            <ac:spMkLst>
              <pc:docMk/>
              <pc:sldMasterMk cId="128890529" sldId="2147483771"/>
              <pc:sldLayoutMk cId="2064376910" sldId="2147483772"/>
              <ac:spMk id="7" creationId="{30DF152A-4281-CB26-56EF-BA19EEF56CBF}"/>
            </ac:spMkLst>
          </pc:spChg>
        </pc:sldLayoutChg>
      </pc:sldMasterChg>
    </pc:docChg>
  </pc:docChgLst>
  <pc:docChgLst>
    <pc:chgData name="Tezcan Cogalan (Nokia)" userId="S::tezcan.cogalan@nokia.com::78ee4074-7bea-45b4-a7b2-a93a9b091274" providerId="AD" clId="Web-{F8218DA6-C70A-507E-67B7-268F14CDABD4}"/>
    <pc:docChg chg="modSld">
      <pc:chgData name="Tezcan Cogalan (Nokia)" userId="S::tezcan.cogalan@nokia.com::78ee4074-7bea-45b4-a7b2-a93a9b091274" providerId="AD" clId="Web-{F8218DA6-C70A-507E-67B7-268F14CDABD4}" dt="2024-11-07T00:43:49.220" v="93" actId="14100"/>
      <pc:docMkLst>
        <pc:docMk/>
      </pc:docMkLst>
      <pc:sldChg chg="addSp modSp">
        <pc:chgData name="Tezcan Cogalan (Nokia)" userId="S::tezcan.cogalan@nokia.com::78ee4074-7bea-45b4-a7b2-a93a9b091274" providerId="AD" clId="Web-{F8218DA6-C70A-507E-67B7-268F14CDABD4}" dt="2024-11-07T00:42:21.185" v="77" actId="20577"/>
        <pc:sldMkLst>
          <pc:docMk/>
          <pc:sldMk cId="3690764421" sldId="985"/>
        </pc:sldMkLst>
        <pc:spChg chg="add mod">
          <ac:chgData name="Tezcan Cogalan (Nokia)" userId="S::tezcan.cogalan@nokia.com::78ee4074-7bea-45b4-a7b2-a93a9b091274" providerId="AD" clId="Web-{F8218DA6-C70A-507E-67B7-268F14CDABD4}" dt="2024-11-07T00:42:21.185" v="77" actId="20577"/>
          <ac:spMkLst>
            <pc:docMk/>
            <pc:sldMk cId="3690764421" sldId="985"/>
            <ac:spMk id="5" creationId="{B6A2F59F-50B6-CA8C-7B03-69594F08175F}"/>
          </ac:spMkLst>
        </pc:spChg>
      </pc:sldChg>
      <pc:sldChg chg="addSp modSp">
        <pc:chgData name="Tezcan Cogalan (Nokia)" userId="S::tezcan.cogalan@nokia.com::78ee4074-7bea-45b4-a7b2-a93a9b091274" providerId="AD" clId="Web-{F8218DA6-C70A-507E-67B7-268F14CDABD4}" dt="2024-11-07T00:43:49.220" v="93" actId="14100"/>
        <pc:sldMkLst>
          <pc:docMk/>
          <pc:sldMk cId="218071855" sldId="987"/>
        </pc:sldMkLst>
        <pc:spChg chg="add mod">
          <ac:chgData name="Tezcan Cogalan (Nokia)" userId="S::tezcan.cogalan@nokia.com::78ee4074-7bea-45b4-a7b2-a93a9b091274" providerId="AD" clId="Web-{F8218DA6-C70A-507E-67B7-268F14CDABD4}" dt="2024-11-07T00:43:34.016" v="90" actId="1076"/>
          <ac:spMkLst>
            <pc:docMk/>
            <pc:sldMk cId="218071855" sldId="987"/>
            <ac:spMk id="5" creationId="{550AD257-D13A-8717-DB22-1A97891EC78C}"/>
          </ac:spMkLst>
        </pc:spChg>
        <pc:cxnChg chg="add mod">
          <ac:chgData name="Tezcan Cogalan (Nokia)" userId="S::tezcan.cogalan@nokia.com::78ee4074-7bea-45b4-a7b2-a93a9b091274" providerId="AD" clId="Web-{F8218DA6-C70A-507E-67B7-268F14CDABD4}" dt="2024-11-07T00:43:49.220" v="93" actId="14100"/>
          <ac:cxnSpMkLst>
            <pc:docMk/>
            <pc:sldMk cId="218071855" sldId="987"/>
            <ac:cxnSpMk id="6" creationId="{8A318495-3B35-D958-D1C8-D0BD13A98F37}"/>
          </ac:cxnSpMkLst>
        </pc:cxnChg>
      </pc:sldChg>
    </pc:docChg>
  </pc:docChgLst>
  <pc:docChgLst>
    <pc:chgData name="Tezcan Cogalan (Nokia)" userId="78ee4074-7bea-45b4-a7b2-a93a9b091274" providerId="ADAL" clId="{D40828F5-65C8-480D-8BE9-06525BABF5E8}"/>
    <pc:docChg chg="undo custSel modSld">
      <pc:chgData name="Tezcan Cogalan (Nokia)" userId="78ee4074-7bea-45b4-a7b2-a93a9b091274" providerId="ADAL" clId="{D40828F5-65C8-480D-8BE9-06525BABF5E8}" dt="2024-11-08T17:18:32.682" v="52" actId="20577"/>
      <pc:docMkLst>
        <pc:docMk/>
      </pc:docMkLst>
      <pc:sldChg chg="modSp mod">
        <pc:chgData name="Tezcan Cogalan (Nokia)" userId="78ee4074-7bea-45b4-a7b2-a93a9b091274" providerId="ADAL" clId="{D40828F5-65C8-480D-8BE9-06525BABF5E8}" dt="2024-11-08T17:16:23.607" v="7" actId="6549"/>
        <pc:sldMkLst>
          <pc:docMk/>
          <pc:sldMk cId="679962910" sldId="976"/>
        </pc:sldMkLst>
        <pc:spChg chg="mod">
          <ac:chgData name="Tezcan Cogalan (Nokia)" userId="78ee4074-7bea-45b4-a7b2-a93a9b091274" providerId="ADAL" clId="{D40828F5-65C8-480D-8BE9-06525BABF5E8}" dt="2024-11-08T17:16:23.607" v="7" actId="6549"/>
          <ac:spMkLst>
            <pc:docMk/>
            <pc:sldMk cId="679962910" sldId="976"/>
            <ac:spMk id="4" creationId="{5DB61B53-96D5-8562-D2D3-B5E0872AED18}"/>
          </ac:spMkLst>
        </pc:spChg>
      </pc:sldChg>
      <pc:sldChg chg="modSp mod">
        <pc:chgData name="Tezcan Cogalan (Nokia)" userId="78ee4074-7bea-45b4-a7b2-a93a9b091274" providerId="ADAL" clId="{D40828F5-65C8-480D-8BE9-06525BABF5E8}" dt="2024-11-08T17:18:32.682" v="52" actId="20577"/>
        <pc:sldMkLst>
          <pc:docMk/>
          <pc:sldMk cId="4187142545" sldId="988"/>
        </pc:sldMkLst>
        <pc:spChg chg="mod">
          <ac:chgData name="Tezcan Cogalan (Nokia)" userId="78ee4074-7bea-45b4-a7b2-a93a9b091274" providerId="ADAL" clId="{D40828F5-65C8-480D-8BE9-06525BABF5E8}" dt="2024-11-08T17:18:32.682" v="52" actId="20577"/>
          <ac:spMkLst>
            <pc:docMk/>
            <pc:sldMk cId="4187142545" sldId="988"/>
            <ac:spMk id="3" creationId="{77DB1709-9B4A-A793-549E-6E44C36F516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11/8/2024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5201BC-3CE3-92FE-CC3E-A4D870B5E377}"/>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Footer Placeholder 2">
            <a:extLst>
              <a:ext uri="{FF2B5EF4-FFF2-40B4-BE49-F238E27FC236}">
                <a16:creationId xmlns:a16="http://schemas.microsoft.com/office/drawing/2014/main" id="{8A6DC3DC-E149-6FE0-E596-4DC0990DBBD3}"/>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4" name="Slide Image Placeholder 3">
            <a:extLst>
              <a:ext uri="{FF2B5EF4-FFF2-40B4-BE49-F238E27FC236}">
                <a16:creationId xmlns:a16="http://schemas.microsoft.com/office/drawing/2014/main" id="{44005590-6FBC-E4BE-C6EB-F495BABBD8C2}"/>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7" userDrawn="1">
          <p15:clr>
            <a:srgbClr val="F26B43"/>
          </p15:clr>
        </p15:guide>
        <p15:guide id="2" pos="2141" userDrawn="1">
          <p15:clr>
            <a:srgbClr val="F26B43"/>
          </p15:clr>
        </p15:guide>
      </p15:sldGuideLst>
    </p:ext>
  </p:extLst>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SA2 Meeting #164</a:t>
            </a:r>
          </a:p>
          <a:p>
            <a:r>
              <a:rPr lang="de-DE" sz="1200" b="1" kern="1200" dirty="0">
                <a:solidFill>
                  <a:schemeClr val="tx1"/>
                </a:solidFill>
                <a:latin typeface="Arial "/>
                <a:ea typeface="+mn-ea"/>
                <a:cs typeface="Arial" panose="020B0604020202020204" pitchFamily="34" charset="0"/>
              </a:rPr>
              <a:t>19 – 23 June 2024, </a:t>
            </a:r>
            <a:r>
              <a:rPr lang="en-GB" sz="1200" b="1" kern="1200" dirty="0">
                <a:solidFill>
                  <a:schemeClr val="tx1"/>
                </a:solidFill>
                <a:latin typeface="Arial "/>
                <a:ea typeface="+mn-ea"/>
                <a:cs typeface="Arial" panose="020B0604020202020204" pitchFamily="34" charset="0"/>
              </a:rPr>
              <a:t>Maastricht, Netherlands</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S2-2407887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6" name="Text Box 14">
            <a:extLst>
              <a:ext uri="{FF2B5EF4-FFF2-40B4-BE49-F238E27FC236}">
                <a16:creationId xmlns:a16="http://schemas.microsoft.com/office/drawing/2014/main" id="{68508879-8FAC-A1AD-6DE8-C786773F5777}"/>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#165</a:t>
            </a:r>
          </a:p>
          <a:p>
            <a:r>
              <a:rPr lang="en-US" altLang="zh-CN" sz="1200" b="1" kern="1200" dirty="0">
                <a:solidFill>
                  <a:schemeClr val="tx1"/>
                </a:solidFill>
                <a:latin typeface="Arial "/>
                <a:ea typeface="+mn-ea"/>
                <a:cs typeface="Arial" panose="020B0604020202020204" pitchFamily="34" charset="0"/>
              </a:rPr>
              <a:t>Oct. 14</a:t>
            </a:r>
            <a:r>
              <a:rPr lang="en-US" altLang="zh-CN" sz="1200" b="1" kern="1200" baseline="30000" dirty="0">
                <a:solidFill>
                  <a:schemeClr val="tx1"/>
                </a:solidFill>
                <a:latin typeface="Arial "/>
                <a:ea typeface="+mn-ea"/>
                <a:cs typeface="Arial" panose="020B0604020202020204" pitchFamily="34" charset="0"/>
              </a:rPr>
              <a:t>th</a:t>
            </a:r>
            <a:r>
              <a:rPr lang="en-US" altLang="zh-CN" sz="1200" b="1" kern="1200" dirty="0">
                <a:solidFill>
                  <a:schemeClr val="tx1"/>
                </a:solidFill>
                <a:latin typeface="Arial "/>
                <a:ea typeface="+mn-ea"/>
                <a:cs typeface="Arial" panose="020B0604020202020204" pitchFamily="34" charset="0"/>
              </a:rPr>
              <a:t> – 18</a:t>
            </a:r>
            <a:r>
              <a:rPr lang="en-US" altLang="zh-CN" sz="1200" b="1" kern="1200" baseline="30000" dirty="0">
                <a:solidFill>
                  <a:schemeClr val="tx1"/>
                </a:solidFill>
                <a:latin typeface="Arial "/>
                <a:ea typeface="+mn-ea"/>
                <a:cs typeface="Arial" panose="020B0604020202020204" pitchFamily="34" charset="0"/>
              </a:rPr>
              <a:t>th</a:t>
            </a:r>
            <a:r>
              <a:rPr lang="en-US" altLang="zh-CN" sz="1200" b="1" kern="1200" dirty="0">
                <a:solidFill>
                  <a:schemeClr val="tx1"/>
                </a:solidFill>
                <a:latin typeface="Arial "/>
                <a:ea typeface="+mn-ea"/>
                <a:cs typeface="Arial" panose="020B0604020202020204" pitchFamily="34" charset="0"/>
              </a:rPr>
              <a:t> </a:t>
            </a:r>
            <a:r>
              <a:rPr lang="de-DE" sz="1200" b="1" kern="1200" dirty="0">
                <a:solidFill>
                  <a:schemeClr val="tx1"/>
                </a:solidFill>
                <a:latin typeface="Arial "/>
                <a:ea typeface="+mn-ea"/>
                <a:cs typeface="Arial" panose="020B0604020202020204" pitchFamily="34" charset="0"/>
              </a:rPr>
              <a:t>, Hyderabad</a:t>
            </a:r>
            <a:r>
              <a:rPr lang="en-US" sz="1200" b="1" kern="1200" dirty="0">
                <a:solidFill>
                  <a:schemeClr val="tx1"/>
                </a:solidFill>
                <a:latin typeface="Arial "/>
                <a:ea typeface="+mn-ea"/>
                <a:cs typeface="Arial" panose="020B0604020202020204" pitchFamily="34" charset="0"/>
              </a:rPr>
              <a:t>, India</a:t>
            </a:r>
            <a:endParaRPr lang="sv-SE" altLang="en-US" sz="1200" b="1" kern="1200" dirty="0">
              <a:solidFill>
                <a:schemeClr val="tx1"/>
              </a:solidFill>
              <a:latin typeface="Arial "/>
              <a:ea typeface="+mn-ea"/>
              <a:cs typeface="Arial" panose="020B0604020202020204" pitchFamily="34" charset="0"/>
            </a:endParaRPr>
          </a:p>
        </p:txBody>
      </p:sp>
      <p:sp>
        <p:nvSpPr>
          <p:cNvPr id="7" name="Text Box 13">
            <a:extLst>
              <a:ext uri="{FF2B5EF4-FFF2-40B4-BE49-F238E27FC236}">
                <a16:creationId xmlns:a16="http://schemas.microsoft.com/office/drawing/2014/main" id="{30DF152A-4281-CB26-56EF-BA19EEF56CBF}"/>
              </a:ext>
            </a:extLst>
          </p:cNvPr>
          <p:cNvSpPr txBox="1">
            <a:spLocks noChangeArrowheads="1"/>
          </p:cNvSpPr>
          <p:nvPr userDrawn="1"/>
        </p:nvSpPr>
        <p:spPr bwMode="auto">
          <a:xfrm>
            <a:off x="4854634" y="334106"/>
            <a:ext cx="23358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S2-2411126</a:t>
            </a:r>
          </a:p>
        </p:txBody>
      </p:sp>
    </p:spTree>
    <p:extLst>
      <p:ext uri="{BB962C8B-B14F-4D97-AF65-F5344CB8AC3E}">
        <p14:creationId xmlns:p14="http://schemas.microsoft.com/office/powerpoint/2010/main" val="2064376910"/>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1993027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50018750"/>
      </p:ext>
    </p:extLst>
  </p:cSld>
  <p:clrMapOvr>
    <a:masterClrMapping/>
  </p:clrMapOvr>
  <p:transition spd="slow"/>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#165</a:t>
            </a:r>
          </a:p>
          <a:p>
            <a:r>
              <a:rPr lang="en-US" altLang="zh-CN" sz="1200" b="1" kern="1200" dirty="0">
                <a:solidFill>
                  <a:schemeClr val="tx1"/>
                </a:solidFill>
                <a:latin typeface="Arial "/>
                <a:ea typeface="+mn-ea"/>
                <a:cs typeface="Arial" panose="020B0604020202020204" pitchFamily="34" charset="0"/>
              </a:rPr>
              <a:t>Oct. 14</a:t>
            </a:r>
            <a:r>
              <a:rPr lang="en-US" altLang="zh-CN" sz="1200" b="1" kern="1200" baseline="30000" dirty="0">
                <a:solidFill>
                  <a:schemeClr val="tx1"/>
                </a:solidFill>
                <a:latin typeface="Arial "/>
                <a:ea typeface="+mn-ea"/>
                <a:cs typeface="Arial" panose="020B0604020202020204" pitchFamily="34" charset="0"/>
              </a:rPr>
              <a:t>th</a:t>
            </a:r>
            <a:r>
              <a:rPr lang="en-US" altLang="zh-CN" sz="1200" b="1" kern="1200" dirty="0">
                <a:solidFill>
                  <a:schemeClr val="tx1"/>
                </a:solidFill>
                <a:latin typeface="Arial "/>
                <a:ea typeface="+mn-ea"/>
                <a:cs typeface="Arial" panose="020B0604020202020204" pitchFamily="34" charset="0"/>
              </a:rPr>
              <a:t> – 18</a:t>
            </a:r>
            <a:r>
              <a:rPr lang="en-US" altLang="zh-CN" sz="1200" b="1" kern="1200" baseline="30000" dirty="0">
                <a:solidFill>
                  <a:schemeClr val="tx1"/>
                </a:solidFill>
                <a:latin typeface="Arial "/>
                <a:ea typeface="+mn-ea"/>
                <a:cs typeface="Arial" panose="020B0604020202020204" pitchFamily="34" charset="0"/>
              </a:rPr>
              <a:t>th</a:t>
            </a:r>
            <a:r>
              <a:rPr lang="en-US" altLang="zh-CN" sz="1200" b="1" kern="1200" dirty="0">
                <a:solidFill>
                  <a:schemeClr val="tx1"/>
                </a:solidFill>
                <a:latin typeface="Arial "/>
                <a:ea typeface="+mn-ea"/>
                <a:cs typeface="Arial" panose="020B0604020202020204" pitchFamily="34" charset="0"/>
              </a:rPr>
              <a:t> </a:t>
            </a:r>
            <a:r>
              <a:rPr lang="de-DE" sz="1200" b="1" kern="1200" dirty="0">
                <a:solidFill>
                  <a:schemeClr val="tx1"/>
                </a:solidFill>
                <a:latin typeface="Arial "/>
                <a:ea typeface="+mn-ea"/>
                <a:cs typeface="Arial" panose="020B0604020202020204" pitchFamily="34" charset="0"/>
              </a:rPr>
              <a:t>, Hyderabad</a:t>
            </a:r>
            <a:r>
              <a:rPr lang="en-US" sz="1200" b="1" kern="1200" dirty="0">
                <a:solidFill>
                  <a:schemeClr val="tx1"/>
                </a:solidFill>
                <a:latin typeface="Arial "/>
                <a:ea typeface="+mn-ea"/>
                <a:cs typeface="Arial" panose="020B0604020202020204" pitchFamily="34" charset="0"/>
              </a:rPr>
              <a:t>, India</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4854634" y="334106"/>
            <a:ext cx="23358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S2-2411126</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itle 5">
            <a:extLst>
              <a:ext uri="{FF2B5EF4-FFF2-40B4-BE49-F238E27FC236}">
                <a16:creationId xmlns:a16="http://schemas.microsoft.com/office/drawing/2014/main" id="{037FF7CD-C2EB-4C86-9F7B-AB65545357AA}"/>
              </a:ext>
            </a:extLst>
          </p:cNvPr>
          <p:cNvSpPr>
            <a:spLocks noGrp="1"/>
          </p:cNvSpPr>
          <p:nvPr>
            <p:ph type="title"/>
          </p:nvPr>
        </p:nvSpPr>
        <p:spPr>
          <a:xfrm>
            <a:off x="639870" y="1210806"/>
            <a:ext cx="6827838" cy="1143000"/>
          </a:xfrm>
        </p:spPr>
        <p:txBody>
          <a:bodyPr/>
          <a:lstStyle/>
          <a:p>
            <a:r>
              <a:rPr lang="en-US" dirty="0"/>
              <a:t>Click to edit Master title style</a:t>
            </a:r>
          </a:p>
        </p:txBody>
      </p:sp>
      <p:sp>
        <p:nvSpPr>
          <p:cNvPr id="2" name="Footer Placeholder 1">
            <a:extLst>
              <a:ext uri="{FF2B5EF4-FFF2-40B4-BE49-F238E27FC236}">
                <a16:creationId xmlns:a16="http://schemas.microsoft.com/office/drawing/2014/main" id="{FAAA5B1F-6AF8-60EE-A2FC-75FF59993DF4}"/>
              </a:ext>
            </a:extLst>
          </p:cNvPr>
          <p:cNvSpPr>
            <a:spLocks noGrp="1"/>
          </p:cNvSpPr>
          <p:nvPr>
            <p:ph type="ftr" sz="quarter" idx="10"/>
          </p:nvPr>
        </p:nvSpPr>
        <p:spPr>
          <a:xfrm>
            <a:off x="3028950" y="6356350"/>
            <a:ext cx="3086100" cy="365125"/>
          </a:xfrm>
          <a:prstGeom prst="rect">
            <a:avLst/>
          </a:prstGeom>
        </p:spPr>
        <p:txBody>
          <a:bodyPr/>
          <a:lstStyle/>
          <a:p>
            <a:endParaRPr lang="en-US" dirty="0"/>
          </a:p>
        </p:txBody>
      </p:sp>
    </p:spTree>
    <p:extLst>
      <p:ext uri="{BB962C8B-B14F-4D97-AF65-F5344CB8AC3E}">
        <p14:creationId xmlns:p14="http://schemas.microsoft.com/office/powerpoint/2010/main" val="719417900"/>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SA2#164, </a:t>
            </a:r>
            <a:r>
              <a:rPr lang="en-US" altLang="de-DE" sz="1200" dirty="0">
                <a:solidFill>
                  <a:schemeClr val="bg1"/>
                </a:solidFill>
              </a:rPr>
              <a:t>19</a:t>
            </a:r>
            <a:r>
              <a:rPr lang="en-US" altLang="de-DE" sz="1200" baseline="0" dirty="0">
                <a:solidFill>
                  <a:schemeClr val="bg1"/>
                </a:solidFill>
              </a:rPr>
              <a:t> – 23</a:t>
            </a:r>
            <a:r>
              <a:rPr lang="en-US" altLang="de-DE" sz="1200" dirty="0">
                <a:solidFill>
                  <a:schemeClr val="bg1"/>
                </a:solidFill>
              </a:rPr>
              <a:t> Aug 2024</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8922909A-EABF-6B01-DDB5-38D49699C21D}"/>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3" name="TextBox 2">
            <a:extLst>
              <a:ext uri="{FF2B5EF4-FFF2-40B4-BE49-F238E27FC236}">
                <a16:creationId xmlns:a16="http://schemas.microsoft.com/office/drawing/2014/main" id="{4922EF55-E4CF-9B1A-0FE4-5F9A295604DB}"/>
              </a:ext>
            </a:extLst>
          </p:cNvPr>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lang="en-GB" altLang="ko-KR" sz="1200" spc="300" dirty="0">
              <a:solidFill>
                <a:schemeClr val="bg1"/>
              </a:solidFill>
            </a:endParaRPr>
          </a:p>
        </p:txBody>
      </p:sp>
      <p:sp>
        <p:nvSpPr>
          <p:cNvPr id="4" name="Oval 3">
            <a:extLst>
              <a:ext uri="{FF2B5EF4-FFF2-40B4-BE49-F238E27FC236}">
                <a16:creationId xmlns:a16="http://schemas.microsoft.com/office/drawing/2014/main" id="{F4EA3274-831D-33AB-25FF-B14FC489C860}"/>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5" name="Rectangle 15">
            <a:extLst>
              <a:ext uri="{FF2B5EF4-FFF2-40B4-BE49-F238E27FC236}">
                <a16:creationId xmlns:a16="http://schemas.microsoft.com/office/drawing/2014/main" id="{06D94E38-9596-C025-2887-01F6B498AA3B}"/>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6" name="Rectangle 16">
            <a:extLst>
              <a:ext uri="{FF2B5EF4-FFF2-40B4-BE49-F238E27FC236}">
                <a16:creationId xmlns:a16="http://schemas.microsoft.com/office/drawing/2014/main" id="{ACBF64C1-CF95-23E8-AAC3-B27AFA228572}"/>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7" name="Picture 10" descr="3GPP_TM_RD.jpg">
            <a:extLst>
              <a:ext uri="{FF2B5EF4-FFF2-40B4-BE49-F238E27FC236}">
                <a16:creationId xmlns:a16="http://schemas.microsoft.com/office/drawing/2014/main" id="{17CD5728-2CAF-9CE0-F950-36ADABE41444}"/>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890529"/>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0" r:id="rId4"/>
    <p:sldLayoutId id="2147483768" r:id="rId5"/>
  </p:sldLayoutIdLst>
  <p:transition spd="slow"/>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457200" indent="-457200" algn="l" rtl="0" eaLnBrk="1" fontAlgn="base" hangingPunct="1">
        <a:spcBef>
          <a:spcPct val="20000"/>
        </a:spcBef>
        <a:spcAft>
          <a:spcPct val="0"/>
        </a:spcAft>
        <a:buBlip>
          <a:blip r:embed="rId8"/>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B384B-95D2-AFB8-BD50-4C2D2A28C603}"/>
              </a:ext>
            </a:extLst>
          </p:cNvPr>
          <p:cNvSpPr>
            <a:spLocks noGrp="1"/>
          </p:cNvSpPr>
          <p:nvPr>
            <p:ph type="title"/>
          </p:nvPr>
        </p:nvSpPr>
        <p:spPr>
          <a:xfrm>
            <a:off x="1158081" y="2481769"/>
            <a:ext cx="6827838" cy="1894461"/>
          </a:xfrm>
        </p:spPr>
        <p:txBody>
          <a:bodyPr/>
          <a:lstStyle/>
          <a:p>
            <a:r>
              <a:rPr lang="en-US" dirty="0"/>
              <a:t>Analysis on 5G_Femto WT#1 – Access to Local services via Femto</a:t>
            </a:r>
            <a:br>
              <a:rPr lang="en-US" dirty="0"/>
            </a:br>
            <a:br>
              <a:rPr lang="en-US" dirty="0"/>
            </a:br>
            <a:r>
              <a:rPr lang="en-US" sz="2800" b="1" dirty="0">
                <a:solidFill>
                  <a:schemeClr val="tx1"/>
                </a:solidFill>
                <a:latin typeface="+mn-lt"/>
                <a:cs typeface="Arial" panose="020B0604020202020204" pitchFamily="34" charset="0"/>
              </a:rPr>
              <a:t>Nokia</a:t>
            </a:r>
            <a:endParaRPr lang="en-US" b="1" dirty="0">
              <a:solidFill>
                <a:schemeClr val="tx1"/>
              </a:solidFill>
              <a:latin typeface="+mn-lt"/>
              <a:cs typeface="Arial" panose="020B0604020202020204" pitchFamily="34" charset="0"/>
            </a:endParaRPr>
          </a:p>
        </p:txBody>
      </p:sp>
      <p:sp>
        <p:nvSpPr>
          <p:cNvPr id="3" name="Title 1">
            <a:extLst>
              <a:ext uri="{FF2B5EF4-FFF2-40B4-BE49-F238E27FC236}">
                <a16:creationId xmlns:a16="http://schemas.microsoft.com/office/drawing/2014/main" id="{E5D79A82-4E23-B4F1-4A1D-B4E69F35542A}"/>
              </a:ext>
            </a:extLst>
          </p:cNvPr>
          <p:cNvSpPr txBox="1">
            <a:spLocks/>
          </p:cNvSpPr>
          <p:nvPr/>
        </p:nvSpPr>
        <p:spPr bwMode="auto">
          <a:xfrm>
            <a:off x="488950" y="228599"/>
            <a:ext cx="4083050" cy="70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a:lstStyle>
          <a:p>
            <a:pPr algn="l"/>
            <a:r>
              <a:rPr lang="en-US" sz="1400" b="1" kern="0" dirty="0">
                <a:solidFill>
                  <a:schemeClr val="tx1"/>
                </a:solidFill>
                <a:latin typeface="Arial" panose="020B0604020202020204" pitchFamily="34" charset="0"/>
                <a:cs typeface="Arial" panose="020B0604020202020204" pitchFamily="34" charset="0"/>
              </a:rPr>
              <a:t>3GPP TSG SA2 Meeting #166</a:t>
            </a:r>
            <a:br>
              <a:rPr lang="en-US" sz="1400" b="1" kern="0" dirty="0">
                <a:solidFill>
                  <a:schemeClr val="tx1"/>
                </a:solidFill>
                <a:latin typeface="Arial" panose="020B0604020202020204" pitchFamily="34" charset="0"/>
                <a:cs typeface="Arial" panose="020B0604020202020204" pitchFamily="34" charset="0"/>
              </a:rPr>
            </a:br>
            <a:r>
              <a:rPr lang="en-US" sz="1400" b="1" kern="0" dirty="0">
                <a:solidFill>
                  <a:schemeClr val="tx1"/>
                </a:solidFill>
                <a:latin typeface="Arial" panose="020B0604020202020204" pitchFamily="34" charset="0"/>
                <a:cs typeface="Arial" panose="020B0604020202020204" pitchFamily="34" charset="0"/>
              </a:rPr>
              <a:t>18 – 22 November 2024, Orlando, US</a:t>
            </a:r>
          </a:p>
        </p:txBody>
      </p:sp>
      <p:sp>
        <p:nvSpPr>
          <p:cNvPr id="4" name="Title 1">
            <a:extLst>
              <a:ext uri="{FF2B5EF4-FFF2-40B4-BE49-F238E27FC236}">
                <a16:creationId xmlns:a16="http://schemas.microsoft.com/office/drawing/2014/main" id="{5DB61B53-96D5-8562-D2D3-B5E0872AED18}"/>
              </a:ext>
            </a:extLst>
          </p:cNvPr>
          <p:cNvSpPr txBox="1">
            <a:spLocks/>
          </p:cNvSpPr>
          <p:nvPr/>
        </p:nvSpPr>
        <p:spPr bwMode="auto">
          <a:xfrm>
            <a:off x="5619565" y="366203"/>
            <a:ext cx="1438182" cy="428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a:lstStyle>
          <a:p>
            <a:pPr algn="l"/>
            <a:r>
              <a:rPr lang="en-US" sz="1400" b="1" dirty="0">
                <a:solidFill>
                  <a:srgbClr val="0000FF"/>
                </a:solidFill>
                <a:latin typeface="Arial" panose="020B0604020202020204" pitchFamily="34" charset="0"/>
                <a:ea typeface="SimSun" panose="02010600030101010101" pitchFamily="2" charset="-122"/>
                <a:cs typeface="Arial" panose="020B0604020202020204" pitchFamily="34" charset="0"/>
              </a:rPr>
              <a:t>S2-2412278</a:t>
            </a:r>
          </a:p>
        </p:txBody>
      </p:sp>
      <p:sp>
        <p:nvSpPr>
          <p:cNvPr id="5" name="Arrow: Pentagon 4">
            <a:extLst>
              <a:ext uri="{FF2B5EF4-FFF2-40B4-BE49-F238E27FC236}">
                <a16:creationId xmlns:a16="http://schemas.microsoft.com/office/drawing/2014/main" id="{87107F2A-C500-23EE-172F-1DB883C9A8F5}"/>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
        <p:nvSpPr>
          <p:cNvPr id="7" name="TextBox 6">
            <a:extLst>
              <a:ext uri="{FF2B5EF4-FFF2-40B4-BE49-F238E27FC236}">
                <a16:creationId xmlns:a16="http://schemas.microsoft.com/office/drawing/2014/main" id="{F0634CFB-F506-A7D5-5B1B-788FE0FB2484}"/>
              </a:ext>
            </a:extLst>
          </p:cNvPr>
          <p:cNvSpPr txBox="1"/>
          <p:nvPr/>
        </p:nvSpPr>
        <p:spPr>
          <a:xfrm>
            <a:off x="547368" y="5487513"/>
            <a:ext cx="6252370" cy="738664"/>
          </a:xfrm>
          <a:prstGeom prst="rect">
            <a:avLst/>
          </a:prstGeom>
          <a:noFill/>
        </p:spPr>
        <p:txBody>
          <a:bodyPr wrap="square">
            <a:spAutoFit/>
          </a:bodyPr>
          <a:lstStyle/>
          <a:p>
            <a:r>
              <a:rPr lang="en-GB" sz="1400" b="1" dirty="0">
                <a:latin typeface="Arial" panose="020B0604020202020204" pitchFamily="34" charset="0"/>
                <a:ea typeface="SimSun" panose="02010600030101010101" pitchFamily="2" charset="-122"/>
              </a:rPr>
              <a:t>Document for:	Discussion</a:t>
            </a:r>
            <a:br>
              <a:rPr lang="en-US" sz="1400" b="1" dirty="0">
                <a:latin typeface="Arial" panose="020B0604020202020204" pitchFamily="34" charset="0"/>
                <a:ea typeface="SimSun" panose="02010600030101010101" pitchFamily="2" charset="-122"/>
              </a:rPr>
            </a:br>
            <a:r>
              <a:rPr lang="en-GB" sz="1400" b="1" dirty="0">
                <a:latin typeface="Arial" panose="020B0604020202020204" pitchFamily="34" charset="0"/>
                <a:ea typeface="SimSun" panose="02010600030101010101" pitchFamily="2" charset="-122"/>
              </a:rPr>
              <a:t>Agenda Item:	19.12</a:t>
            </a:r>
            <a:br>
              <a:rPr lang="en-US" sz="1400" b="1" dirty="0">
                <a:latin typeface="Arial" panose="020B0604020202020204" pitchFamily="34" charset="0"/>
                <a:ea typeface="SimSun" panose="02010600030101010101" pitchFamily="2" charset="-122"/>
              </a:rPr>
            </a:br>
            <a:r>
              <a:rPr lang="en-GB" sz="1400" b="1" dirty="0">
                <a:latin typeface="Arial" panose="020B0604020202020204" pitchFamily="34" charset="0"/>
                <a:ea typeface="SimSun" panose="02010600030101010101" pitchFamily="2" charset="-122"/>
              </a:rPr>
              <a:t>Work Item / Release:	</a:t>
            </a:r>
            <a:r>
              <a:rPr lang="en-GB" sz="1400" b="1" dirty="0">
                <a:ea typeface="SimSun" panose="02010600030101010101" pitchFamily="2" charset="-122"/>
              </a:rPr>
              <a:t>5G_Femto </a:t>
            </a:r>
            <a:r>
              <a:rPr lang="en-GB" sz="1400" b="1" dirty="0">
                <a:latin typeface="Arial" panose="020B0604020202020204" pitchFamily="34" charset="0"/>
                <a:ea typeface="SimSun" panose="02010600030101010101" pitchFamily="2" charset="-122"/>
              </a:rPr>
              <a:t>/ Rel-19</a:t>
            </a:r>
            <a:endParaRPr lang="en-US" sz="1400" dirty="0"/>
          </a:p>
        </p:txBody>
      </p:sp>
    </p:spTree>
    <p:extLst>
      <p:ext uri="{BB962C8B-B14F-4D97-AF65-F5344CB8AC3E}">
        <p14:creationId xmlns:p14="http://schemas.microsoft.com/office/powerpoint/2010/main" val="67996291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1363436"/>
            <a:ext cx="8666038" cy="497697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en-US" altLang="de-DE" sz="1800" kern="0" dirty="0"/>
              <a:t>WT#1: Based on the “Conclusion and Recommendation for NR Femto” captured in clause 6.2 of TR 38.799, evaluate the functional and procedural enhancements (including Access to Local Services aspects, see clause 5.4 of TR 38.799) and specify them to support the 5G NR Femto deployment.</a:t>
            </a:r>
          </a:p>
          <a:p>
            <a:pPr marL="0" indent="0">
              <a:spcBef>
                <a:spcPts val="0"/>
              </a:spcBef>
              <a:spcAft>
                <a:spcPts val="200"/>
              </a:spcAft>
              <a:buNone/>
            </a:pPr>
            <a:endParaRPr lang="en-US" altLang="de-DE" sz="1800" kern="0" dirty="0"/>
          </a:p>
          <a:p>
            <a:pPr>
              <a:spcBef>
                <a:spcPts val="0"/>
              </a:spcBef>
              <a:spcAft>
                <a:spcPts val="200"/>
              </a:spcAft>
            </a:pPr>
            <a:r>
              <a:rPr lang="en-US" altLang="zh-CN" sz="1800" kern="0" dirty="0"/>
              <a:t>Rel-19 RAN SI on Femto has the objective:</a:t>
            </a:r>
          </a:p>
          <a:p>
            <a:pPr lvl="1">
              <a:spcBef>
                <a:spcPts val="0"/>
              </a:spcBef>
              <a:spcAft>
                <a:spcPts val="200"/>
              </a:spcAft>
            </a:pPr>
            <a:r>
              <a:rPr lang="en-US" altLang="zh-CN" sz="1400" kern="0" dirty="0"/>
              <a:t>Clarify the access to local services from the </a:t>
            </a:r>
            <a:r>
              <a:rPr lang="en-US" altLang="zh-CN" sz="1400" b="1" kern="0" dirty="0">
                <a:solidFill>
                  <a:srgbClr val="FF0000"/>
                </a:solidFill>
              </a:rPr>
              <a:t>5G Femto via collocated local UPF </a:t>
            </a:r>
            <a:r>
              <a:rPr lang="en-US" altLang="zh-CN" sz="1400" kern="0" dirty="0"/>
              <a:t>and identify issues, if any [RAN3].</a:t>
            </a:r>
          </a:p>
          <a:p>
            <a:pPr>
              <a:spcBef>
                <a:spcPts val="0"/>
              </a:spcBef>
              <a:spcAft>
                <a:spcPts val="200"/>
              </a:spcAft>
            </a:pPr>
            <a:endParaRPr lang="en-US" altLang="zh-CN" sz="1800" kern="0" dirty="0"/>
          </a:p>
          <a:p>
            <a:pPr>
              <a:spcBef>
                <a:spcPts val="0"/>
              </a:spcBef>
              <a:spcAft>
                <a:spcPts val="200"/>
              </a:spcAft>
            </a:pPr>
            <a:r>
              <a:rPr lang="en-US" altLang="zh-CN" sz="1800" kern="0" dirty="0"/>
              <a:t>RAN3 has concluded:</a:t>
            </a:r>
          </a:p>
          <a:p>
            <a:pPr lvl="1">
              <a:spcBef>
                <a:spcPts val="0"/>
              </a:spcBef>
              <a:spcAft>
                <a:spcPts val="200"/>
              </a:spcAft>
            </a:pPr>
            <a:r>
              <a:rPr lang="en-US" altLang="zh-CN" sz="1400" kern="0" dirty="0"/>
              <a:t>NR Femto nodes reuse LADN and edge computing functionality as specified in TS 23.501 and TS 23.548.</a:t>
            </a:r>
          </a:p>
          <a:p>
            <a:pPr marL="0" indent="0">
              <a:spcBef>
                <a:spcPts val="0"/>
              </a:spcBef>
              <a:spcAft>
                <a:spcPts val="200"/>
              </a:spcAft>
              <a:buNone/>
            </a:pPr>
            <a:endParaRPr lang="en-US" altLang="zh-CN" sz="1800" kern="0" dirty="0"/>
          </a:p>
          <a:p>
            <a:pPr>
              <a:spcBef>
                <a:spcPts val="0"/>
              </a:spcBef>
              <a:spcAft>
                <a:spcPts val="200"/>
              </a:spcAft>
            </a:pPr>
            <a:r>
              <a:rPr lang="en-US" altLang="zh-CN" sz="1800" kern="0" dirty="0"/>
              <a:t>RAN3 also identified the following open issues </a:t>
            </a:r>
            <a:r>
              <a:rPr lang="en-US" altLang="zh-CN" sz="1800" b="1" kern="0" dirty="0">
                <a:solidFill>
                  <a:srgbClr val="FF0000"/>
                </a:solidFill>
              </a:rPr>
              <a:t>that should be further studied in SA2</a:t>
            </a:r>
            <a:r>
              <a:rPr lang="en-US" altLang="zh-CN" sz="1800" kern="0" dirty="0"/>
              <a:t>:</a:t>
            </a:r>
          </a:p>
          <a:p>
            <a:pPr lvl="1">
              <a:spcBef>
                <a:spcPts val="0"/>
              </a:spcBef>
              <a:spcAft>
                <a:spcPts val="200"/>
              </a:spcAft>
            </a:pPr>
            <a:r>
              <a:rPr lang="en-US" altLang="zh-CN" sz="1400" kern="0" dirty="0"/>
              <a:t>Aspect #1: Scalability of local UPF discovery e.g. when using mobile edge computing solutions,</a:t>
            </a:r>
          </a:p>
          <a:p>
            <a:pPr lvl="1">
              <a:spcBef>
                <a:spcPts val="0"/>
              </a:spcBef>
              <a:spcAft>
                <a:spcPts val="200"/>
              </a:spcAft>
            </a:pPr>
            <a:r>
              <a:rPr lang="en-US" altLang="zh-CN" sz="1400" kern="0" dirty="0"/>
              <a:t>Aspect #2: N4 interface switch-on/off,</a:t>
            </a:r>
          </a:p>
          <a:p>
            <a:pPr lvl="1">
              <a:spcBef>
                <a:spcPts val="0"/>
              </a:spcBef>
              <a:spcAft>
                <a:spcPts val="200"/>
              </a:spcAft>
            </a:pPr>
            <a:r>
              <a:rPr lang="en-US" altLang="zh-CN" sz="1400" kern="0" dirty="0"/>
              <a:t>Aspect #3: N4 interface aggregation.</a:t>
            </a:r>
          </a:p>
          <a:p>
            <a:pPr>
              <a:spcBef>
                <a:spcPts val="0"/>
              </a:spcBef>
              <a:spcAft>
                <a:spcPts val="200"/>
              </a:spcAft>
            </a:pPr>
            <a:endParaRPr lang="en-US" altLang="zh-CN" sz="1600" kern="0" dirty="0"/>
          </a:p>
          <a:p>
            <a:pPr>
              <a:spcBef>
                <a:spcPts val="0"/>
              </a:spcBef>
              <a:spcAft>
                <a:spcPts val="200"/>
              </a:spcAft>
            </a:pPr>
            <a:endParaRPr lang="en-US" altLang="zh-CN" sz="1400" kern="0" dirty="0"/>
          </a:p>
        </p:txBody>
      </p:sp>
      <p:sp>
        <p:nvSpPr>
          <p:cNvPr id="4" name="Title 1">
            <a:extLst>
              <a:ext uri="{FF2B5EF4-FFF2-40B4-BE49-F238E27FC236}">
                <a16:creationId xmlns:a16="http://schemas.microsoft.com/office/drawing/2014/main" id="{A5521570-2D09-44C4-38E7-52AB00909C3F}"/>
              </a:ext>
            </a:extLst>
          </p:cNvPr>
          <p:cNvSpPr txBox="1">
            <a:spLocks/>
          </p:cNvSpPr>
          <p:nvPr/>
        </p:nvSpPr>
        <p:spPr bwMode="auto">
          <a:xfrm>
            <a:off x="146649" y="85112"/>
            <a:ext cx="7789653" cy="119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sz="2800" kern="0" dirty="0"/>
              <a:t>WT#1 in SP-241327</a:t>
            </a:r>
          </a:p>
        </p:txBody>
      </p:sp>
      <p:sp>
        <p:nvSpPr>
          <p:cNvPr id="2" name="Arrow: Pentagon 1">
            <a:extLst>
              <a:ext uri="{FF2B5EF4-FFF2-40B4-BE49-F238E27FC236}">
                <a16:creationId xmlns:a16="http://schemas.microsoft.com/office/drawing/2014/main" id="{CED25FCC-70BE-B20E-C55C-1ACC3C6A43FE}"/>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1182352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BBDAA-44D6-4EF0-10EC-58A43F1FF105}"/>
              </a:ext>
            </a:extLst>
          </p:cNvPr>
          <p:cNvSpPr>
            <a:spLocks noGrp="1"/>
          </p:cNvSpPr>
          <p:nvPr>
            <p:ph type="title"/>
          </p:nvPr>
        </p:nvSpPr>
        <p:spPr>
          <a:xfrm>
            <a:off x="488950" y="228599"/>
            <a:ext cx="6827838" cy="1338943"/>
          </a:xfrm>
        </p:spPr>
        <p:txBody>
          <a:bodyPr/>
          <a:lstStyle/>
          <a:p>
            <a:pPr algn="l"/>
            <a:r>
              <a:rPr lang="en-US" sz="2800" dirty="0"/>
              <a:t>Scenarios to consider on access to local services from the 5G Femto via co-located local UPF </a:t>
            </a:r>
          </a:p>
        </p:txBody>
      </p:sp>
      <p:sp>
        <p:nvSpPr>
          <p:cNvPr id="3" name="Content Placeholder 2">
            <a:extLst>
              <a:ext uri="{FF2B5EF4-FFF2-40B4-BE49-F238E27FC236}">
                <a16:creationId xmlns:a16="http://schemas.microsoft.com/office/drawing/2014/main" id="{92FB1D9F-5A24-0BD0-85ED-98C66758D41C}"/>
              </a:ext>
            </a:extLst>
          </p:cNvPr>
          <p:cNvSpPr>
            <a:spLocks noGrp="1"/>
          </p:cNvSpPr>
          <p:nvPr>
            <p:ph idx="1"/>
          </p:nvPr>
        </p:nvSpPr>
        <p:spPr>
          <a:xfrm>
            <a:off x="485775" y="1826201"/>
            <a:ext cx="8388350" cy="4458712"/>
          </a:xfrm>
        </p:spPr>
        <p:txBody>
          <a:bodyPr/>
          <a:lstStyle/>
          <a:p>
            <a:r>
              <a:rPr lang="en-US" sz="1800" b="1" dirty="0"/>
              <a:t>Scenario 1:</a:t>
            </a:r>
            <a:r>
              <a:rPr lang="en-US" sz="1800" dirty="0"/>
              <a:t> access to local services from the </a:t>
            </a:r>
            <a:r>
              <a:rPr lang="en-US" sz="1800" b="1" dirty="0"/>
              <a:t>5G Femto via co-located local UPF</a:t>
            </a:r>
          </a:p>
          <a:p>
            <a:pPr lvl="1"/>
            <a:r>
              <a:rPr lang="en-US" sz="1400" dirty="0"/>
              <a:t> </a:t>
            </a:r>
            <a:r>
              <a:rPr lang="en-US" sz="1400" b="1" dirty="0"/>
              <a:t>Assumption</a:t>
            </a:r>
            <a:r>
              <a:rPr lang="en-US" sz="1400" dirty="0"/>
              <a:t>: Each NR Femto node is assigned with a unique CAG ID or list of CAG IDs.</a:t>
            </a:r>
            <a:endParaRPr lang="en-US" sz="18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800" b="1" dirty="0"/>
              <a:t>Scenario 2:</a:t>
            </a:r>
            <a:r>
              <a:rPr lang="en-US" sz="1800" dirty="0"/>
              <a:t> access to local services from the </a:t>
            </a:r>
            <a:r>
              <a:rPr lang="en-US" sz="1800" b="1" dirty="0"/>
              <a:t>5G Femto via standalone UPF</a:t>
            </a:r>
          </a:p>
          <a:p>
            <a:pPr lvl="1"/>
            <a:r>
              <a:rPr lang="en-US" sz="1400" b="1" dirty="0"/>
              <a:t>Assumption:</a:t>
            </a:r>
            <a:r>
              <a:rPr lang="en-US" sz="1400" dirty="0"/>
              <a:t> NR Femto nodes share the same CAG ID or list of CAG IDs for a given environment.</a:t>
            </a:r>
            <a:endParaRPr lang="en-US" sz="1400" b="1" dirty="0"/>
          </a:p>
        </p:txBody>
      </p:sp>
      <p:sp>
        <p:nvSpPr>
          <p:cNvPr id="11" name="Rectangle 10">
            <a:extLst>
              <a:ext uri="{FF2B5EF4-FFF2-40B4-BE49-F238E27FC236}">
                <a16:creationId xmlns:a16="http://schemas.microsoft.com/office/drawing/2014/main" id="{BD0EE949-0B63-26D5-C08E-C33771582D1A}"/>
              </a:ext>
            </a:extLst>
          </p:cNvPr>
          <p:cNvSpPr/>
          <p:nvPr/>
        </p:nvSpPr>
        <p:spPr bwMode="auto">
          <a:xfrm>
            <a:off x="3543301" y="3416751"/>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12" name="Rectangle 11">
            <a:extLst>
              <a:ext uri="{FF2B5EF4-FFF2-40B4-BE49-F238E27FC236}">
                <a16:creationId xmlns:a16="http://schemas.microsoft.com/office/drawing/2014/main" id="{74D58A59-E335-58F6-E48B-594C66B8C5E9}"/>
              </a:ext>
            </a:extLst>
          </p:cNvPr>
          <p:cNvSpPr/>
          <p:nvPr/>
        </p:nvSpPr>
        <p:spPr bwMode="auto">
          <a:xfrm>
            <a:off x="4041322" y="3416751"/>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sp>
        <p:nvSpPr>
          <p:cNvPr id="14" name="Rectangle 13">
            <a:extLst>
              <a:ext uri="{FF2B5EF4-FFF2-40B4-BE49-F238E27FC236}">
                <a16:creationId xmlns:a16="http://schemas.microsoft.com/office/drawing/2014/main" id="{4EF256B7-7142-DF86-AC4A-AAD1E53C9F07}"/>
              </a:ext>
            </a:extLst>
          </p:cNvPr>
          <p:cNvSpPr/>
          <p:nvPr/>
        </p:nvSpPr>
        <p:spPr bwMode="auto">
          <a:xfrm>
            <a:off x="1543731" y="3416751"/>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15" name="Rectangle 14">
            <a:extLst>
              <a:ext uri="{FF2B5EF4-FFF2-40B4-BE49-F238E27FC236}">
                <a16:creationId xmlns:a16="http://schemas.microsoft.com/office/drawing/2014/main" id="{88A0B016-2D32-7636-158B-169EB054DD9C}"/>
              </a:ext>
            </a:extLst>
          </p:cNvPr>
          <p:cNvSpPr/>
          <p:nvPr/>
        </p:nvSpPr>
        <p:spPr bwMode="auto">
          <a:xfrm>
            <a:off x="2041752" y="3416751"/>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pic>
        <p:nvPicPr>
          <p:cNvPr id="17" name="Graphic 16" descr="House outline">
            <a:extLst>
              <a:ext uri="{FF2B5EF4-FFF2-40B4-BE49-F238E27FC236}">
                <a16:creationId xmlns:a16="http://schemas.microsoft.com/office/drawing/2014/main" id="{24CAAC58-A328-5969-3C8A-7A19F28E99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98160" y="2588077"/>
            <a:ext cx="914400" cy="914400"/>
          </a:xfrm>
          <a:prstGeom prst="rect">
            <a:avLst/>
          </a:prstGeom>
        </p:spPr>
      </p:pic>
      <p:pic>
        <p:nvPicPr>
          <p:cNvPr id="18" name="Graphic 17" descr="House outline">
            <a:extLst>
              <a:ext uri="{FF2B5EF4-FFF2-40B4-BE49-F238E27FC236}">
                <a16:creationId xmlns:a16="http://schemas.microsoft.com/office/drawing/2014/main" id="{0B5315B8-ED5D-7828-67B1-A703736553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90247" y="2588077"/>
            <a:ext cx="914400" cy="914400"/>
          </a:xfrm>
          <a:prstGeom prst="rect">
            <a:avLst/>
          </a:prstGeom>
        </p:spPr>
      </p:pic>
      <p:pic>
        <p:nvPicPr>
          <p:cNvPr id="20" name="Graphic 19" descr="Remote work outline">
            <a:extLst>
              <a:ext uri="{FF2B5EF4-FFF2-40B4-BE49-F238E27FC236}">
                <a16:creationId xmlns:a16="http://schemas.microsoft.com/office/drawing/2014/main" id="{B45388FD-A2BD-9407-8546-5097F7A8AF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29250" y="2502351"/>
            <a:ext cx="1659392" cy="1659392"/>
          </a:xfrm>
          <a:prstGeom prst="rect">
            <a:avLst/>
          </a:prstGeom>
        </p:spPr>
      </p:pic>
      <p:sp>
        <p:nvSpPr>
          <p:cNvPr id="21" name="Rectangle 20">
            <a:extLst>
              <a:ext uri="{FF2B5EF4-FFF2-40B4-BE49-F238E27FC236}">
                <a16:creationId xmlns:a16="http://schemas.microsoft.com/office/drawing/2014/main" id="{D6947230-FCB4-CABE-AE1C-A6A7F229905F}"/>
              </a:ext>
            </a:extLst>
          </p:cNvPr>
          <p:cNvSpPr/>
          <p:nvPr/>
        </p:nvSpPr>
        <p:spPr bwMode="auto">
          <a:xfrm>
            <a:off x="6798808" y="2588077"/>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22" name="Rectangle 21">
            <a:extLst>
              <a:ext uri="{FF2B5EF4-FFF2-40B4-BE49-F238E27FC236}">
                <a16:creationId xmlns:a16="http://schemas.microsoft.com/office/drawing/2014/main" id="{FA03A17E-68C5-62A7-F9D0-5A02E9738A90}"/>
              </a:ext>
            </a:extLst>
          </p:cNvPr>
          <p:cNvSpPr/>
          <p:nvPr/>
        </p:nvSpPr>
        <p:spPr bwMode="auto">
          <a:xfrm>
            <a:off x="7296829" y="2588077"/>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sp>
        <p:nvSpPr>
          <p:cNvPr id="23" name="Rectangle 22">
            <a:extLst>
              <a:ext uri="{FF2B5EF4-FFF2-40B4-BE49-F238E27FC236}">
                <a16:creationId xmlns:a16="http://schemas.microsoft.com/office/drawing/2014/main" id="{714839EE-7B5B-E676-A628-60C78FCC5CE7}"/>
              </a:ext>
            </a:extLst>
          </p:cNvPr>
          <p:cNvSpPr/>
          <p:nvPr/>
        </p:nvSpPr>
        <p:spPr bwMode="auto">
          <a:xfrm>
            <a:off x="7047819" y="3139167"/>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24" name="Rectangle 23">
            <a:extLst>
              <a:ext uri="{FF2B5EF4-FFF2-40B4-BE49-F238E27FC236}">
                <a16:creationId xmlns:a16="http://schemas.microsoft.com/office/drawing/2014/main" id="{41C10E0A-C3B3-7427-0664-B84022905B77}"/>
              </a:ext>
            </a:extLst>
          </p:cNvPr>
          <p:cNvSpPr/>
          <p:nvPr/>
        </p:nvSpPr>
        <p:spPr bwMode="auto">
          <a:xfrm>
            <a:off x="7545840" y="3139167"/>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sp>
        <p:nvSpPr>
          <p:cNvPr id="25" name="Rectangle 24">
            <a:extLst>
              <a:ext uri="{FF2B5EF4-FFF2-40B4-BE49-F238E27FC236}">
                <a16:creationId xmlns:a16="http://schemas.microsoft.com/office/drawing/2014/main" id="{1F2C6AC7-3D0B-F53F-AE7D-6DB69818718E}"/>
              </a:ext>
            </a:extLst>
          </p:cNvPr>
          <p:cNvSpPr/>
          <p:nvPr/>
        </p:nvSpPr>
        <p:spPr bwMode="auto">
          <a:xfrm>
            <a:off x="6798808" y="3743323"/>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26" name="Rectangle 25">
            <a:extLst>
              <a:ext uri="{FF2B5EF4-FFF2-40B4-BE49-F238E27FC236}">
                <a16:creationId xmlns:a16="http://schemas.microsoft.com/office/drawing/2014/main" id="{B0915851-B2B4-7A97-3BB3-F137352F24B4}"/>
              </a:ext>
            </a:extLst>
          </p:cNvPr>
          <p:cNvSpPr/>
          <p:nvPr/>
        </p:nvSpPr>
        <p:spPr bwMode="auto">
          <a:xfrm>
            <a:off x="7296829" y="3743323"/>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pic>
        <p:nvPicPr>
          <p:cNvPr id="28" name="Graphic 27" descr="Factory outline">
            <a:extLst>
              <a:ext uri="{FF2B5EF4-FFF2-40B4-BE49-F238E27FC236}">
                <a16:creationId xmlns:a16="http://schemas.microsoft.com/office/drawing/2014/main" id="{2223F6DA-C4B4-8D8A-467C-61BF7B0A4E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49171" y="4637312"/>
            <a:ext cx="2235263" cy="1187905"/>
          </a:xfrm>
          <a:prstGeom prst="rect">
            <a:avLst/>
          </a:prstGeom>
        </p:spPr>
      </p:pic>
      <p:pic>
        <p:nvPicPr>
          <p:cNvPr id="30" name="Graphic 29" descr="City outline">
            <a:extLst>
              <a:ext uri="{FF2B5EF4-FFF2-40B4-BE49-F238E27FC236}">
                <a16:creationId xmlns:a16="http://schemas.microsoft.com/office/drawing/2014/main" id="{A4AF6245-7226-9569-3012-4085481BC38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05413" y="4645481"/>
            <a:ext cx="1572242" cy="1572242"/>
          </a:xfrm>
          <a:prstGeom prst="rect">
            <a:avLst/>
          </a:prstGeom>
        </p:spPr>
      </p:pic>
      <p:sp>
        <p:nvSpPr>
          <p:cNvPr id="31" name="Rectangle 30">
            <a:extLst>
              <a:ext uri="{FF2B5EF4-FFF2-40B4-BE49-F238E27FC236}">
                <a16:creationId xmlns:a16="http://schemas.microsoft.com/office/drawing/2014/main" id="{429DA6B0-9B43-95A7-C0EF-C12B56B84D31}"/>
              </a:ext>
            </a:extLst>
          </p:cNvPr>
          <p:cNvSpPr/>
          <p:nvPr/>
        </p:nvSpPr>
        <p:spPr bwMode="auto">
          <a:xfrm>
            <a:off x="2246455" y="5541074"/>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2" name="Rectangle 31">
            <a:extLst>
              <a:ext uri="{FF2B5EF4-FFF2-40B4-BE49-F238E27FC236}">
                <a16:creationId xmlns:a16="http://schemas.microsoft.com/office/drawing/2014/main" id="{8B925D4E-B170-8B3F-E310-F55F015C9908}"/>
              </a:ext>
            </a:extLst>
          </p:cNvPr>
          <p:cNvSpPr/>
          <p:nvPr/>
        </p:nvSpPr>
        <p:spPr bwMode="auto">
          <a:xfrm>
            <a:off x="2960517" y="5905629"/>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3" name="Rectangle 32">
            <a:extLst>
              <a:ext uri="{FF2B5EF4-FFF2-40B4-BE49-F238E27FC236}">
                <a16:creationId xmlns:a16="http://schemas.microsoft.com/office/drawing/2014/main" id="{8608E75D-3F77-06DD-AA33-FBEBB26F6AC1}"/>
              </a:ext>
            </a:extLst>
          </p:cNvPr>
          <p:cNvSpPr/>
          <p:nvPr/>
        </p:nvSpPr>
        <p:spPr bwMode="auto">
          <a:xfrm>
            <a:off x="3657551" y="5903523"/>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4" name="Rectangle 33">
            <a:extLst>
              <a:ext uri="{FF2B5EF4-FFF2-40B4-BE49-F238E27FC236}">
                <a16:creationId xmlns:a16="http://schemas.microsoft.com/office/drawing/2014/main" id="{E2BBB393-05EC-3623-DD1C-240904E9F43A}"/>
              </a:ext>
            </a:extLst>
          </p:cNvPr>
          <p:cNvSpPr/>
          <p:nvPr/>
        </p:nvSpPr>
        <p:spPr bwMode="auto">
          <a:xfrm>
            <a:off x="2462496" y="4885088"/>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5" name="Rectangle 34">
            <a:extLst>
              <a:ext uri="{FF2B5EF4-FFF2-40B4-BE49-F238E27FC236}">
                <a16:creationId xmlns:a16="http://schemas.microsoft.com/office/drawing/2014/main" id="{61A8BDEF-FBD7-E592-5ABB-C8413011B5C8}"/>
              </a:ext>
            </a:extLst>
          </p:cNvPr>
          <p:cNvSpPr/>
          <p:nvPr/>
        </p:nvSpPr>
        <p:spPr bwMode="auto">
          <a:xfrm>
            <a:off x="7714149" y="5667497"/>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6" name="Rectangle 35">
            <a:extLst>
              <a:ext uri="{FF2B5EF4-FFF2-40B4-BE49-F238E27FC236}">
                <a16:creationId xmlns:a16="http://schemas.microsoft.com/office/drawing/2014/main" id="{723244E1-CDFD-E67C-FD13-FE35C3C8E73D}"/>
              </a:ext>
            </a:extLst>
          </p:cNvPr>
          <p:cNvSpPr/>
          <p:nvPr/>
        </p:nvSpPr>
        <p:spPr bwMode="auto">
          <a:xfrm>
            <a:off x="6095562" y="5653268"/>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7" name="Rectangle 36">
            <a:extLst>
              <a:ext uri="{FF2B5EF4-FFF2-40B4-BE49-F238E27FC236}">
                <a16:creationId xmlns:a16="http://schemas.microsoft.com/office/drawing/2014/main" id="{908B8D21-A75D-A921-2261-9D3936B91F60}"/>
              </a:ext>
            </a:extLst>
          </p:cNvPr>
          <p:cNvSpPr/>
          <p:nvPr/>
        </p:nvSpPr>
        <p:spPr bwMode="auto">
          <a:xfrm>
            <a:off x="6880743" y="5655991"/>
            <a:ext cx="498021" cy="416379"/>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chemeClr val="bg1"/>
                </a:solidFill>
                <a:effectLst/>
                <a:latin typeface="Arial" charset="0"/>
              </a:rPr>
              <a:t>NR Femto Node</a:t>
            </a:r>
          </a:p>
        </p:txBody>
      </p:sp>
      <p:sp>
        <p:nvSpPr>
          <p:cNvPr id="38" name="Rectangle 37">
            <a:extLst>
              <a:ext uri="{FF2B5EF4-FFF2-40B4-BE49-F238E27FC236}">
                <a16:creationId xmlns:a16="http://schemas.microsoft.com/office/drawing/2014/main" id="{86261851-4275-2F98-29EE-FAFEC7A6529E}"/>
              </a:ext>
            </a:extLst>
          </p:cNvPr>
          <p:cNvSpPr/>
          <p:nvPr/>
        </p:nvSpPr>
        <p:spPr bwMode="auto">
          <a:xfrm>
            <a:off x="4013261" y="5056107"/>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sp>
        <p:nvSpPr>
          <p:cNvPr id="39" name="Rectangle 38">
            <a:extLst>
              <a:ext uri="{FF2B5EF4-FFF2-40B4-BE49-F238E27FC236}">
                <a16:creationId xmlns:a16="http://schemas.microsoft.com/office/drawing/2014/main" id="{6400C5D9-5A49-9D13-B81A-40A38BCBF9C8}"/>
              </a:ext>
            </a:extLst>
          </p:cNvPr>
          <p:cNvSpPr/>
          <p:nvPr/>
        </p:nvSpPr>
        <p:spPr bwMode="auto">
          <a:xfrm>
            <a:off x="7880299" y="4951488"/>
            <a:ext cx="498021" cy="416379"/>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dirty="0">
                <a:ln>
                  <a:noFill/>
                </a:ln>
                <a:solidFill>
                  <a:schemeClr val="bg1"/>
                </a:solidFill>
                <a:effectLst/>
                <a:latin typeface="Arial" charset="0"/>
              </a:rPr>
              <a:t>UPF</a:t>
            </a:r>
            <a:endParaRPr kumimoji="0" lang="en-US" sz="1000" b="1" i="0" u="none" strike="noStrike" cap="none" normalizeH="0" baseline="0" dirty="0">
              <a:ln>
                <a:noFill/>
              </a:ln>
              <a:solidFill>
                <a:schemeClr val="bg1"/>
              </a:solidFill>
              <a:effectLst/>
              <a:latin typeface="Arial" charset="0"/>
            </a:endParaRPr>
          </a:p>
        </p:txBody>
      </p:sp>
      <p:sp>
        <p:nvSpPr>
          <p:cNvPr id="41" name="TextBox 40">
            <a:extLst>
              <a:ext uri="{FF2B5EF4-FFF2-40B4-BE49-F238E27FC236}">
                <a16:creationId xmlns:a16="http://schemas.microsoft.com/office/drawing/2014/main" id="{64255CD7-39CA-956C-4726-2E2A8AD4C9A6}"/>
              </a:ext>
            </a:extLst>
          </p:cNvPr>
          <p:cNvSpPr txBox="1"/>
          <p:nvPr/>
        </p:nvSpPr>
        <p:spPr>
          <a:xfrm>
            <a:off x="1447662" y="3810487"/>
            <a:ext cx="771805" cy="230832"/>
          </a:xfrm>
          <a:prstGeom prst="rect">
            <a:avLst/>
          </a:prstGeom>
          <a:noFill/>
        </p:spPr>
        <p:txBody>
          <a:bodyPr wrap="square" rtlCol="0">
            <a:spAutoFit/>
          </a:bodyPr>
          <a:lstStyle/>
          <a:p>
            <a:r>
              <a:rPr lang="en-US" sz="900" dirty="0"/>
              <a:t>CAG ID 1</a:t>
            </a:r>
          </a:p>
        </p:txBody>
      </p:sp>
      <p:sp>
        <p:nvSpPr>
          <p:cNvPr id="42" name="TextBox 41">
            <a:extLst>
              <a:ext uri="{FF2B5EF4-FFF2-40B4-BE49-F238E27FC236}">
                <a16:creationId xmlns:a16="http://schemas.microsoft.com/office/drawing/2014/main" id="{8B91E015-15A3-9967-7A7B-44FC6F80FFAF}"/>
              </a:ext>
            </a:extLst>
          </p:cNvPr>
          <p:cNvSpPr txBox="1"/>
          <p:nvPr/>
        </p:nvSpPr>
        <p:spPr>
          <a:xfrm>
            <a:off x="3429680" y="3832746"/>
            <a:ext cx="771805" cy="230832"/>
          </a:xfrm>
          <a:prstGeom prst="rect">
            <a:avLst/>
          </a:prstGeom>
          <a:noFill/>
        </p:spPr>
        <p:txBody>
          <a:bodyPr wrap="square" rtlCol="0">
            <a:spAutoFit/>
          </a:bodyPr>
          <a:lstStyle/>
          <a:p>
            <a:r>
              <a:rPr lang="en-US" sz="900" dirty="0"/>
              <a:t>CAG ID 2</a:t>
            </a:r>
          </a:p>
        </p:txBody>
      </p:sp>
      <p:sp>
        <p:nvSpPr>
          <p:cNvPr id="43" name="TextBox 42">
            <a:extLst>
              <a:ext uri="{FF2B5EF4-FFF2-40B4-BE49-F238E27FC236}">
                <a16:creationId xmlns:a16="http://schemas.microsoft.com/office/drawing/2014/main" id="{B58A7FCF-F8CA-A8B8-CD25-F43057B89F4D}"/>
              </a:ext>
            </a:extLst>
          </p:cNvPr>
          <p:cNvSpPr txBox="1"/>
          <p:nvPr/>
        </p:nvSpPr>
        <p:spPr>
          <a:xfrm>
            <a:off x="7794850" y="2657285"/>
            <a:ext cx="771805" cy="230832"/>
          </a:xfrm>
          <a:prstGeom prst="rect">
            <a:avLst/>
          </a:prstGeom>
          <a:noFill/>
        </p:spPr>
        <p:txBody>
          <a:bodyPr wrap="square" rtlCol="0">
            <a:spAutoFit/>
          </a:bodyPr>
          <a:lstStyle/>
          <a:p>
            <a:r>
              <a:rPr lang="en-US" sz="900" dirty="0"/>
              <a:t>CAG ID 3</a:t>
            </a:r>
          </a:p>
        </p:txBody>
      </p:sp>
      <p:sp>
        <p:nvSpPr>
          <p:cNvPr id="44" name="TextBox 43">
            <a:extLst>
              <a:ext uri="{FF2B5EF4-FFF2-40B4-BE49-F238E27FC236}">
                <a16:creationId xmlns:a16="http://schemas.microsoft.com/office/drawing/2014/main" id="{EA571376-0569-3A55-DA8B-3664A7A0486A}"/>
              </a:ext>
            </a:extLst>
          </p:cNvPr>
          <p:cNvSpPr txBox="1"/>
          <p:nvPr/>
        </p:nvSpPr>
        <p:spPr>
          <a:xfrm>
            <a:off x="8003038" y="3216631"/>
            <a:ext cx="771805" cy="230832"/>
          </a:xfrm>
          <a:prstGeom prst="rect">
            <a:avLst/>
          </a:prstGeom>
          <a:noFill/>
        </p:spPr>
        <p:txBody>
          <a:bodyPr wrap="square" rtlCol="0">
            <a:spAutoFit/>
          </a:bodyPr>
          <a:lstStyle/>
          <a:p>
            <a:r>
              <a:rPr lang="en-US" sz="900" dirty="0"/>
              <a:t>CAG ID 4</a:t>
            </a:r>
          </a:p>
        </p:txBody>
      </p:sp>
      <p:sp>
        <p:nvSpPr>
          <p:cNvPr id="45" name="TextBox 44">
            <a:extLst>
              <a:ext uri="{FF2B5EF4-FFF2-40B4-BE49-F238E27FC236}">
                <a16:creationId xmlns:a16="http://schemas.microsoft.com/office/drawing/2014/main" id="{E07EF54B-5771-0A5E-F081-AC3626BBD5EF}"/>
              </a:ext>
            </a:extLst>
          </p:cNvPr>
          <p:cNvSpPr txBox="1"/>
          <p:nvPr/>
        </p:nvSpPr>
        <p:spPr>
          <a:xfrm>
            <a:off x="7779204" y="3832746"/>
            <a:ext cx="771805" cy="230832"/>
          </a:xfrm>
          <a:prstGeom prst="rect">
            <a:avLst/>
          </a:prstGeom>
          <a:noFill/>
        </p:spPr>
        <p:txBody>
          <a:bodyPr wrap="square" rtlCol="0">
            <a:spAutoFit/>
          </a:bodyPr>
          <a:lstStyle/>
          <a:p>
            <a:r>
              <a:rPr lang="en-US" sz="900" dirty="0"/>
              <a:t>CAG ID 5</a:t>
            </a:r>
          </a:p>
        </p:txBody>
      </p:sp>
      <p:sp>
        <p:nvSpPr>
          <p:cNvPr id="46" name="TextBox 45">
            <a:extLst>
              <a:ext uri="{FF2B5EF4-FFF2-40B4-BE49-F238E27FC236}">
                <a16:creationId xmlns:a16="http://schemas.microsoft.com/office/drawing/2014/main" id="{304E660D-D041-0436-80E9-39D7AB5620DD}"/>
              </a:ext>
            </a:extLst>
          </p:cNvPr>
          <p:cNvSpPr txBox="1"/>
          <p:nvPr/>
        </p:nvSpPr>
        <p:spPr>
          <a:xfrm>
            <a:off x="1802651" y="4967341"/>
            <a:ext cx="771805" cy="230832"/>
          </a:xfrm>
          <a:prstGeom prst="rect">
            <a:avLst/>
          </a:prstGeom>
          <a:noFill/>
        </p:spPr>
        <p:txBody>
          <a:bodyPr wrap="square" rtlCol="0">
            <a:spAutoFit/>
          </a:bodyPr>
          <a:lstStyle/>
          <a:p>
            <a:r>
              <a:rPr lang="en-US" sz="900" dirty="0"/>
              <a:t>CAG ID 6</a:t>
            </a:r>
          </a:p>
        </p:txBody>
      </p:sp>
      <p:sp>
        <p:nvSpPr>
          <p:cNvPr id="47" name="TextBox 46">
            <a:extLst>
              <a:ext uri="{FF2B5EF4-FFF2-40B4-BE49-F238E27FC236}">
                <a16:creationId xmlns:a16="http://schemas.microsoft.com/office/drawing/2014/main" id="{CC0AF6B4-C35E-54FD-1714-3D87D6A0F9EA}"/>
              </a:ext>
            </a:extLst>
          </p:cNvPr>
          <p:cNvSpPr txBox="1"/>
          <p:nvPr/>
        </p:nvSpPr>
        <p:spPr>
          <a:xfrm>
            <a:off x="1573392" y="5626127"/>
            <a:ext cx="771805" cy="230832"/>
          </a:xfrm>
          <a:prstGeom prst="rect">
            <a:avLst/>
          </a:prstGeom>
          <a:noFill/>
        </p:spPr>
        <p:txBody>
          <a:bodyPr wrap="square" rtlCol="0">
            <a:spAutoFit/>
          </a:bodyPr>
          <a:lstStyle/>
          <a:p>
            <a:r>
              <a:rPr lang="en-US" sz="900" dirty="0"/>
              <a:t>CAG ID 6</a:t>
            </a:r>
          </a:p>
        </p:txBody>
      </p:sp>
      <p:sp>
        <p:nvSpPr>
          <p:cNvPr id="48" name="TextBox 47">
            <a:extLst>
              <a:ext uri="{FF2B5EF4-FFF2-40B4-BE49-F238E27FC236}">
                <a16:creationId xmlns:a16="http://schemas.microsoft.com/office/drawing/2014/main" id="{C52B522F-4332-5643-E681-631759356BCF}"/>
              </a:ext>
            </a:extLst>
          </p:cNvPr>
          <p:cNvSpPr txBox="1"/>
          <p:nvPr/>
        </p:nvSpPr>
        <p:spPr>
          <a:xfrm>
            <a:off x="2324480" y="6001610"/>
            <a:ext cx="771805" cy="230832"/>
          </a:xfrm>
          <a:prstGeom prst="rect">
            <a:avLst/>
          </a:prstGeom>
          <a:noFill/>
        </p:spPr>
        <p:txBody>
          <a:bodyPr wrap="square" rtlCol="0">
            <a:spAutoFit/>
          </a:bodyPr>
          <a:lstStyle/>
          <a:p>
            <a:r>
              <a:rPr lang="en-US" sz="900" dirty="0"/>
              <a:t>CAG ID 6</a:t>
            </a:r>
          </a:p>
        </p:txBody>
      </p:sp>
      <p:sp>
        <p:nvSpPr>
          <p:cNvPr id="49" name="TextBox 48">
            <a:extLst>
              <a:ext uri="{FF2B5EF4-FFF2-40B4-BE49-F238E27FC236}">
                <a16:creationId xmlns:a16="http://schemas.microsoft.com/office/drawing/2014/main" id="{D476F5D8-9F70-F86E-700D-A437C8722CAA}"/>
              </a:ext>
            </a:extLst>
          </p:cNvPr>
          <p:cNvSpPr txBox="1"/>
          <p:nvPr/>
        </p:nvSpPr>
        <p:spPr>
          <a:xfrm>
            <a:off x="4102548" y="6001610"/>
            <a:ext cx="771805" cy="230832"/>
          </a:xfrm>
          <a:prstGeom prst="rect">
            <a:avLst/>
          </a:prstGeom>
          <a:noFill/>
        </p:spPr>
        <p:txBody>
          <a:bodyPr wrap="square" rtlCol="0">
            <a:spAutoFit/>
          </a:bodyPr>
          <a:lstStyle/>
          <a:p>
            <a:r>
              <a:rPr lang="en-US" sz="900" dirty="0"/>
              <a:t>CAG ID 6</a:t>
            </a:r>
          </a:p>
        </p:txBody>
      </p:sp>
      <p:sp>
        <p:nvSpPr>
          <p:cNvPr id="50" name="TextBox 49">
            <a:extLst>
              <a:ext uri="{FF2B5EF4-FFF2-40B4-BE49-F238E27FC236}">
                <a16:creationId xmlns:a16="http://schemas.microsoft.com/office/drawing/2014/main" id="{C1E49E24-6207-7984-AD91-D55EDA9CA219}"/>
              </a:ext>
            </a:extLst>
          </p:cNvPr>
          <p:cNvSpPr txBox="1"/>
          <p:nvPr/>
        </p:nvSpPr>
        <p:spPr>
          <a:xfrm>
            <a:off x="6046975" y="6091176"/>
            <a:ext cx="771805" cy="230832"/>
          </a:xfrm>
          <a:prstGeom prst="rect">
            <a:avLst/>
          </a:prstGeom>
          <a:noFill/>
        </p:spPr>
        <p:txBody>
          <a:bodyPr wrap="square" rtlCol="0">
            <a:spAutoFit/>
          </a:bodyPr>
          <a:lstStyle/>
          <a:p>
            <a:r>
              <a:rPr lang="en-US" sz="900" dirty="0"/>
              <a:t>CAG ID 7</a:t>
            </a:r>
          </a:p>
        </p:txBody>
      </p:sp>
      <p:sp>
        <p:nvSpPr>
          <p:cNvPr id="52" name="TextBox 51">
            <a:extLst>
              <a:ext uri="{FF2B5EF4-FFF2-40B4-BE49-F238E27FC236}">
                <a16:creationId xmlns:a16="http://schemas.microsoft.com/office/drawing/2014/main" id="{936AEDB7-8E30-4897-0BC0-C003ABBB790C}"/>
              </a:ext>
            </a:extLst>
          </p:cNvPr>
          <p:cNvSpPr txBox="1"/>
          <p:nvPr/>
        </p:nvSpPr>
        <p:spPr>
          <a:xfrm>
            <a:off x="6820425" y="6089070"/>
            <a:ext cx="771805" cy="230832"/>
          </a:xfrm>
          <a:prstGeom prst="rect">
            <a:avLst/>
          </a:prstGeom>
          <a:noFill/>
        </p:spPr>
        <p:txBody>
          <a:bodyPr wrap="square" rtlCol="0">
            <a:spAutoFit/>
          </a:bodyPr>
          <a:lstStyle/>
          <a:p>
            <a:r>
              <a:rPr lang="en-US" sz="900" dirty="0"/>
              <a:t>CAG ID 7</a:t>
            </a:r>
          </a:p>
        </p:txBody>
      </p:sp>
      <p:sp>
        <p:nvSpPr>
          <p:cNvPr id="53" name="TextBox 52">
            <a:extLst>
              <a:ext uri="{FF2B5EF4-FFF2-40B4-BE49-F238E27FC236}">
                <a16:creationId xmlns:a16="http://schemas.microsoft.com/office/drawing/2014/main" id="{74088B2E-E51C-15E2-5204-4769FFA92706}"/>
              </a:ext>
            </a:extLst>
          </p:cNvPr>
          <p:cNvSpPr txBox="1"/>
          <p:nvPr/>
        </p:nvSpPr>
        <p:spPr>
          <a:xfrm>
            <a:off x="7655403" y="6083876"/>
            <a:ext cx="771805" cy="230832"/>
          </a:xfrm>
          <a:prstGeom prst="rect">
            <a:avLst/>
          </a:prstGeom>
          <a:noFill/>
        </p:spPr>
        <p:txBody>
          <a:bodyPr wrap="square" rtlCol="0">
            <a:spAutoFit/>
          </a:bodyPr>
          <a:lstStyle/>
          <a:p>
            <a:r>
              <a:rPr lang="en-US" sz="900" dirty="0"/>
              <a:t>CAG ID 7</a:t>
            </a:r>
          </a:p>
        </p:txBody>
      </p:sp>
      <p:sp>
        <p:nvSpPr>
          <p:cNvPr id="54" name="Arrow: Pentagon 53">
            <a:extLst>
              <a:ext uri="{FF2B5EF4-FFF2-40B4-BE49-F238E27FC236}">
                <a16:creationId xmlns:a16="http://schemas.microsoft.com/office/drawing/2014/main" id="{2318DC66-67B1-6E4E-97BC-A92250765231}"/>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369659053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190C1-7621-8272-541C-A1D12149751C}"/>
              </a:ext>
            </a:extLst>
          </p:cNvPr>
          <p:cNvSpPr>
            <a:spLocks noGrp="1"/>
          </p:cNvSpPr>
          <p:nvPr>
            <p:ph type="title"/>
          </p:nvPr>
        </p:nvSpPr>
        <p:spPr/>
        <p:txBody>
          <a:bodyPr/>
          <a:lstStyle/>
          <a:p>
            <a:r>
              <a:rPr lang="en-US" dirty="0"/>
              <a:t>Issues with RAN3 conclusions</a:t>
            </a:r>
          </a:p>
        </p:txBody>
      </p:sp>
      <p:sp>
        <p:nvSpPr>
          <p:cNvPr id="3" name="Content Placeholder 2">
            <a:extLst>
              <a:ext uri="{FF2B5EF4-FFF2-40B4-BE49-F238E27FC236}">
                <a16:creationId xmlns:a16="http://schemas.microsoft.com/office/drawing/2014/main" id="{486807E1-89C4-E33F-72CE-86715106FC2F}"/>
              </a:ext>
            </a:extLst>
          </p:cNvPr>
          <p:cNvSpPr>
            <a:spLocks noGrp="1"/>
          </p:cNvSpPr>
          <p:nvPr>
            <p:ph idx="1"/>
          </p:nvPr>
        </p:nvSpPr>
        <p:spPr/>
        <p:txBody>
          <a:bodyPr/>
          <a:lstStyle/>
          <a:p>
            <a:r>
              <a:rPr lang="en-US" sz="1600" dirty="0"/>
              <a:t>Reusing LADN on access to local services from the 5G Femto via co-located local UPF:</a:t>
            </a:r>
          </a:p>
          <a:p>
            <a:pPr lvl="1"/>
            <a:r>
              <a:rPr lang="en-US" sz="1600" dirty="0"/>
              <a:t>Based on 23.501 </a:t>
            </a:r>
            <a:r>
              <a:rPr lang="en-US" sz="1600" b="0" i="0" dirty="0">
                <a:solidFill>
                  <a:srgbClr val="1F1F1F"/>
                </a:solidFill>
                <a:effectLst/>
                <a:latin typeface="Google Sans"/>
              </a:rPr>
              <a:t>§ 5.6.5:</a:t>
            </a:r>
            <a:endParaRPr lang="en-US" sz="1600" dirty="0"/>
          </a:p>
          <a:p>
            <a:pPr lvl="2"/>
            <a:r>
              <a:rPr lang="en-US" sz="1200" i="1" dirty="0"/>
              <a:t>The access to a DN via a PDU Session for a LADN is only available in a specific LADN service area. A LADN service area is </a:t>
            </a:r>
            <a:r>
              <a:rPr lang="en-US" sz="1200" b="1" i="1" dirty="0"/>
              <a:t>a set of Tracking Areas</a:t>
            </a:r>
            <a:r>
              <a:rPr lang="en-US" sz="1200" i="1" dirty="0"/>
              <a:t>.</a:t>
            </a:r>
          </a:p>
          <a:p>
            <a:pPr lvl="2"/>
            <a:r>
              <a:rPr lang="en-US" sz="1200" b="1" i="1" dirty="0"/>
              <a:t>LADN service area and LADN DNN are configured in the AMF on a per DN basis</a:t>
            </a:r>
            <a:r>
              <a:rPr lang="en-US" sz="1200" i="1" dirty="0"/>
              <a:t>, i.e. for different UEs accessing the same LADN, the configured LADN service area is the same regardless of other factors (e.g. UE's Registration Area or UE subscription).</a:t>
            </a:r>
          </a:p>
          <a:p>
            <a:pPr lvl="1"/>
            <a:r>
              <a:rPr lang="en-US" sz="1600" dirty="0"/>
              <a:t>Issue:</a:t>
            </a:r>
          </a:p>
          <a:p>
            <a:pPr lvl="2"/>
            <a:r>
              <a:rPr lang="en-US" sz="1200" b="1" dirty="0">
                <a:solidFill>
                  <a:srgbClr val="FF0000"/>
                </a:solidFill>
              </a:rPr>
              <a:t>As the LADN service area has tracking area granularity, it cannot be used for cell-level access to local services via 5G Femto.</a:t>
            </a:r>
          </a:p>
          <a:p>
            <a:pPr lvl="2"/>
            <a:r>
              <a:rPr lang="en-US" sz="1200" b="1" dirty="0">
                <a:solidFill>
                  <a:srgbClr val="FF0000"/>
                </a:solidFill>
              </a:rPr>
              <a:t>Considering the high number of deployments with NR Femto nodes:</a:t>
            </a:r>
          </a:p>
          <a:p>
            <a:pPr lvl="3"/>
            <a:r>
              <a:rPr lang="en-US" sz="1200" b="1" dirty="0">
                <a:solidFill>
                  <a:srgbClr val="FF0000"/>
                </a:solidFill>
              </a:rPr>
              <a:t>For Scenario 1: having configuration in the AMF on a per DN basis will not scale and will be hard to manage such configuration in the AMF.</a:t>
            </a:r>
          </a:p>
          <a:p>
            <a:pPr lvl="3"/>
            <a:r>
              <a:rPr lang="en-US" sz="1200" b="1" dirty="0">
                <a:solidFill>
                  <a:srgbClr val="FF0000"/>
                </a:solidFill>
              </a:rPr>
              <a:t>For Scenario 2: re-configuring a tracking area (or smaller tracking area) for a specific campus deployment is not easy for an operator and restricts any uncoordinated deployment solution.</a:t>
            </a:r>
          </a:p>
          <a:p>
            <a:pPr lvl="4"/>
            <a:r>
              <a:rPr lang="en-US" sz="1050" b="1" dirty="0">
                <a:solidFill>
                  <a:srgbClr val="FF0000"/>
                </a:solidFill>
              </a:rPr>
              <a:t>This was discussed during slicing feature on non-uniform supporting TA and precluded.</a:t>
            </a:r>
          </a:p>
          <a:p>
            <a:pPr lvl="4"/>
            <a:r>
              <a:rPr lang="en-US" sz="1050" b="1" dirty="0">
                <a:solidFill>
                  <a:srgbClr val="FF0000"/>
                </a:solidFill>
              </a:rPr>
              <a:t>High number of tracking areas with small size impacts Paging and Mobility Registration Update </a:t>
            </a:r>
            <a:r>
              <a:rPr lang="en-US" sz="1050" b="1" dirty="0" err="1">
                <a:solidFill>
                  <a:srgbClr val="FF0000"/>
                </a:solidFill>
              </a:rPr>
              <a:t>signalling</a:t>
            </a:r>
            <a:r>
              <a:rPr lang="en-US" sz="1050" b="1" dirty="0">
                <a:solidFill>
                  <a:srgbClr val="FF0000"/>
                </a:solidFill>
              </a:rPr>
              <a:t>.</a:t>
            </a:r>
          </a:p>
          <a:p>
            <a:pPr lvl="4"/>
            <a:r>
              <a:rPr lang="en-US" sz="1050" b="1" dirty="0">
                <a:solidFill>
                  <a:srgbClr val="FF0000"/>
                </a:solidFill>
              </a:rPr>
              <a:t>Small size tracking area would also mean lots of additional tracking areas (on top of overlay/macro cell) to manage for the operator.</a:t>
            </a:r>
          </a:p>
        </p:txBody>
      </p:sp>
      <p:sp>
        <p:nvSpPr>
          <p:cNvPr id="5" name="Arrow: Pentagon 4">
            <a:extLst>
              <a:ext uri="{FF2B5EF4-FFF2-40B4-BE49-F238E27FC236}">
                <a16:creationId xmlns:a16="http://schemas.microsoft.com/office/drawing/2014/main" id="{745BA534-938C-BEAF-EB76-BF8F053094D6}"/>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170011388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190C1-7621-8272-541C-A1D12149751C}"/>
              </a:ext>
            </a:extLst>
          </p:cNvPr>
          <p:cNvSpPr>
            <a:spLocks noGrp="1"/>
          </p:cNvSpPr>
          <p:nvPr>
            <p:ph type="title"/>
          </p:nvPr>
        </p:nvSpPr>
        <p:spPr/>
        <p:txBody>
          <a:bodyPr/>
          <a:lstStyle/>
          <a:p>
            <a:r>
              <a:rPr lang="en-US" dirty="0"/>
              <a:t>Issues with RAN3 conclusions</a:t>
            </a:r>
          </a:p>
        </p:txBody>
      </p:sp>
      <p:sp>
        <p:nvSpPr>
          <p:cNvPr id="3" name="Content Placeholder 2">
            <a:extLst>
              <a:ext uri="{FF2B5EF4-FFF2-40B4-BE49-F238E27FC236}">
                <a16:creationId xmlns:a16="http://schemas.microsoft.com/office/drawing/2014/main" id="{486807E1-89C4-E33F-72CE-86715106FC2F}"/>
              </a:ext>
            </a:extLst>
          </p:cNvPr>
          <p:cNvSpPr>
            <a:spLocks noGrp="1"/>
          </p:cNvSpPr>
          <p:nvPr>
            <p:ph idx="1"/>
          </p:nvPr>
        </p:nvSpPr>
        <p:spPr/>
        <p:txBody>
          <a:bodyPr/>
          <a:lstStyle/>
          <a:p>
            <a:r>
              <a:rPr lang="en-US" sz="1600" dirty="0"/>
              <a:t>Reusing Edge Computing functionality on access to local services from the 5G Femto via collocated local UPF:</a:t>
            </a:r>
          </a:p>
          <a:p>
            <a:pPr lvl="1"/>
            <a:r>
              <a:rPr lang="en-US" sz="1600" dirty="0"/>
              <a:t>Based on 23.501 </a:t>
            </a:r>
            <a:r>
              <a:rPr lang="en-US" sz="1600" b="0" i="0" dirty="0">
                <a:solidFill>
                  <a:srgbClr val="1F1F1F"/>
                </a:solidFill>
                <a:effectLst/>
                <a:latin typeface="Google Sans"/>
              </a:rPr>
              <a:t>§ 6.3.3.3, the following information may be used for UPF selection:</a:t>
            </a:r>
          </a:p>
          <a:p>
            <a:pPr lvl="2"/>
            <a:r>
              <a:rPr lang="en-US" sz="1200" i="1" dirty="0"/>
              <a:t>Information related to user plane topology and user plane terminations, that may be deduced from:</a:t>
            </a:r>
          </a:p>
          <a:p>
            <a:pPr lvl="3"/>
            <a:r>
              <a:rPr lang="en-US" sz="1200" i="1" dirty="0"/>
              <a:t>5G-AN-provided identities (e.g. </a:t>
            </a:r>
            <a:r>
              <a:rPr lang="en-US" sz="1200" b="1" i="1" dirty="0" err="1"/>
              <a:t>CellID</a:t>
            </a:r>
            <a:r>
              <a:rPr lang="en-US" sz="1200" b="1" i="1" dirty="0"/>
              <a:t>, TAI</a:t>
            </a:r>
            <a:r>
              <a:rPr lang="en-US" sz="1200" i="1" dirty="0"/>
              <a:t>), available UPF(s) and DNAI(s)</a:t>
            </a:r>
          </a:p>
          <a:p>
            <a:pPr lvl="1"/>
            <a:r>
              <a:rPr lang="en-US" sz="1600" dirty="0"/>
              <a:t>Based on 29.510 </a:t>
            </a:r>
            <a:r>
              <a:rPr lang="en-US" sz="1600" b="0" i="0" dirty="0">
                <a:solidFill>
                  <a:srgbClr val="1F1F1F"/>
                </a:solidFill>
                <a:effectLst/>
                <a:latin typeface="Google Sans"/>
              </a:rPr>
              <a:t>§ 6.1.6.1, 6.2.6.1 and </a:t>
            </a:r>
            <a:r>
              <a:rPr lang="en-US" sz="1600" dirty="0"/>
              <a:t>6.1.6.2.13, </a:t>
            </a:r>
            <a:r>
              <a:rPr lang="en-US" sz="1600" b="1" dirty="0"/>
              <a:t>there is no </a:t>
            </a:r>
            <a:r>
              <a:rPr lang="en-US" sz="1600" b="1" dirty="0" err="1"/>
              <a:t>CellID</a:t>
            </a:r>
            <a:r>
              <a:rPr lang="en-US" sz="1600" b="1" dirty="0"/>
              <a:t> </a:t>
            </a:r>
            <a:r>
              <a:rPr lang="en-US" sz="1600" dirty="0"/>
              <a:t>(cf., C4-186263). </a:t>
            </a:r>
          </a:p>
          <a:p>
            <a:pPr lvl="1"/>
            <a:r>
              <a:rPr lang="en-US" sz="1600" dirty="0"/>
              <a:t>Issue:</a:t>
            </a:r>
          </a:p>
          <a:p>
            <a:pPr lvl="2"/>
            <a:r>
              <a:rPr lang="en-US" sz="1200" b="1" dirty="0">
                <a:solidFill>
                  <a:srgbClr val="FF0000"/>
                </a:solidFill>
              </a:rPr>
              <a:t>As the existing UPF profile information has tracking area granularity, it cannot be used for cell-level access to local services via 5G Femto.</a:t>
            </a:r>
          </a:p>
          <a:p>
            <a:pPr lvl="2"/>
            <a:r>
              <a:rPr lang="en-US" sz="1200" b="1" dirty="0">
                <a:solidFill>
                  <a:srgbClr val="FF0000"/>
                </a:solidFill>
              </a:rPr>
              <a:t>Considering the high number of deployments with NR Femto nodes, having cell ID granularity as part of UPF profile in NRF will not scale as cell ID would represent any cell including the macro/micro cells without any access control.</a:t>
            </a:r>
          </a:p>
          <a:p>
            <a:pPr lvl="2"/>
            <a:r>
              <a:rPr lang="en-US" sz="1200" b="1" dirty="0">
                <a:solidFill>
                  <a:srgbClr val="FF0000"/>
                </a:solidFill>
              </a:rPr>
              <a:t>Using Cell ID would be fine for Scenario 1. However, it would create some issues for Scenario 2 as follows:</a:t>
            </a:r>
          </a:p>
          <a:p>
            <a:pPr lvl="3"/>
            <a:r>
              <a:rPr lang="en-US" sz="1200" b="1" dirty="0">
                <a:solidFill>
                  <a:srgbClr val="FF0000"/>
                </a:solidFill>
              </a:rPr>
              <a:t>For Scenario 2, using a CAG ID instead of cell ID would prevent introducing the same message for all NR Femto nodes deployed in the campus environment</a:t>
            </a:r>
          </a:p>
          <a:p>
            <a:pPr lvl="4"/>
            <a:r>
              <a:rPr lang="en-US" sz="1200" b="1" dirty="0">
                <a:solidFill>
                  <a:srgbClr val="FF0000"/>
                </a:solidFill>
              </a:rPr>
              <a:t>For example, instead of sending the same information from 10s of NR femto nodes deployed in the campus, it will be represented by single CAG ID information.</a:t>
            </a:r>
          </a:p>
          <a:p>
            <a:pPr lvl="3"/>
            <a:r>
              <a:rPr lang="en-US" sz="1200" b="1" dirty="0">
                <a:solidFill>
                  <a:srgbClr val="FF0000"/>
                </a:solidFill>
              </a:rPr>
              <a:t>For Scenario 2, using CAG ID instead of cell ID would enable flexibility on cell management – adding/removing cells to be part of allowed CAG ID.</a:t>
            </a:r>
          </a:p>
          <a:p>
            <a:pPr lvl="3"/>
            <a:endParaRPr lang="en-US" sz="1500" b="1" dirty="0">
              <a:solidFill>
                <a:srgbClr val="FF0000"/>
              </a:solidFill>
            </a:endParaRPr>
          </a:p>
        </p:txBody>
      </p:sp>
      <p:sp>
        <p:nvSpPr>
          <p:cNvPr id="4" name="Arrow: Pentagon 3">
            <a:extLst>
              <a:ext uri="{FF2B5EF4-FFF2-40B4-BE49-F238E27FC236}">
                <a16:creationId xmlns:a16="http://schemas.microsoft.com/office/drawing/2014/main" id="{48A9540A-9F9F-2ACB-FD38-242D54B65E7E}"/>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230119480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F088-944C-E285-C080-C1013ADD94FD}"/>
              </a:ext>
            </a:extLst>
          </p:cNvPr>
          <p:cNvSpPr>
            <a:spLocks noGrp="1"/>
          </p:cNvSpPr>
          <p:nvPr>
            <p:ph type="title"/>
          </p:nvPr>
        </p:nvSpPr>
        <p:spPr/>
        <p:txBody>
          <a:bodyPr/>
          <a:lstStyle/>
          <a:p>
            <a:pPr algn="l"/>
            <a:r>
              <a:rPr lang="en-US" dirty="0"/>
              <a:t>Options to enable access to local services from the 5G Femto via co-located local UPF</a:t>
            </a:r>
          </a:p>
        </p:txBody>
      </p:sp>
      <p:sp>
        <p:nvSpPr>
          <p:cNvPr id="3" name="Content Placeholder 2">
            <a:extLst>
              <a:ext uri="{FF2B5EF4-FFF2-40B4-BE49-F238E27FC236}">
                <a16:creationId xmlns:a16="http://schemas.microsoft.com/office/drawing/2014/main" id="{77DB1709-9B4A-A793-549E-6E44C36F516D}"/>
              </a:ext>
            </a:extLst>
          </p:cNvPr>
          <p:cNvSpPr>
            <a:spLocks noGrp="1"/>
          </p:cNvSpPr>
          <p:nvPr>
            <p:ph idx="1"/>
          </p:nvPr>
        </p:nvSpPr>
        <p:spPr>
          <a:xfrm>
            <a:off x="485775" y="1796143"/>
            <a:ext cx="8388350" cy="4488770"/>
          </a:xfrm>
        </p:spPr>
        <p:txBody>
          <a:bodyPr/>
          <a:lstStyle/>
          <a:p>
            <a:r>
              <a:rPr lang="en-US" sz="2000" dirty="0"/>
              <a:t>Option 1: Providing relevant CAG information </a:t>
            </a:r>
            <a:r>
              <a:rPr lang="en-US" sz="2000" b="1" dirty="0"/>
              <a:t>using node level signaling via N4 association </a:t>
            </a:r>
            <a:r>
              <a:rPr lang="en-US" sz="2000" dirty="0"/>
              <a:t>[</a:t>
            </a:r>
            <a:r>
              <a:rPr lang="en-US" sz="1600" dirty="0"/>
              <a:t>SA2#165, S2-2410849 and S2-2410848</a:t>
            </a:r>
            <a:r>
              <a:rPr lang="en-US" sz="2000" dirty="0"/>
              <a:t>]</a:t>
            </a:r>
          </a:p>
          <a:p>
            <a:r>
              <a:rPr lang="en-US" sz="2000" dirty="0"/>
              <a:t>Option 2: Providing relevant CAG Information </a:t>
            </a:r>
            <a:r>
              <a:rPr lang="en-US" sz="2000" b="1" dirty="0"/>
              <a:t>using node level signaling via NRF related procedure</a:t>
            </a:r>
          </a:p>
          <a:p>
            <a:r>
              <a:rPr lang="en-US" sz="2000" dirty="0"/>
              <a:t>Option 3: Providing relevant CAG information </a:t>
            </a:r>
            <a:r>
              <a:rPr lang="en-US" sz="2000" b="1" dirty="0"/>
              <a:t>using UE associated signaling</a:t>
            </a:r>
          </a:p>
          <a:p>
            <a:r>
              <a:rPr lang="en-US" sz="2000" dirty="0"/>
              <a:t>Option 4: Configuring </a:t>
            </a:r>
            <a:r>
              <a:rPr lang="en-US" sz="2000" b="1" dirty="0"/>
              <a:t>LADN DNN and associated CAG ID information and S-NSSAI location availability information </a:t>
            </a:r>
            <a:r>
              <a:rPr lang="en-US" sz="2000" dirty="0"/>
              <a:t>[</a:t>
            </a:r>
            <a:r>
              <a:rPr lang="en-US" sz="1600" dirty="0"/>
              <a:t>SA2#165, S2-2410360 and S2-2410368</a:t>
            </a:r>
            <a:r>
              <a:rPr lang="en-US" sz="2000" dirty="0"/>
              <a:t>]</a:t>
            </a:r>
          </a:p>
        </p:txBody>
      </p:sp>
      <p:sp>
        <p:nvSpPr>
          <p:cNvPr id="4" name="Arrow: Pentagon 3">
            <a:extLst>
              <a:ext uri="{FF2B5EF4-FFF2-40B4-BE49-F238E27FC236}">
                <a16:creationId xmlns:a16="http://schemas.microsoft.com/office/drawing/2014/main" id="{27A676DD-6C89-9096-EA68-735C02809A14}"/>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26252596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F088-944C-E285-C080-C1013ADD94FD}"/>
              </a:ext>
            </a:extLst>
          </p:cNvPr>
          <p:cNvSpPr>
            <a:spLocks noGrp="1"/>
          </p:cNvSpPr>
          <p:nvPr>
            <p:ph type="title"/>
          </p:nvPr>
        </p:nvSpPr>
        <p:spPr/>
        <p:txBody>
          <a:bodyPr/>
          <a:lstStyle/>
          <a:p>
            <a:pPr algn="l"/>
            <a:r>
              <a:rPr lang="en-US" dirty="0"/>
              <a:t>Options to enable access to local services from the 5G Femto via co-located local UPF</a:t>
            </a:r>
          </a:p>
        </p:txBody>
      </p:sp>
      <p:graphicFrame>
        <p:nvGraphicFramePr>
          <p:cNvPr id="4" name="Content Placeholder 3">
            <a:extLst>
              <a:ext uri="{FF2B5EF4-FFF2-40B4-BE49-F238E27FC236}">
                <a16:creationId xmlns:a16="http://schemas.microsoft.com/office/drawing/2014/main" id="{C56C1E39-920B-FAA8-D440-691D86695949}"/>
              </a:ext>
            </a:extLst>
          </p:cNvPr>
          <p:cNvGraphicFramePr>
            <a:graphicFrameLocks noGrp="1"/>
          </p:cNvGraphicFramePr>
          <p:nvPr>
            <p:ph idx="1"/>
            <p:extLst>
              <p:ext uri="{D42A27DB-BD31-4B8C-83A1-F6EECF244321}">
                <p14:modId xmlns:p14="http://schemas.microsoft.com/office/powerpoint/2010/main" val="13338272"/>
              </p:ext>
            </p:extLst>
          </p:nvPr>
        </p:nvGraphicFramePr>
        <p:xfrm>
          <a:off x="230819" y="1551804"/>
          <a:ext cx="8815526" cy="4728259"/>
        </p:xfrm>
        <a:graphic>
          <a:graphicData uri="http://schemas.openxmlformats.org/drawingml/2006/table">
            <a:tbl>
              <a:tblPr firstRow="1" bandRow="1">
                <a:tableStyleId>{5C22544A-7EE6-4342-B048-85BDC9FD1C3A}</a:tableStyleId>
              </a:tblPr>
              <a:tblGrid>
                <a:gridCol w="1677879">
                  <a:extLst>
                    <a:ext uri="{9D8B030D-6E8A-4147-A177-3AD203B41FA5}">
                      <a16:colId xmlns:a16="http://schemas.microsoft.com/office/drawing/2014/main" val="3862086657"/>
                    </a:ext>
                  </a:extLst>
                </a:gridCol>
                <a:gridCol w="3320249">
                  <a:extLst>
                    <a:ext uri="{9D8B030D-6E8A-4147-A177-3AD203B41FA5}">
                      <a16:colId xmlns:a16="http://schemas.microsoft.com/office/drawing/2014/main" val="3505187964"/>
                    </a:ext>
                  </a:extLst>
                </a:gridCol>
                <a:gridCol w="3817398">
                  <a:extLst>
                    <a:ext uri="{9D8B030D-6E8A-4147-A177-3AD203B41FA5}">
                      <a16:colId xmlns:a16="http://schemas.microsoft.com/office/drawing/2014/main" val="2212143709"/>
                    </a:ext>
                  </a:extLst>
                </a:gridCol>
              </a:tblGrid>
              <a:tr h="339139">
                <a:tc>
                  <a:txBody>
                    <a:bodyPr/>
                    <a:lstStyle/>
                    <a:p>
                      <a:pPr algn="ctr"/>
                      <a:r>
                        <a:rPr lang="en-US" sz="1600" dirty="0"/>
                        <a:t>Option</a:t>
                      </a:r>
                    </a:p>
                  </a:txBody>
                  <a:tcPr anchor="ctr"/>
                </a:tc>
                <a:tc>
                  <a:txBody>
                    <a:bodyPr/>
                    <a:lstStyle/>
                    <a:p>
                      <a:pPr algn="ctr"/>
                      <a:r>
                        <a:rPr lang="en-US" sz="1600" dirty="0"/>
                        <a:t>Summary</a:t>
                      </a:r>
                    </a:p>
                  </a:txBody>
                  <a:tcPr anchor="ctr"/>
                </a:tc>
                <a:tc>
                  <a:txBody>
                    <a:bodyPr/>
                    <a:lstStyle/>
                    <a:p>
                      <a:pPr algn="ctr"/>
                      <a:r>
                        <a:rPr lang="en-US" sz="1600" dirty="0"/>
                        <a:t>Impacts </a:t>
                      </a:r>
                    </a:p>
                  </a:txBody>
                  <a:tcPr anchor="ctr"/>
                </a:tc>
                <a:extLst>
                  <a:ext uri="{0D108BD9-81ED-4DB2-BD59-A6C34878D82A}">
                    <a16:rowId xmlns:a16="http://schemas.microsoft.com/office/drawing/2014/main" val="3846856130"/>
                  </a:ext>
                </a:extLst>
              </a:tr>
              <a:tr h="719449">
                <a:tc>
                  <a:txBody>
                    <a:bodyPr/>
                    <a:lstStyle/>
                    <a:p>
                      <a:r>
                        <a:rPr lang="en-US" sz="1100" b="1" dirty="0"/>
                        <a:t>Option 1: </a:t>
                      </a:r>
                      <a:r>
                        <a:rPr lang="en-US" sz="1100" b="0" dirty="0"/>
                        <a:t>Providing relevant CAG information using node level signaling via N4 association</a:t>
                      </a:r>
                    </a:p>
                  </a:txBody>
                  <a:tcPr/>
                </a:tc>
                <a:tc>
                  <a:txBody>
                    <a:bodyPr/>
                    <a:lstStyle/>
                    <a:p>
                      <a:r>
                        <a:rPr lang="en-US" sz="1100" dirty="0"/>
                        <a:t>SMF learns the IP address of the co-located UPF and locally stores the IP address associated with the CAG Information that the co-located UPF provided via N4 association setup/update message.</a:t>
                      </a:r>
                    </a:p>
                  </a:txBody>
                  <a:tcPr/>
                </a:tc>
                <a:tc>
                  <a:txBody>
                    <a:bodyPr/>
                    <a:lstStyle/>
                    <a:p>
                      <a:r>
                        <a:rPr lang="en-US" sz="1100" dirty="0"/>
                        <a:t>AMF provides CAG ID to SMF during PDU session establishment/modification.</a:t>
                      </a:r>
                    </a:p>
                    <a:p>
                      <a:r>
                        <a:rPr lang="en-US" sz="1100" dirty="0"/>
                        <a:t>N4 association setup/update includes associated CAG ID(s).</a:t>
                      </a:r>
                    </a:p>
                    <a:p>
                      <a:r>
                        <a:rPr lang="en-US" sz="1100" dirty="0"/>
                        <a:t>UDM/SM subscription data is updated with local breakout info of corresponding CAG ID.</a:t>
                      </a:r>
                    </a:p>
                  </a:txBody>
                  <a:tcPr/>
                </a:tc>
                <a:extLst>
                  <a:ext uri="{0D108BD9-81ED-4DB2-BD59-A6C34878D82A}">
                    <a16:rowId xmlns:a16="http://schemas.microsoft.com/office/drawing/2014/main" val="2577500300"/>
                  </a:ext>
                </a:extLst>
              </a:tr>
              <a:tr h="719449">
                <a:tc>
                  <a:txBody>
                    <a:bodyPr/>
                    <a:lstStyle/>
                    <a:p>
                      <a:r>
                        <a:rPr lang="en-US" sz="1100" b="1" dirty="0"/>
                        <a:t>Option 2: </a:t>
                      </a:r>
                      <a:r>
                        <a:rPr lang="en-US" sz="1100" b="0" dirty="0"/>
                        <a:t>Providing relevant CAG Information using node level signaling via NRF related procedure</a:t>
                      </a:r>
                    </a:p>
                  </a:txBody>
                  <a:tcPr/>
                </a:tc>
                <a:tc>
                  <a:txBody>
                    <a:bodyPr/>
                    <a:lstStyle/>
                    <a:p>
                      <a:r>
                        <a:rPr lang="en-US" sz="1100" dirty="0"/>
                        <a:t>When co-located UPF registers its UPF profile to the NRF, the CAG Information is provided among other UPF profile information.</a:t>
                      </a:r>
                    </a:p>
                    <a:p>
                      <a:r>
                        <a:rPr lang="en-US" sz="1100" dirty="0"/>
                        <a:t>NRF provides the co-located UPF profile including the CAG information to SMF.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AMF provides CAG ID to SMF during PDU session establishment/modification.</a:t>
                      </a:r>
                    </a:p>
                    <a:p>
                      <a:r>
                        <a:rPr lang="en-US" sz="1100" dirty="0"/>
                        <a:t>NRF UPF profile includes associated CAG ID(s).</a:t>
                      </a:r>
                    </a:p>
                    <a:p>
                      <a:r>
                        <a:rPr lang="en-US" sz="1100" dirty="0"/>
                        <a:t>UDM/SM subscription data is updated with local breakout info of corresponding CAG ID.</a:t>
                      </a:r>
                    </a:p>
                  </a:txBody>
                  <a:tcPr/>
                </a:tc>
                <a:extLst>
                  <a:ext uri="{0D108BD9-81ED-4DB2-BD59-A6C34878D82A}">
                    <a16:rowId xmlns:a16="http://schemas.microsoft.com/office/drawing/2014/main" val="34942481"/>
                  </a:ext>
                </a:extLst>
              </a:tr>
              <a:tr h="719449">
                <a:tc>
                  <a:txBody>
                    <a:bodyPr/>
                    <a:lstStyle/>
                    <a:p>
                      <a:r>
                        <a:rPr lang="en-US" sz="1100" b="1" dirty="0"/>
                        <a:t>Option 3: </a:t>
                      </a:r>
                      <a:r>
                        <a:rPr lang="en-US" sz="1100" b="0" dirty="0"/>
                        <a:t>Providing relevant CAG information using UE associated signaling</a:t>
                      </a:r>
                    </a:p>
                  </a:txBody>
                  <a:tcPr/>
                </a:tc>
                <a:tc>
                  <a:txBody>
                    <a:bodyPr/>
                    <a:lstStyle/>
                    <a:p>
                      <a:r>
                        <a:rPr lang="en-US" sz="1100" dirty="0"/>
                        <a:t>During Initial UE message or UL NAS Transfer message, it is the NR Femto node providing the IP address of co-located UPF and the association with CAG ID to the AMF.</a:t>
                      </a:r>
                    </a:p>
                    <a:p>
                      <a:r>
                        <a:rPr lang="en-US" sz="1100" dirty="0"/>
                        <a:t>AMF provides the co-located UPF IP address and CAG information to SMF.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AMF provides CAG ID to SMF during PDU session establishment/modification.</a:t>
                      </a:r>
                    </a:p>
                    <a:p>
                      <a:r>
                        <a:rPr lang="en-US" sz="1100" dirty="0"/>
                        <a:t>Initial UE message or UL NAS Transfer message includes the IP address of co-located UPF that is associated to the CAG ID that UE accesses.</a:t>
                      </a:r>
                    </a:p>
                    <a:p>
                      <a:r>
                        <a:rPr lang="en-US" sz="1100" dirty="0"/>
                        <a:t>UDM/SM subscription data is updated with local breakout info of corresponding CAG ID.</a:t>
                      </a:r>
                    </a:p>
                  </a:txBody>
                  <a:tcPr/>
                </a:tc>
                <a:extLst>
                  <a:ext uri="{0D108BD9-81ED-4DB2-BD59-A6C34878D82A}">
                    <a16:rowId xmlns:a16="http://schemas.microsoft.com/office/drawing/2014/main" val="415706491"/>
                  </a:ext>
                </a:extLst>
              </a:tr>
              <a:tr h="719449">
                <a:tc>
                  <a:txBody>
                    <a:bodyPr/>
                    <a:lstStyle/>
                    <a:p>
                      <a:r>
                        <a:rPr lang="en-US" sz="1100" b="1" dirty="0"/>
                        <a:t>Option 4: </a:t>
                      </a:r>
                      <a:r>
                        <a:rPr lang="en-US" sz="1100" b="0" dirty="0"/>
                        <a:t>Configuring LADN DNN and associated CAG ID information and S-NSSAI location availability information</a:t>
                      </a:r>
                    </a:p>
                  </a:txBody>
                  <a:tcPr/>
                </a:tc>
                <a:tc>
                  <a:txBody>
                    <a:bodyPr/>
                    <a:lstStyle/>
                    <a:p>
                      <a:r>
                        <a:rPr lang="en-US" sz="1100" dirty="0"/>
                        <a:t>LADN DNN is configured as associated with CAG ID(s) in the NEF or UDM (i.e. the associated LADN information such as LADN DNN and LADN service area per DNN and S-NSSAI).</a:t>
                      </a:r>
                    </a:p>
                    <a:p>
                      <a:r>
                        <a:rPr lang="en-US" sz="1100" dirty="0"/>
                        <a:t>In order to enable NR Femto node/cell granularity, the associated NSSAI location availability information is configured by AMF or OAM configuration.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AMF is configured with both LADN DNN and associated CAG ID(s) as well as S-NSSAI location availability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Requires support of both LADN and S-NSSAI location availability features in the network and UE.</a:t>
                      </a:r>
                    </a:p>
                    <a:p>
                      <a:r>
                        <a:rPr lang="en-US" sz="1100" dirty="0"/>
                        <a:t>UDM/AM subscription data is updated with local breakout/LADN info of corresponding CAG ID.</a:t>
                      </a:r>
                    </a:p>
                  </a:txBody>
                  <a:tcPr/>
                </a:tc>
                <a:extLst>
                  <a:ext uri="{0D108BD9-81ED-4DB2-BD59-A6C34878D82A}">
                    <a16:rowId xmlns:a16="http://schemas.microsoft.com/office/drawing/2014/main" val="4167427873"/>
                  </a:ext>
                </a:extLst>
              </a:tr>
            </a:tbl>
          </a:graphicData>
        </a:graphic>
      </p:graphicFrame>
      <p:sp>
        <p:nvSpPr>
          <p:cNvPr id="6" name="Arrow: Pentagon 5">
            <a:extLst>
              <a:ext uri="{FF2B5EF4-FFF2-40B4-BE49-F238E27FC236}">
                <a16:creationId xmlns:a16="http://schemas.microsoft.com/office/drawing/2014/main" id="{FEB928BC-C8EA-A69A-9B4C-40EA26F07DAB}"/>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9276653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F088-944C-E285-C080-C1013ADD94FD}"/>
              </a:ext>
            </a:extLst>
          </p:cNvPr>
          <p:cNvSpPr>
            <a:spLocks noGrp="1"/>
          </p:cNvSpPr>
          <p:nvPr>
            <p:ph type="title"/>
          </p:nvPr>
        </p:nvSpPr>
        <p:spPr/>
        <p:txBody>
          <a:bodyPr/>
          <a:lstStyle/>
          <a:p>
            <a:pPr algn="l"/>
            <a:r>
              <a:rPr lang="en-US" dirty="0"/>
              <a:t>Observations</a:t>
            </a:r>
          </a:p>
        </p:txBody>
      </p:sp>
      <p:sp>
        <p:nvSpPr>
          <p:cNvPr id="3" name="Content Placeholder 2">
            <a:extLst>
              <a:ext uri="{FF2B5EF4-FFF2-40B4-BE49-F238E27FC236}">
                <a16:creationId xmlns:a16="http://schemas.microsoft.com/office/drawing/2014/main" id="{77DB1709-9B4A-A793-549E-6E44C36F516D}"/>
              </a:ext>
            </a:extLst>
          </p:cNvPr>
          <p:cNvSpPr>
            <a:spLocks noGrp="1"/>
          </p:cNvSpPr>
          <p:nvPr>
            <p:ph idx="1"/>
          </p:nvPr>
        </p:nvSpPr>
        <p:spPr>
          <a:xfrm>
            <a:off x="485775" y="1796143"/>
            <a:ext cx="8388350" cy="4488770"/>
          </a:xfrm>
        </p:spPr>
        <p:txBody>
          <a:bodyPr/>
          <a:lstStyle/>
          <a:p>
            <a:r>
              <a:rPr lang="en-US" sz="1600" dirty="0"/>
              <a:t>For all the given options, UDM/subscription data needs to be updated. </a:t>
            </a:r>
          </a:p>
          <a:p>
            <a:pPr lvl="1"/>
            <a:r>
              <a:rPr lang="en-US" sz="1600" dirty="0"/>
              <a:t>Session Management data for Options 1, 2, 3 and Access and Mobility data for Option 4.</a:t>
            </a:r>
          </a:p>
          <a:p>
            <a:r>
              <a:rPr lang="en-US" sz="1600" dirty="0"/>
              <a:t>Options 1 and 3 enable SMF to locally store the co-located UPF and CAG ID information, and Option 2 enables NRF to store the information. </a:t>
            </a:r>
          </a:p>
          <a:p>
            <a:pPr lvl="1"/>
            <a:r>
              <a:rPr lang="en-US" sz="1600" dirty="0"/>
              <a:t>Whereas Option 4 does not define the retrieval of co-located UPF information and only enables/focuses on Scenario 2 defined in slide #3.</a:t>
            </a:r>
          </a:p>
          <a:p>
            <a:r>
              <a:rPr lang="en-US" sz="1600" dirty="0"/>
              <a:t>Option 1, 2 and 3 enable access to local services from the NR Femto node independent from the deployment scenario (i.e., Scenario 1 and Scenario 2 in slide #3).</a:t>
            </a:r>
          </a:p>
          <a:p>
            <a:pPr lvl="1"/>
            <a:r>
              <a:rPr lang="en-US" sz="1400" dirty="0"/>
              <a:t>Furthermore, Options 1, 2 and 3enable dynamic handling of co-located UPF and associated CAG information change (adding/removing CAG IDs).</a:t>
            </a:r>
          </a:p>
          <a:p>
            <a:r>
              <a:rPr lang="en-US" sz="1600" dirty="0"/>
              <a:t>Option 4 has dependency on supporting LADN as well as S-NSSAI location availability information (introduced in Rel-18) both at the network and UE sides.</a:t>
            </a:r>
          </a:p>
          <a:p>
            <a:pPr lvl="1"/>
            <a:r>
              <a:rPr lang="en-US" sz="1600" dirty="0"/>
              <a:t>Moreover, as it relies on configuration at AMF, handling dynamic changes and supporting Scenario 1 deployments are not straightforward. </a:t>
            </a:r>
          </a:p>
          <a:p>
            <a:r>
              <a:rPr lang="en-US" sz="1600" dirty="0"/>
              <a:t>In case multiple UEs are accessing local services via NR Femto node, the same information will be sent to AMF for these UEs in Option 3.</a:t>
            </a:r>
          </a:p>
        </p:txBody>
      </p:sp>
      <p:sp>
        <p:nvSpPr>
          <p:cNvPr id="4" name="Arrow: Pentagon 3">
            <a:extLst>
              <a:ext uri="{FF2B5EF4-FFF2-40B4-BE49-F238E27FC236}">
                <a16:creationId xmlns:a16="http://schemas.microsoft.com/office/drawing/2014/main" id="{77B8695B-68C5-7988-B5BF-99E5BBED66EE}"/>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21807185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F088-944C-E285-C080-C1013ADD94FD}"/>
              </a:ext>
            </a:extLst>
          </p:cNvPr>
          <p:cNvSpPr>
            <a:spLocks noGrp="1"/>
          </p:cNvSpPr>
          <p:nvPr>
            <p:ph type="title"/>
          </p:nvPr>
        </p:nvSpPr>
        <p:spPr/>
        <p:txBody>
          <a:bodyPr/>
          <a:lstStyle/>
          <a:p>
            <a:pPr algn="l"/>
            <a:r>
              <a:rPr lang="en-US" dirty="0"/>
              <a:t>Proposed Way Forward</a:t>
            </a:r>
          </a:p>
        </p:txBody>
      </p:sp>
      <p:sp>
        <p:nvSpPr>
          <p:cNvPr id="3" name="Content Placeholder 2">
            <a:extLst>
              <a:ext uri="{FF2B5EF4-FFF2-40B4-BE49-F238E27FC236}">
                <a16:creationId xmlns:a16="http://schemas.microsoft.com/office/drawing/2014/main" id="{77DB1709-9B4A-A793-549E-6E44C36F516D}"/>
              </a:ext>
            </a:extLst>
          </p:cNvPr>
          <p:cNvSpPr>
            <a:spLocks noGrp="1"/>
          </p:cNvSpPr>
          <p:nvPr>
            <p:ph idx="1"/>
          </p:nvPr>
        </p:nvSpPr>
        <p:spPr>
          <a:xfrm>
            <a:off x="485775" y="1796143"/>
            <a:ext cx="8388350" cy="4488770"/>
          </a:xfrm>
        </p:spPr>
        <p:txBody>
          <a:bodyPr/>
          <a:lstStyle/>
          <a:p>
            <a:r>
              <a:rPr lang="en-US" sz="2200" b="1" dirty="0"/>
              <a:t>Consider either</a:t>
            </a:r>
          </a:p>
          <a:p>
            <a:pPr lvl="1"/>
            <a:r>
              <a:rPr lang="en-US" sz="2200" b="1" dirty="0"/>
              <a:t>Option 1 – N4 (S2-2412279/S2-2412280); or </a:t>
            </a:r>
          </a:p>
          <a:p>
            <a:pPr lvl="1"/>
            <a:r>
              <a:rPr lang="en-US" sz="2200" b="1" dirty="0"/>
              <a:t>Option 2 – NRF (S2-2412285/S2-2412286) </a:t>
            </a:r>
          </a:p>
          <a:p>
            <a:pPr marL="457200" lvl="1" indent="0">
              <a:buNone/>
            </a:pPr>
            <a:r>
              <a:rPr lang="en-US" sz="2200" b="1" dirty="0"/>
              <a:t>to enable access to local services from the 5G </a:t>
            </a:r>
            <a:r>
              <a:rPr lang="en-US" sz="2200" b="1" dirty="0" err="1"/>
              <a:t>Femto</a:t>
            </a:r>
            <a:r>
              <a:rPr lang="en-US" sz="2200" b="1" dirty="0"/>
              <a:t> via co-located or standalone local UPF. </a:t>
            </a:r>
          </a:p>
          <a:p>
            <a:r>
              <a:rPr lang="en-US" sz="2200" b="1" dirty="0"/>
              <a:t> These options has no UE impact.</a:t>
            </a:r>
          </a:p>
          <a:p>
            <a:endParaRPr lang="en-US" sz="2200" b="1" dirty="0"/>
          </a:p>
        </p:txBody>
      </p:sp>
      <p:sp>
        <p:nvSpPr>
          <p:cNvPr id="4" name="Arrow: Pentagon 3">
            <a:extLst>
              <a:ext uri="{FF2B5EF4-FFF2-40B4-BE49-F238E27FC236}">
                <a16:creationId xmlns:a16="http://schemas.microsoft.com/office/drawing/2014/main" id="{77B8695B-68C5-7988-B5BF-99E5BBED66EE}"/>
              </a:ext>
            </a:extLst>
          </p:cNvPr>
          <p:cNvSpPr/>
          <p:nvPr/>
        </p:nvSpPr>
        <p:spPr bwMode="auto">
          <a:xfrm>
            <a:off x="600076" y="6378575"/>
            <a:ext cx="6146954" cy="314325"/>
          </a:xfrm>
          <a:prstGeom prst="homePlate">
            <a:avLst>
              <a:gd name="adj" fmla="val 85324"/>
            </a:avLst>
          </a:prstGeom>
          <a:solidFill>
            <a:srgbClr val="72AF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rPr>
              <a:t>TSG SA2#166, 18 – 22 Nov 2024</a:t>
            </a:r>
          </a:p>
        </p:txBody>
      </p:sp>
    </p:spTree>
    <p:extLst>
      <p:ext uri="{BB962C8B-B14F-4D97-AF65-F5344CB8AC3E}">
        <p14:creationId xmlns:p14="http://schemas.microsoft.com/office/powerpoint/2010/main" val="4187142545"/>
      </p:ext>
    </p:extLst>
  </p:cSld>
  <p:clrMapOvr>
    <a:masterClrMapping/>
  </p:clrMapOvr>
  <p:transition spd="slow"/>
</p:sld>
</file>

<file path=ppt/theme/theme1.xml><?xml version="1.0" encoding="utf-8"?>
<a:theme xmlns:a="http://schemas.openxmlformats.org/drawingml/2006/main" name="Theme1-3gp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3gpp" id="{2DA1D907-0BD8-4151-AFA6-ADCBAA7C34DD}" vid="{1FD3D14A-2938-47F4-952D-762CDDF5EF2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RBI5PAMIO524-1616901215-33941</_dlc_DocId>
    <_dlc_DocIdUrl xmlns="71c5aaf6-e6ce-465b-b873-5148d2a4c105">
      <Url>https://nokia.sharepoint.com/sites/gxp/_layouts/15/DocIdRedir.aspx?ID=RBI5PAMIO524-1616901215-33941</Url>
      <Description>RBI5PAMIO524-1616901215-33941</Description>
    </_dlc_DocIdUrl>
  </documentManagement>
</p:propertie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1A9E9E-EF4A-4AF4-8AE4-31DB8242B6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4D226E5-1BEE-4301-A067-23F1CBF72EEB}">
  <ds:schemaRefs>
    <ds:schemaRef ds:uri="http://schemas.microsoft.com/sharepoint/events"/>
  </ds:schemaRefs>
</ds:datastoreItem>
</file>

<file path=customXml/itemProps3.xml><?xml version="1.0" encoding="utf-8"?>
<ds:datastoreItem xmlns:ds="http://schemas.openxmlformats.org/officeDocument/2006/customXml" ds:itemID="{982E10A3-DB35-414F-83C1-BF5FB8647349}">
  <ds:schemaRefs>
    <ds:schemaRef ds:uri="http://schemas.microsoft.com/office/infopath/2007/PartnerControls"/>
    <ds:schemaRef ds:uri="71c5aaf6-e6ce-465b-b873-5148d2a4c105"/>
    <ds:schemaRef ds:uri="http://schemas.microsoft.com/office/2006/documentManagement/types"/>
    <ds:schemaRef ds:uri="http://purl.org/dc/dcmitype/"/>
    <ds:schemaRef ds:uri="7275bb01-7583-478d-bc14-e839a2dd5989"/>
    <ds:schemaRef ds:uri="http://www.w3.org/XML/1998/namespace"/>
    <ds:schemaRef ds:uri="http://purl.org/dc/elements/1.1/"/>
    <ds:schemaRef ds:uri="3f2ce089-3858-4176-9a21-a30f9204848e"/>
    <ds:schemaRef ds:uri="http://schemas.openxmlformats.org/package/2006/metadata/core-properties"/>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6266C475-0E6B-4ABF-945C-74CA612E151A}">
  <ds:schemaRefs>
    <ds:schemaRef ds:uri="Microsoft.SharePoint.Taxonomy.ContentTypeSync"/>
  </ds:schemaRefs>
</ds:datastoreItem>
</file>

<file path=customXml/itemProps5.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Theme1-3gpp</Template>
  <TotalTime>52598</TotalTime>
  <Words>1806</Words>
  <Application>Microsoft Office PowerPoint</Application>
  <PresentationFormat>On-screen Show (4:3)</PresentationFormat>
  <Paragraphs>142</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SimSun</vt:lpstr>
      <vt:lpstr>Arial</vt:lpstr>
      <vt:lpstr>Arial </vt:lpstr>
      <vt:lpstr>Calibri</vt:lpstr>
      <vt:lpstr>Google Sans</vt:lpstr>
      <vt:lpstr>Times New Roman</vt:lpstr>
      <vt:lpstr>Theme1-3gpp</vt:lpstr>
      <vt:lpstr>Analysis on 5G_Femto WT#1 – Access to Local services via Femto  Nokia</vt:lpstr>
      <vt:lpstr>PowerPoint Presentation</vt:lpstr>
      <vt:lpstr>Scenarios to consider on access to local services from the 5G Femto via co-located local UPF </vt:lpstr>
      <vt:lpstr>Issues with RAN3 conclusions</vt:lpstr>
      <vt:lpstr>Issues with RAN3 conclusions</vt:lpstr>
      <vt:lpstr>Options to enable access to local services from the 5G Femto via co-located local UPF</vt:lpstr>
      <vt:lpstr>Options to enable access to local services from the 5G Femto via co-located local UPF</vt:lpstr>
      <vt:lpstr>Observations</vt:lpstr>
      <vt:lpstr>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NOKIA-TC-4</cp:lastModifiedBy>
  <cp:revision>1976</cp:revision>
  <dcterms:created xsi:type="dcterms:W3CDTF">2008-08-30T09:32:10Z</dcterms:created>
  <dcterms:modified xsi:type="dcterms:W3CDTF">2024-11-08T17:18:34Z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0x01010055A05E76B664164F9F76E63E6D6BE6ED</vt:lpwstr>
  </property>
  <property fmtid="{D5CDD505-2E9C-101B-9397-08002B2CF9AE}" pid="13" name="_dlc_DocIdItemGuid">
    <vt:lpwstr>67c277cf-3eda-4b79-b4e6-93e5ed03093e</vt:lpwstr>
  </property>
  <property fmtid="{D5CDD505-2E9C-101B-9397-08002B2CF9AE}" pid="14" name="MediaServiceImageTags">
    <vt:lpwstr/>
  </property>
</Properties>
</file>