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9"/>
  </p:notesMasterIdLst>
  <p:handoutMasterIdLst>
    <p:handoutMasterId r:id="rId20"/>
  </p:handoutMasterIdLst>
  <p:sldIdLst>
    <p:sldId id="341" r:id="rId7"/>
    <p:sldId id="363" r:id="rId8"/>
    <p:sldId id="367" r:id="rId9"/>
    <p:sldId id="371" r:id="rId10"/>
    <p:sldId id="368" r:id="rId11"/>
    <p:sldId id="369" r:id="rId12"/>
    <p:sldId id="374" r:id="rId13"/>
    <p:sldId id="370" r:id="rId14"/>
    <p:sldId id="373" r:id="rId15"/>
    <p:sldId id="365" r:id="rId16"/>
    <p:sldId id="376" r:id="rId17"/>
    <p:sldId id="377"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D19380-F7D3-91EF-BC47-472961AC5C58}" name="Shubhranshu Singh (Nokia)" initials="SS" userId="S::shubhranshu.singh@nokia.com::097f1207-65ae-4ec2-ab78-00d0c1d73a58" providerId="AD"/>
  <p188:author id="{68692289-37E7-93DC-811A-54E9E754C9FD}" name="NOKIA-TC-4" initials="TC" userId="NOKIA-TC-4"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623960-759C-7DF9-207D-B0FBE8D8D257}" v="6" dt="2024-11-08T16:15:56.4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6283" autoAdjust="0"/>
  </p:normalViewPr>
  <p:slideViewPr>
    <p:cSldViewPr snapToGrid="0">
      <p:cViewPr varScale="1">
        <p:scale>
          <a:sx n="98" d="100"/>
          <a:sy n="98" d="100"/>
        </p:scale>
        <p:origin x="90" y="2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zcan Cogalan (Nokia)" userId="78ee4074-7bea-45b4-a7b2-a93a9b091274" providerId="ADAL" clId="{622FCC43-C8C9-4F95-847C-0F812DAAF570}"/>
    <pc:docChg chg="undo custSel modSld">
      <pc:chgData name="Tezcan Cogalan (Nokia)" userId="78ee4074-7bea-45b4-a7b2-a93a9b091274" providerId="ADAL" clId="{622FCC43-C8C9-4F95-847C-0F812DAAF570}" dt="2024-11-08T14:32:37.834" v="1393" actId="20577"/>
      <pc:docMkLst>
        <pc:docMk/>
      </pc:docMkLst>
      <pc:sldChg chg="modSp mod">
        <pc:chgData name="Tezcan Cogalan (Nokia)" userId="78ee4074-7bea-45b4-a7b2-a93a9b091274" providerId="ADAL" clId="{622FCC43-C8C9-4F95-847C-0F812DAAF570}" dt="2024-11-08T14:32:37.834" v="1393" actId="20577"/>
        <pc:sldMkLst>
          <pc:docMk/>
          <pc:sldMk cId="0" sldId="363"/>
        </pc:sldMkLst>
        <pc:spChg chg="mod">
          <ac:chgData name="Tezcan Cogalan (Nokia)" userId="78ee4074-7bea-45b4-a7b2-a93a9b091274" providerId="ADAL" clId="{622FCC43-C8C9-4F95-847C-0F812DAAF570}" dt="2024-11-08T14:32:37.834" v="1393" actId="20577"/>
          <ac:spMkLst>
            <pc:docMk/>
            <pc:sldMk cId="0" sldId="363"/>
            <ac:spMk id="6147" creationId="{33CFEE74-7B51-47B2-8BC9-945D38E983E7}"/>
          </ac:spMkLst>
        </pc:spChg>
      </pc:sldChg>
      <pc:sldChg chg="modSp mod">
        <pc:chgData name="Tezcan Cogalan (Nokia)" userId="78ee4074-7bea-45b4-a7b2-a93a9b091274" providerId="ADAL" clId="{622FCC43-C8C9-4F95-847C-0F812DAAF570}" dt="2024-11-08T01:30:57.591" v="1180" actId="255"/>
        <pc:sldMkLst>
          <pc:docMk/>
          <pc:sldMk cId="0" sldId="365"/>
        </pc:sldMkLst>
        <pc:spChg chg="mod">
          <ac:chgData name="Tezcan Cogalan (Nokia)" userId="78ee4074-7bea-45b4-a7b2-a93a9b091274" providerId="ADAL" clId="{622FCC43-C8C9-4F95-847C-0F812DAAF570}" dt="2024-11-08T01:30:57.591" v="1180" actId="255"/>
          <ac:spMkLst>
            <pc:docMk/>
            <pc:sldMk cId="0" sldId="365"/>
            <ac:spMk id="8195" creationId="{A955EC6E-B2A1-4AA5-9F6A-E317D7FE324C}"/>
          </ac:spMkLst>
        </pc:spChg>
      </pc:sldChg>
      <pc:sldChg chg="addSp modSp mod modCm">
        <pc:chgData name="Tezcan Cogalan (Nokia)" userId="78ee4074-7bea-45b4-a7b2-a93a9b091274" providerId="ADAL" clId="{622FCC43-C8C9-4F95-847C-0F812DAAF570}" dt="2024-11-08T14:27:37.462" v="1309" actId="113"/>
        <pc:sldMkLst>
          <pc:docMk/>
          <pc:sldMk cId="2289260504" sldId="368"/>
        </pc:sldMkLst>
        <pc:spChg chg="add mod">
          <ac:chgData name="Tezcan Cogalan (Nokia)" userId="78ee4074-7bea-45b4-a7b2-a93a9b091274" providerId="ADAL" clId="{622FCC43-C8C9-4F95-847C-0F812DAAF570}" dt="2024-11-08T01:26:04.688" v="1052" actId="1076"/>
          <ac:spMkLst>
            <pc:docMk/>
            <pc:sldMk cId="2289260504" sldId="368"/>
            <ac:spMk id="2" creationId="{EEE55379-B5B6-195E-2E2D-3C422D677B9E}"/>
          </ac:spMkLst>
        </pc:spChg>
        <pc:spChg chg="mod">
          <ac:chgData name="Tezcan Cogalan (Nokia)" userId="78ee4074-7bea-45b4-a7b2-a93a9b091274" providerId="ADAL" clId="{622FCC43-C8C9-4F95-847C-0F812DAAF570}" dt="2024-11-08T14:27:37.462" v="1309" actId="113"/>
          <ac:spMkLst>
            <pc:docMk/>
            <pc:sldMk cId="2289260504" sldId="368"/>
            <ac:spMk id="21" creationId="{2D011655-B3D1-61FD-5D09-5C7BCA4ABDBE}"/>
          </ac:spMkLst>
        </pc:sp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622FCC43-C8C9-4F95-847C-0F812DAAF570}" dt="2024-11-08T01:04:54.070" v="8" actId="20577"/>
              <pc2:cmMkLst xmlns:pc2="http://schemas.microsoft.com/office/powerpoint/2019/9/main/command">
                <pc:docMk/>
                <pc:sldMk cId="2289260504" sldId="368"/>
                <pc2:cmMk id="{FB56173A-E888-450E-9470-3868A6A6E742}"/>
              </pc2:cmMkLst>
            </pc226:cmChg>
          </p:ext>
        </pc:extLst>
      </pc:sldChg>
      <pc:sldChg chg="addSp modSp mod modCm">
        <pc:chgData name="Tezcan Cogalan (Nokia)" userId="78ee4074-7bea-45b4-a7b2-a93a9b091274" providerId="ADAL" clId="{622FCC43-C8C9-4F95-847C-0F812DAAF570}" dt="2024-11-08T01:25:24.123" v="1045" actId="14100"/>
        <pc:sldMkLst>
          <pc:docMk/>
          <pc:sldMk cId="242999061" sldId="369"/>
        </pc:sldMkLst>
        <pc:spChg chg="add mod">
          <ac:chgData name="Tezcan Cogalan (Nokia)" userId="78ee4074-7bea-45b4-a7b2-a93a9b091274" providerId="ADAL" clId="{622FCC43-C8C9-4F95-847C-0F812DAAF570}" dt="2024-11-08T01:25:24.123" v="1045" actId="14100"/>
          <ac:spMkLst>
            <pc:docMk/>
            <pc:sldMk cId="242999061" sldId="369"/>
            <ac:spMk id="3" creationId="{2CD0836F-D5D9-9B2B-2AD9-C71AA3E307E8}"/>
          </ac:spMkLst>
        </pc:spChg>
        <pc:spChg chg="mod">
          <ac:chgData name="Tezcan Cogalan (Nokia)" userId="78ee4074-7bea-45b4-a7b2-a93a9b091274" providerId="ADAL" clId="{622FCC43-C8C9-4F95-847C-0F812DAAF570}" dt="2024-11-08T01:25:18.178" v="1044" actId="108"/>
          <ac:spMkLst>
            <pc:docMk/>
            <pc:sldMk cId="242999061" sldId="369"/>
            <ac:spMk id="21" creationId="{2D011655-B3D1-61FD-5D09-5C7BCA4ABDBE}"/>
          </ac:spMkLst>
        </pc:sp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622FCC43-C8C9-4F95-847C-0F812DAAF570}" dt="2024-11-08T01:08:05.933" v="130" actId="20577"/>
              <pc2:cmMkLst xmlns:pc2="http://schemas.microsoft.com/office/powerpoint/2019/9/main/command">
                <pc:docMk/>
                <pc:sldMk cId="242999061" sldId="369"/>
                <pc2:cmMk id="{50154033-BC28-40ED-A81C-53DD3365B7BD}"/>
              </pc2:cmMkLst>
            </pc226:cmChg>
            <pc226:cmChg xmlns:pc226="http://schemas.microsoft.com/office/powerpoint/2022/06/main/command" chg="mod">
              <pc226:chgData name="Tezcan Cogalan (Nokia)" userId="78ee4074-7bea-45b4-a7b2-a93a9b091274" providerId="ADAL" clId="{622FCC43-C8C9-4F95-847C-0F812DAAF570}" dt="2024-11-08T01:08:05.933" v="130" actId="20577"/>
              <pc2:cmMkLst xmlns:pc2="http://schemas.microsoft.com/office/powerpoint/2019/9/main/command">
                <pc:docMk/>
                <pc:sldMk cId="242999061" sldId="369"/>
                <pc2:cmMk id="{D008A399-43B0-46E6-B371-467BC1F483EB}"/>
              </pc2:cmMkLst>
            </pc226:cmChg>
          </p:ext>
        </pc:extLst>
      </pc:sldChg>
      <pc:sldChg chg="addSp modSp mod">
        <pc:chgData name="Tezcan Cogalan (Nokia)" userId="78ee4074-7bea-45b4-a7b2-a93a9b091274" providerId="ADAL" clId="{622FCC43-C8C9-4F95-847C-0F812DAAF570}" dt="2024-11-08T01:27:09.321" v="1063" actId="20577"/>
        <pc:sldMkLst>
          <pc:docMk/>
          <pc:sldMk cId="3845803357" sldId="370"/>
        </pc:sldMkLst>
        <pc:spChg chg="add mod">
          <ac:chgData name="Tezcan Cogalan (Nokia)" userId="78ee4074-7bea-45b4-a7b2-a93a9b091274" providerId="ADAL" clId="{622FCC43-C8C9-4F95-847C-0F812DAAF570}" dt="2024-11-08T01:21:47.991" v="883" actId="1076"/>
          <ac:spMkLst>
            <pc:docMk/>
            <pc:sldMk cId="3845803357" sldId="370"/>
            <ac:spMk id="2" creationId="{5B142001-2281-AF0D-4B91-85C34E655AB6}"/>
          </ac:spMkLst>
        </pc:spChg>
        <pc:spChg chg="add mod">
          <ac:chgData name="Tezcan Cogalan (Nokia)" userId="78ee4074-7bea-45b4-a7b2-a93a9b091274" providerId="ADAL" clId="{622FCC43-C8C9-4F95-847C-0F812DAAF570}" dt="2024-11-08T01:27:09.321" v="1063" actId="20577"/>
          <ac:spMkLst>
            <pc:docMk/>
            <pc:sldMk cId="3845803357" sldId="370"/>
            <ac:spMk id="3" creationId="{B55408A5-D2B4-47FD-EA7F-F2DD44718BC7}"/>
          </ac:spMkLst>
        </pc:spChg>
      </pc:sldChg>
      <pc:sldChg chg="addSp modSp mod">
        <pc:chgData name="Tezcan Cogalan (Nokia)" userId="78ee4074-7bea-45b4-a7b2-a93a9b091274" providerId="ADAL" clId="{622FCC43-C8C9-4F95-847C-0F812DAAF570}" dt="2024-11-08T01:25:57.453" v="1051" actId="1076"/>
        <pc:sldMkLst>
          <pc:docMk/>
          <pc:sldMk cId="2555191873" sldId="371"/>
        </pc:sldMkLst>
        <pc:spChg chg="add mod">
          <ac:chgData name="Tezcan Cogalan (Nokia)" userId="78ee4074-7bea-45b4-a7b2-a93a9b091274" providerId="ADAL" clId="{622FCC43-C8C9-4F95-847C-0F812DAAF570}" dt="2024-11-08T01:25:57.453" v="1051" actId="1076"/>
          <ac:spMkLst>
            <pc:docMk/>
            <pc:sldMk cId="2555191873" sldId="371"/>
            <ac:spMk id="2" creationId="{5328DDDF-2264-9C30-8FFF-E7685AE8DC90}"/>
          </ac:spMkLst>
        </pc:spChg>
      </pc:sldChg>
      <pc:sldChg chg="addSp modSp mod">
        <pc:chgData name="Tezcan Cogalan (Nokia)" userId="78ee4074-7bea-45b4-a7b2-a93a9b091274" providerId="ADAL" clId="{622FCC43-C8C9-4F95-847C-0F812DAAF570}" dt="2024-11-08T01:27:34.863" v="1068" actId="14100"/>
        <pc:sldMkLst>
          <pc:docMk/>
          <pc:sldMk cId="1218796191" sldId="373"/>
        </pc:sldMkLst>
        <pc:spChg chg="add mod">
          <ac:chgData name="Tezcan Cogalan (Nokia)" userId="78ee4074-7bea-45b4-a7b2-a93a9b091274" providerId="ADAL" clId="{622FCC43-C8C9-4F95-847C-0F812DAAF570}" dt="2024-11-08T01:27:34.863" v="1068" actId="14100"/>
          <ac:spMkLst>
            <pc:docMk/>
            <pc:sldMk cId="1218796191" sldId="373"/>
            <ac:spMk id="2" creationId="{C8979B1A-89F8-4C8D-0249-8CC832CF6BEF}"/>
          </ac:spMkLst>
        </pc:spChg>
      </pc:sldChg>
      <pc:sldChg chg="addSp modSp mod modCm">
        <pc:chgData name="Tezcan Cogalan (Nokia)" userId="78ee4074-7bea-45b4-a7b2-a93a9b091274" providerId="ADAL" clId="{622FCC43-C8C9-4F95-847C-0F812DAAF570}" dt="2024-11-08T01:26:14.157" v="1053" actId="1076"/>
        <pc:sldMkLst>
          <pc:docMk/>
          <pc:sldMk cId="4169321128" sldId="374"/>
        </pc:sldMkLst>
        <pc:spChg chg="add mod">
          <ac:chgData name="Tezcan Cogalan (Nokia)" userId="78ee4074-7bea-45b4-a7b2-a93a9b091274" providerId="ADAL" clId="{622FCC43-C8C9-4F95-847C-0F812DAAF570}" dt="2024-11-08T01:26:14.157" v="1053" actId="1076"/>
          <ac:spMkLst>
            <pc:docMk/>
            <pc:sldMk cId="4169321128" sldId="374"/>
            <ac:spMk id="2" creationId="{87862DDE-1D51-A1B0-D941-BA5C97644945}"/>
          </ac:spMkLst>
        </pc:spChg>
        <pc:spChg chg="mod">
          <ac:chgData name="Tezcan Cogalan (Nokia)" userId="78ee4074-7bea-45b4-a7b2-a93a9b091274" providerId="ADAL" clId="{622FCC43-C8C9-4F95-847C-0F812DAAF570}" dt="2024-11-08T01:19:54.877" v="786" actId="108"/>
          <ac:spMkLst>
            <pc:docMk/>
            <pc:sldMk cId="4169321128" sldId="374"/>
            <ac:spMk id="21" creationId="{2D011655-B3D1-61FD-5D09-5C7BCA4ABDBE}"/>
          </ac:spMkLst>
        </pc:sp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622FCC43-C8C9-4F95-847C-0F812DAAF570}" dt="2024-11-08T01:20:08.137" v="789" actId="6549"/>
              <pc2:cmMkLst xmlns:pc2="http://schemas.microsoft.com/office/powerpoint/2019/9/main/command">
                <pc:docMk/>
                <pc:sldMk cId="4169321128" sldId="374"/>
                <pc2:cmMk id="{5FA6F183-15AF-4F41-BCD2-0698681B7605}"/>
              </pc2:cmMkLst>
            </pc226:cmChg>
          </p:ext>
        </pc:extLst>
      </pc:sldChg>
      <pc:sldChg chg="modSp mod">
        <pc:chgData name="Tezcan Cogalan (Nokia)" userId="78ee4074-7bea-45b4-a7b2-a93a9b091274" providerId="ADAL" clId="{622FCC43-C8C9-4F95-847C-0F812DAAF570}" dt="2024-11-08T01:33:32.872" v="1305" actId="20577"/>
        <pc:sldMkLst>
          <pc:docMk/>
          <pc:sldMk cId="1683022481" sldId="376"/>
        </pc:sldMkLst>
        <pc:spChg chg="mod">
          <ac:chgData name="Tezcan Cogalan (Nokia)" userId="78ee4074-7bea-45b4-a7b2-a93a9b091274" providerId="ADAL" clId="{622FCC43-C8C9-4F95-847C-0F812DAAF570}" dt="2024-11-08T01:33:32.872" v="1305" actId="20577"/>
          <ac:spMkLst>
            <pc:docMk/>
            <pc:sldMk cId="1683022481" sldId="376"/>
            <ac:spMk id="8195" creationId="{A955EC6E-B2A1-4AA5-9F6A-E317D7FE324C}"/>
          </ac:spMkLst>
        </pc:spChg>
      </pc:sldChg>
      <pc:sldChg chg="modSp mod modCm">
        <pc:chgData name="Tezcan Cogalan (Nokia)" userId="78ee4074-7bea-45b4-a7b2-a93a9b091274" providerId="ADAL" clId="{622FCC43-C8C9-4F95-847C-0F812DAAF570}" dt="2024-11-08T14:01:40.003" v="1308" actId="20577"/>
        <pc:sldMkLst>
          <pc:docMk/>
          <pc:sldMk cId="4073903399" sldId="377"/>
        </pc:sldMkLst>
        <pc:spChg chg="mod">
          <ac:chgData name="Tezcan Cogalan (Nokia)" userId="78ee4074-7bea-45b4-a7b2-a93a9b091274" providerId="ADAL" clId="{622FCC43-C8C9-4F95-847C-0F812DAAF570}" dt="2024-11-08T14:01:40.003" v="1308" actId="20577"/>
          <ac:spMkLst>
            <pc:docMk/>
            <pc:sldMk cId="4073903399" sldId="377"/>
            <ac:spMk id="8195" creationId="{A955EC6E-B2A1-4AA5-9F6A-E317D7FE324C}"/>
          </ac:spMkLst>
        </pc:sp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622FCC43-C8C9-4F95-847C-0F812DAAF570}" dt="2024-11-08T14:01:40.003" v="1308" actId="20577"/>
              <pc2:cmMkLst xmlns:pc2="http://schemas.microsoft.com/office/powerpoint/2019/9/main/command">
                <pc:docMk/>
                <pc:sldMk cId="4073903399" sldId="377"/>
                <pc2:cmMk id="{8C93296B-97D4-456F-B3BF-68682B62D31A}"/>
              </pc2:cmMkLst>
            </pc226:cmChg>
          </p:ext>
        </pc:extLst>
      </pc:sldChg>
    </pc:docChg>
  </pc:docChgLst>
  <pc:docChgLst>
    <pc:chgData name="Tezcan Cogalan (Nokia)" userId="S::tezcan.cogalan@nokia.com::78ee4074-7bea-45b4-a7b2-a93a9b091274" providerId="AD" clId="Web-{1D623960-759C-7DF9-207D-B0FBE8D8D257}"/>
    <pc:docChg chg="modSld">
      <pc:chgData name="Tezcan Cogalan (Nokia)" userId="S::tezcan.cogalan@nokia.com::78ee4074-7bea-45b4-a7b2-a93a9b091274" providerId="AD" clId="Web-{1D623960-759C-7DF9-207D-B0FBE8D8D257}" dt="2024-11-08T16:15:52.812" v="4" actId="20577"/>
      <pc:docMkLst>
        <pc:docMk/>
      </pc:docMkLst>
      <pc:sldChg chg="modSp">
        <pc:chgData name="Tezcan Cogalan (Nokia)" userId="S::tezcan.cogalan@nokia.com::78ee4074-7bea-45b4-a7b2-a93a9b091274" providerId="AD" clId="Web-{1D623960-759C-7DF9-207D-B0FBE8D8D257}" dt="2024-11-08T16:15:52.812" v="4" actId="20577"/>
        <pc:sldMkLst>
          <pc:docMk/>
          <pc:sldMk cId="0" sldId="341"/>
        </pc:sldMkLst>
        <pc:spChg chg="mod">
          <ac:chgData name="Tezcan Cogalan (Nokia)" userId="S::tezcan.cogalan@nokia.com::78ee4074-7bea-45b4-a7b2-a93a9b091274" providerId="AD" clId="Web-{1D623960-759C-7DF9-207D-B0FBE8D8D257}" dt="2024-11-08T16:15:52.812" v="4" actId="20577"/>
          <ac:spMkLst>
            <pc:docMk/>
            <pc:sldMk cId="0" sldId="341"/>
            <ac:spMk id="5122" creationId="{6BFCA172-672F-4297-B767-9F7EDE373FA1}"/>
          </ac:spMkLst>
        </pc:spChg>
      </pc:sldChg>
    </pc:docChg>
  </pc:docChgLst>
  <pc:docChgLst>
    <pc:chgData name="Shubhranshu Singh (Nokia)" userId="097f1207-65ae-4ec2-ab78-00d0c1d73a58" providerId="ADAL" clId="{074F659C-ADF0-4338-9451-FAA8A1746623}"/>
    <pc:docChg chg="modSld">
      <pc:chgData name="Shubhranshu Singh (Nokia)" userId="097f1207-65ae-4ec2-ab78-00d0c1d73a58" providerId="ADAL" clId="{074F659C-ADF0-4338-9451-FAA8A1746623}" dt="2024-11-07T13:46:07.479" v="11" actId="20577"/>
      <pc:docMkLst>
        <pc:docMk/>
      </pc:docMkLst>
      <pc:sldChg chg="modSp mod">
        <pc:chgData name="Shubhranshu Singh (Nokia)" userId="097f1207-65ae-4ec2-ab78-00d0c1d73a58" providerId="ADAL" clId="{074F659C-ADF0-4338-9451-FAA8A1746623}" dt="2024-11-07T13:46:07.479" v="11" actId="20577"/>
        <pc:sldMkLst>
          <pc:docMk/>
          <pc:sldMk cId="4073903399" sldId="377"/>
        </pc:sldMkLst>
        <pc:spChg chg="mod">
          <ac:chgData name="Shubhranshu Singh (Nokia)" userId="097f1207-65ae-4ec2-ab78-00d0c1d73a58" providerId="ADAL" clId="{074F659C-ADF0-4338-9451-FAA8A1746623}" dt="2024-11-07T13:46:07.479" v="11" actId="20577"/>
          <ac:spMkLst>
            <pc:docMk/>
            <pc:sldMk cId="4073903399" sldId="377"/>
            <ac:spMk id="8195" creationId="{A955EC6E-B2A1-4AA5-9F6A-E317D7FE324C}"/>
          </ac:spMkLst>
        </pc:spChg>
      </pc:sldChg>
    </pc:docChg>
  </pc:docChgLst>
  <pc:docChgLst>
    <pc:chgData name="Tezcan Cogalan (Nokia)" userId="78ee4074-7bea-45b4-a7b2-a93a9b091274" providerId="ADAL" clId="{C59FC099-1071-4B79-B385-F203309CA66D}"/>
    <pc:docChg chg="modSld">
      <pc:chgData name="Tezcan Cogalan (Nokia)" userId="78ee4074-7bea-45b4-a7b2-a93a9b091274" providerId="ADAL" clId="{C59FC099-1071-4B79-B385-F203309CA66D}" dt="2024-11-08T16:55:30.218" v="51" actId="20577"/>
      <pc:docMkLst>
        <pc:docMk/>
      </pc:docMkLst>
      <pc:sldChg chg="modSp mod">
        <pc:chgData name="Tezcan Cogalan (Nokia)" userId="78ee4074-7bea-45b4-a7b2-a93a9b091274" providerId="ADAL" clId="{C59FC099-1071-4B79-B385-F203309CA66D}" dt="2024-11-08T16:55:30.218" v="51" actId="20577"/>
        <pc:sldMkLst>
          <pc:docMk/>
          <pc:sldMk cId="0" sldId="341"/>
        </pc:sldMkLst>
        <pc:spChg chg="mod">
          <ac:chgData name="Tezcan Cogalan (Nokia)" userId="78ee4074-7bea-45b4-a7b2-a93a9b091274" providerId="ADAL" clId="{C59FC099-1071-4B79-B385-F203309CA66D}" dt="2024-11-08T16:53:19.766" v="9" actId="6549"/>
          <ac:spMkLst>
            <pc:docMk/>
            <pc:sldMk cId="0" sldId="341"/>
            <ac:spMk id="11" creationId="{AA2802BD-1B72-4AD1-8184-0FD099607084}"/>
          </ac:spMkLst>
        </pc:spChg>
        <pc:spChg chg="mod">
          <ac:chgData name="Tezcan Cogalan (Nokia)" userId="78ee4074-7bea-45b4-a7b2-a93a9b091274" providerId="ADAL" clId="{C59FC099-1071-4B79-B385-F203309CA66D}" dt="2024-11-08T16:55:30.218" v="51" actId="20577"/>
          <ac:spMkLst>
            <pc:docMk/>
            <pc:sldMk cId="0" sldId="341"/>
            <ac:spMk id="5123" creationId="{9FAD3684-801E-4E1E-85EB-F5F3E5D37277}"/>
          </ac:spMkLst>
        </pc:spChg>
      </pc:sldChg>
    </pc:docChg>
  </pc:docChgLst>
  <pc:docChgLst>
    <pc:chgData name="Tezcan Cogalan (Nokia)" userId="78ee4074-7bea-45b4-a7b2-a93a9b091274" providerId="ADAL" clId="{CAE0F289-984F-4FF6-99E1-BD4C5A170133}"/>
    <pc:docChg chg="undo redo custSel addSld delSld modSld sldOrd">
      <pc:chgData name="Tezcan Cogalan (Nokia)" userId="78ee4074-7bea-45b4-a7b2-a93a9b091274" providerId="ADAL" clId="{CAE0F289-984F-4FF6-99E1-BD4C5A170133}" dt="2024-11-06T18:05:58.410" v="8296" actId="20577"/>
      <pc:docMkLst>
        <pc:docMk/>
      </pc:docMkLst>
      <pc:sldChg chg="modSp mod">
        <pc:chgData name="Tezcan Cogalan (Nokia)" userId="78ee4074-7bea-45b4-a7b2-a93a9b091274" providerId="ADAL" clId="{CAE0F289-984F-4FF6-99E1-BD4C5A170133}" dt="2024-11-06T18:02:41.762" v="8232" actId="20577"/>
        <pc:sldMkLst>
          <pc:docMk/>
          <pc:sldMk cId="0" sldId="341"/>
        </pc:sldMkLst>
        <pc:spChg chg="mod">
          <ac:chgData name="Tezcan Cogalan (Nokia)" userId="78ee4074-7bea-45b4-a7b2-a93a9b091274" providerId="ADAL" clId="{CAE0F289-984F-4FF6-99E1-BD4C5A170133}" dt="2024-11-06T18:02:41.762" v="8232" actId="20577"/>
          <ac:spMkLst>
            <pc:docMk/>
            <pc:sldMk cId="0" sldId="341"/>
            <ac:spMk id="11" creationId="{AA2802BD-1B72-4AD1-8184-0FD099607084}"/>
          </ac:spMkLst>
        </pc:spChg>
        <pc:spChg chg="mod">
          <ac:chgData name="Tezcan Cogalan (Nokia)" userId="78ee4074-7bea-45b4-a7b2-a93a9b091274" providerId="ADAL" clId="{CAE0F289-984F-4FF6-99E1-BD4C5A170133}" dt="2024-11-06T11:49:08.193" v="14" actId="404"/>
          <ac:spMkLst>
            <pc:docMk/>
            <pc:sldMk cId="0" sldId="341"/>
            <ac:spMk id="5122" creationId="{6BFCA172-672F-4297-B767-9F7EDE373FA1}"/>
          </ac:spMkLst>
        </pc:spChg>
        <pc:spChg chg="mod">
          <ac:chgData name="Tezcan Cogalan (Nokia)" userId="78ee4074-7bea-45b4-a7b2-a93a9b091274" providerId="ADAL" clId="{CAE0F289-984F-4FF6-99E1-BD4C5A170133}" dt="2024-11-06T11:49:13.094" v="15" actId="113"/>
          <ac:spMkLst>
            <pc:docMk/>
            <pc:sldMk cId="0" sldId="341"/>
            <ac:spMk id="5123" creationId="{9FAD3684-801E-4E1E-85EB-F5F3E5D37277}"/>
          </ac:spMkLst>
        </pc:spChg>
      </pc:sldChg>
      <pc:sldChg chg="modSp mod">
        <pc:chgData name="Tezcan Cogalan (Nokia)" userId="78ee4074-7bea-45b4-a7b2-a93a9b091274" providerId="ADAL" clId="{CAE0F289-984F-4FF6-99E1-BD4C5A170133}" dt="2024-11-06T17:09:26.608" v="6894" actId="207"/>
        <pc:sldMkLst>
          <pc:docMk/>
          <pc:sldMk cId="0" sldId="363"/>
        </pc:sldMkLst>
        <pc:spChg chg="mod">
          <ac:chgData name="Tezcan Cogalan (Nokia)" userId="78ee4074-7bea-45b4-a7b2-a93a9b091274" providerId="ADAL" clId="{CAE0F289-984F-4FF6-99E1-BD4C5A170133}" dt="2024-11-06T11:49:25.405" v="25" actId="20577"/>
          <ac:spMkLst>
            <pc:docMk/>
            <pc:sldMk cId="0" sldId="363"/>
            <ac:spMk id="6146" creationId="{39BD4D34-87E7-4105-B586-4767AFA2F0F4}"/>
          </ac:spMkLst>
        </pc:spChg>
        <pc:spChg chg="mod">
          <ac:chgData name="Tezcan Cogalan (Nokia)" userId="78ee4074-7bea-45b4-a7b2-a93a9b091274" providerId="ADAL" clId="{CAE0F289-984F-4FF6-99E1-BD4C5A170133}" dt="2024-11-06T17:09:26.608" v="6894" actId="207"/>
          <ac:spMkLst>
            <pc:docMk/>
            <pc:sldMk cId="0" sldId="363"/>
            <ac:spMk id="6147" creationId="{33CFEE74-7B51-47B2-8BC9-945D38E983E7}"/>
          </ac:spMkLst>
        </pc:spChg>
      </pc:sldChg>
      <pc:sldChg chg="addSp delSp modSp del mod">
        <pc:chgData name="Tezcan Cogalan (Nokia)" userId="78ee4074-7bea-45b4-a7b2-a93a9b091274" providerId="ADAL" clId="{CAE0F289-984F-4FF6-99E1-BD4C5A170133}" dt="2024-11-06T14:19:16.961" v="3557" actId="47"/>
        <pc:sldMkLst>
          <pc:docMk/>
          <pc:sldMk cId="0" sldId="364"/>
        </pc:sldMkLst>
        <pc:spChg chg="add del mod">
          <ac:chgData name="Tezcan Cogalan (Nokia)" userId="78ee4074-7bea-45b4-a7b2-a93a9b091274" providerId="ADAL" clId="{CAE0F289-984F-4FF6-99E1-BD4C5A170133}" dt="2024-11-06T12:05:06.633" v="331" actId="478"/>
          <ac:spMkLst>
            <pc:docMk/>
            <pc:sldMk cId="0" sldId="364"/>
            <ac:spMk id="2" creationId="{74F9DA0A-5CA0-F999-A6C9-3AB892826789}"/>
          </ac:spMkLst>
        </pc:spChg>
        <pc:spChg chg="add del mod">
          <ac:chgData name="Tezcan Cogalan (Nokia)" userId="78ee4074-7bea-45b4-a7b2-a93a9b091274" providerId="ADAL" clId="{CAE0F289-984F-4FF6-99E1-BD4C5A170133}" dt="2024-11-06T12:05:09.114" v="332" actId="478"/>
          <ac:spMkLst>
            <pc:docMk/>
            <pc:sldMk cId="0" sldId="364"/>
            <ac:spMk id="3" creationId="{3D175C21-6D8E-4DB0-3E7D-6BCA31CA2E11}"/>
          </ac:spMkLst>
        </pc:spChg>
        <pc:spChg chg="add del mod">
          <ac:chgData name="Tezcan Cogalan (Nokia)" userId="78ee4074-7bea-45b4-a7b2-a93a9b091274" providerId="ADAL" clId="{CAE0F289-984F-4FF6-99E1-BD4C5A170133}" dt="2024-11-06T12:05:09.114" v="332" actId="478"/>
          <ac:spMkLst>
            <pc:docMk/>
            <pc:sldMk cId="0" sldId="364"/>
            <ac:spMk id="4" creationId="{3B45C315-C3F4-B321-DF00-471C067A28CD}"/>
          </ac:spMkLst>
        </pc:spChg>
        <pc:spChg chg="add del mod">
          <ac:chgData name="Tezcan Cogalan (Nokia)" userId="78ee4074-7bea-45b4-a7b2-a93a9b091274" providerId="ADAL" clId="{CAE0F289-984F-4FF6-99E1-BD4C5A170133}" dt="2024-11-06T12:05:09.114" v="332" actId="478"/>
          <ac:spMkLst>
            <pc:docMk/>
            <pc:sldMk cId="0" sldId="364"/>
            <ac:spMk id="5" creationId="{C827B015-72D1-86AD-6D95-4C709991D8D0}"/>
          </ac:spMkLst>
        </pc:spChg>
        <pc:spChg chg="add del mod">
          <ac:chgData name="Tezcan Cogalan (Nokia)" userId="78ee4074-7bea-45b4-a7b2-a93a9b091274" providerId="ADAL" clId="{CAE0F289-984F-4FF6-99E1-BD4C5A170133}" dt="2024-11-06T12:05:09.114" v="332" actId="478"/>
          <ac:spMkLst>
            <pc:docMk/>
            <pc:sldMk cId="0" sldId="364"/>
            <ac:spMk id="6" creationId="{50BAF42C-4E9E-0D41-8DBE-160920E95125}"/>
          </ac:spMkLst>
        </pc:spChg>
        <pc:spChg chg="add del mod">
          <ac:chgData name="Tezcan Cogalan (Nokia)" userId="78ee4074-7bea-45b4-a7b2-a93a9b091274" providerId="ADAL" clId="{CAE0F289-984F-4FF6-99E1-BD4C5A170133}" dt="2024-11-06T12:05:09.114" v="332" actId="478"/>
          <ac:spMkLst>
            <pc:docMk/>
            <pc:sldMk cId="0" sldId="364"/>
            <ac:spMk id="7" creationId="{9A4B0D9E-8D40-98F5-D257-928EE77C9ADC}"/>
          </ac:spMkLst>
        </pc:spChg>
        <pc:spChg chg="add del mod">
          <ac:chgData name="Tezcan Cogalan (Nokia)" userId="78ee4074-7bea-45b4-a7b2-a93a9b091274" providerId="ADAL" clId="{CAE0F289-984F-4FF6-99E1-BD4C5A170133}" dt="2024-11-06T12:05:09.114" v="332" actId="478"/>
          <ac:spMkLst>
            <pc:docMk/>
            <pc:sldMk cId="0" sldId="364"/>
            <ac:spMk id="13" creationId="{D3B8846F-758C-D86F-99A6-4C1373DBCA81}"/>
          </ac:spMkLst>
        </pc:spChg>
        <pc:spChg chg="add del mod">
          <ac:chgData name="Tezcan Cogalan (Nokia)" userId="78ee4074-7bea-45b4-a7b2-a93a9b091274" providerId="ADAL" clId="{CAE0F289-984F-4FF6-99E1-BD4C5A170133}" dt="2024-11-06T12:05:09.114" v="332" actId="478"/>
          <ac:spMkLst>
            <pc:docMk/>
            <pc:sldMk cId="0" sldId="364"/>
            <ac:spMk id="14" creationId="{BA89415E-257E-CF20-E50E-10D128D5CCEF}"/>
          </ac:spMkLst>
        </pc:spChg>
        <pc:spChg chg="add del mod">
          <ac:chgData name="Tezcan Cogalan (Nokia)" userId="78ee4074-7bea-45b4-a7b2-a93a9b091274" providerId="ADAL" clId="{CAE0F289-984F-4FF6-99E1-BD4C5A170133}" dt="2024-11-06T12:05:09.114" v="332" actId="478"/>
          <ac:spMkLst>
            <pc:docMk/>
            <pc:sldMk cId="0" sldId="364"/>
            <ac:spMk id="15" creationId="{4470F74B-D7D2-3FDF-65A9-A7B78619C880}"/>
          </ac:spMkLst>
        </pc:spChg>
        <pc:spChg chg="add del mod">
          <ac:chgData name="Tezcan Cogalan (Nokia)" userId="78ee4074-7bea-45b4-a7b2-a93a9b091274" providerId="ADAL" clId="{CAE0F289-984F-4FF6-99E1-BD4C5A170133}" dt="2024-11-06T12:05:09.114" v="332" actId="478"/>
          <ac:spMkLst>
            <pc:docMk/>
            <pc:sldMk cId="0" sldId="364"/>
            <ac:spMk id="16" creationId="{ED41EACB-3A9B-5389-4669-4FD37E5C458A}"/>
          </ac:spMkLst>
        </pc:spChg>
        <pc:spChg chg="add del mod">
          <ac:chgData name="Tezcan Cogalan (Nokia)" userId="78ee4074-7bea-45b4-a7b2-a93a9b091274" providerId="ADAL" clId="{CAE0F289-984F-4FF6-99E1-BD4C5A170133}" dt="2024-11-06T12:05:09.114" v="332" actId="478"/>
          <ac:spMkLst>
            <pc:docMk/>
            <pc:sldMk cId="0" sldId="364"/>
            <ac:spMk id="17" creationId="{F5DA2221-5F5F-FD3E-A4BB-2883C519BD9B}"/>
          </ac:spMkLst>
        </pc:spChg>
        <pc:spChg chg="add del mod">
          <ac:chgData name="Tezcan Cogalan (Nokia)" userId="78ee4074-7bea-45b4-a7b2-a93a9b091274" providerId="ADAL" clId="{CAE0F289-984F-4FF6-99E1-BD4C5A170133}" dt="2024-11-06T12:05:09.114" v="332" actId="478"/>
          <ac:spMkLst>
            <pc:docMk/>
            <pc:sldMk cId="0" sldId="364"/>
            <ac:spMk id="18" creationId="{FE5E9887-17F6-DD52-3B49-585902A0B907}"/>
          </ac:spMkLst>
        </pc:spChg>
        <pc:spChg chg="add del mod">
          <ac:chgData name="Tezcan Cogalan (Nokia)" userId="78ee4074-7bea-45b4-a7b2-a93a9b091274" providerId="ADAL" clId="{CAE0F289-984F-4FF6-99E1-BD4C5A170133}" dt="2024-11-06T12:05:09.114" v="332" actId="478"/>
          <ac:spMkLst>
            <pc:docMk/>
            <pc:sldMk cId="0" sldId="364"/>
            <ac:spMk id="19" creationId="{6BA6C8FA-4815-2EF1-229D-2F8DD9D59837}"/>
          </ac:spMkLst>
        </pc:spChg>
        <pc:spChg chg="add del mod ord">
          <ac:chgData name="Tezcan Cogalan (Nokia)" userId="78ee4074-7bea-45b4-a7b2-a93a9b091274" providerId="ADAL" clId="{CAE0F289-984F-4FF6-99E1-BD4C5A170133}" dt="2024-11-06T12:05:10.094" v="333" actId="478"/>
          <ac:spMkLst>
            <pc:docMk/>
            <pc:sldMk cId="0" sldId="364"/>
            <ac:spMk id="20" creationId="{DB48A7BD-C2F0-948B-04F1-E9967976E4C1}"/>
          </ac:spMkLst>
        </pc:spChg>
        <pc:spChg chg="add mod">
          <ac:chgData name="Tezcan Cogalan (Nokia)" userId="78ee4074-7bea-45b4-a7b2-a93a9b091274" providerId="ADAL" clId="{CAE0F289-984F-4FF6-99E1-BD4C5A170133}" dt="2024-11-06T12:08:59.259" v="555" actId="5793"/>
          <ac:spMkLst>
            <pc:docMk/>
            <pc:sldMk cId="0" sldId="364"/>
            <ac:spMk id="21" creationId="{2D011655-B3D1-61FD-5D09-5C7BCA4ABDBE}"/>
          </ac:spMkLst>
        </pc:spChg>
        <pc:spChg chg="add mod ord">
          <ac:chgData name="Tezcan Cogalan (Nokia)" userId="78ee4074-7bea-45b4-a7b2-a93a9b091274" providerId="ADAL" clId="{CAE0F289-984F-4FF6-99E1-BD4C5A170133}" dt="2024-11-06T12:10:09.276" v="564" actId="167"/>
          <ac:spMkLst>
            <pc:docMk/>
            <pc:sldMk cId="0" sldId="364"/>
            <ac:spMk id="22" creationId="{2EFE6040-6436-A0A6-92B0-DB3F31A81D1B}"/>
          </ac:spMkLst>
        </pc:spChg>
        <pc:spChg chg="add mod">
          <ac:chgData name="Tezcan Cogalan (Nokia)" userId="78ee4074-7bea-45b4-a7b2-a93a9b091274" providerId="ADAL" clId="{CAE0F289-984F-4FF6-99E1-BD4C5A170133}" dt="2024-11-06T12:09:48.294" v="558"/>
          <ac:spMkLst>
            <pc:docMk/>
            <pc:sldMk cId="0" sldId="364"/>
            <ac:spMk id="24" creationId="{3169F129-86EB-E894-9099-CD80FE8AEE67}"/>
          </ac:spMkLst>
        </pc:spChg>
        <pc:spChg chg="add del mod">
          <ac:chgData name="Tezcan Cogalan (Nokia)" userId="78ee4074-7bea-45b4-a7b2-a93a9b091274" providerId="ADAL" clId="{CAE0F289-984F-4FF6-99E1-BD4C5A170133}" dt="2024-11-06T12:10:01.196" v="561" actId="478"/>
          <ac:spMkLst>
            <pc:docMk/>
            <pc:sldMk cId="0" sldId="364"/>
            <ac:spMk id="26" creationId="{C5F68AE0-185D-6C9D-7030-584F6E0A4707}"/>
          </ac:spMkLst>
        </pc:spChg>
        <pc:spChg chg="add mod">
          <ac:chgData name="Tezcan Cogalan (Nokia)" userId="78ee4074-7bea-45b4-a7b2-a93a9b091274" providerId="ADAL" clId="{CAE0F289-984F-4FF6-99E1-BD4C5A170133}" dt="2024-11-06T12:10:40.004" v="576" actId="14100"/>
          <ac:spMkLst>
            <pc:docMk/>
            <pc:sldMk cId="0" sldId="364"/>
            <ac:spMk id="27" creationId="{72E0410F-5B56-3804-2D2D-3ADC171C85F6}"/>
          </ac:spMkLst>
        </pc:spChg>
        <pc:spChg chg="mod">
          <ac:chgData name="Tezcan Cogalan (Nokia)" userId="78ee4074-7bea-45b4-a7b2-a93a9b091274" providerId="ADAL" clId="{CAE0F289-984F-4FF6-99E1-BD4C5A170133}" dt="2024-11-06T11:52:59.123" v="280" actId="20577"/>
          <ac:spMkLst>
            <pc:docMk/>
            <pc:sldMk cId="0" sldId="364"/>
            <ac:spMk id="7170" creationId="{3794A7AC-F975-4B82-9FCA-9C67ECE03726}"/>
          </ac:spMkLst>
        </pc:spChg>
        <pc:spChg chg="del mod">
          <ac:chgData name="Tezcan Cogalan (Nokia)" userId="78ee4074-7bea-45b4-a7b2-a93a9b091274" providerId="ADAL" clId="{CAE0F289-984F-4FF6-99E1-BD4C5A170133}" dt="2024-11-06T12:02:58.079" v="311" actId="478"/>
          <ac:spMkLst>
            <pc:docMk/>
            <pc:sldMk cId="0" sldId="364"/>
            <ac:spMk id="7171" creationId="{8B215120-9330-4C24-86C0-93DB3C460B0D}"/>
          </ac:spMkLst>
        </pc:spChg>
        <pc:picChg chg="add del mod">
          <ac:chgData name="Tezcan Cogalan (Nokia)" userId="78ee4074-7bea-45b4-a7b2-a93a9b091274" providerId="ADAL" clId="{CAE0F289-984F-4FF6-99E1-BD4C5A170133}" dt="2024-11-06T12:05:09.114" v="332" actId="478"/>
          <ac:picMkLst>
            <pc:docMk/>
            <pc:sldMk cId="0" sldId="364"/>
            <ac:picMk id="8" creationId="{C629610D-4EAC-9847-5D23-35054634B0A4}"/>
          </ac:picMkLst>
        </pc:picChg>
        <pc:picChg chg="add del mod">
          <ac:chgData name="Tezcan Cogalan (Nokia)" userId="78ee4074-7bea-45b4-a7b2-a93a9b091274" providerId="ADAL" clId="{CAE0F289-984F-4FF6-99E1-BD4C5A170133}" dt="2024-11-06T12:05:09.114" v="332" actId="478"/>
          <ac:picMkLst>
            <pc:docMk/>
            <pc:sldMk cId="0" sldId="364"/>
            <ac:picMk id="9" creationId="{3BE423C9-560B-3230-7C8C-703B70DA3BCA}"/>
          </ac:picMkLst>
        </pc:picChg>
        <pc:picChg chg="add del mod">
          <ac:chgData name="Tezcan Cogalan (Nokia)" userId="78ee4074-7bea-45b4-a7b2-a93a9b091274" providerId="ADAL" clId="{CAE0F289-984F-4FF6-99E1-BD4C5A170133}" dt="2024-11-06T12:05:09.114" v="332" actId="478"/>
          <ac:picMkLst>
            <pc:docMk/>
            <pc:sldMk cId="0" sldId="364"/>
            <ac:picMk id="10" creationId="{CBD8D396-E0CA-3952-9CB4-69C88C2AEEEA}"/>
          </ac:picMkLst>
        </pc:picChg>
        <pc:picChg chg="add del mod">
          <ac:chgData name="Tezcan Cogalan (Nokia)" userId="78ee4074-7bea-45b4-a7b2-a93a9b091274" providerId="ADAL" clId="{CAE0F289-984F-4FF6-99E1-BD4C5A170133}" dt="2024-11-06T12:05:09.114" v="332" actId="478"/>
          <ac:picMkLst>
            <pc:docMk/>
            <pc:sldMk cId="0" sldId="364"/>
            <ac:picMk id="11" creationId="{7055C74D-9C6C-2150-53AB-33C15C8DC20A}"/>
          </ac:picMkLst>
        </pc:picChg>
        <pc:picChg chg="add del mod">
          <ac:chgData name="Tezcan Cogalan (Nokia)" userId="78ee4074-7bea-45b4-a7b2-a93a9b091274" providerId="ADAL" clId="{CAE0F289-984F-4FF6-99E1-BD4C5A170133}" dt="2024-11-06T12:05:09.114" v="332" actId="478"/>
          <ac:picMkLst>
            <pc:docMk/>
            <pc:sldMk cId="0" sldId="364"/>
            <ac:picMk id="12" creationId="{8D845F40-3F8E-307E-2B39-B6468BDD1BB0}"/>
          </ac:picMkLst>
        </pc:picChg>
        <pc:picChg chg="add mod">
          <ac:chgData name="Tezcan Cogalan (Nokia)" userId="78ee4074-7bea-45b4-a7b2-a93a9b091274" providerId="ADAL" clId="{CAE0F289-984F-4FF6-99E1-BD4C5A170133}" dt="2024-11-06T12:09:48.294" v="558"/>
          <ac:picMkLst>
            <pc:docMk/>
            <pc:sldMk cId="0" sldId="364"/>
            <ac:picMk id="23" creationId="{45EC2CF1-C37E-C0BB-C4F6-5240EB60341F}"/>
          </ac:picMkLst>
        </pc:picChg>
        <pc:picChg chg="add mod">
          <ac:chgData name="Tezcan Cogalan (Nokia)" userId="78ee4074-7bea-45b4-a7b2-a93a9b091274" providerId="ADAL" clId="{CAE0F289-984F-4FF6-99E1-BD4C5A170133}" dt="2024-11-06T12:10:12.449" v="565" actId="1076"/>
          <ac:picMkLst>
            <pc:docMk/>
            <pc:sldMk cId="0" sldId="364"/>
            <ac:picMk id="25" creationId="{8C95D0C2-2FDA-F537-9466-90BA612E0025}"/>
          </ac:picMkLst>
        </pc:picChg>
      </pc:sldChg>
      <pc:sldChg chg="modSp mod">
        <pc:chgData name="Tezcan Cogalan (Nokia)" userId="78ee4074-7bea-45b4-a7b2-a93a9b091274" providerId="ADAL" clId="{CAE0F289-984F-4FF6-99E1-BD4C5A170133}" dt="2024-11-06T18:03:31.221" v="8234" actId="113"/>
        <pc:sldMkLst>
          <pc:docMk/>
          <pc:sldMk cId="0" sldId="365"/>
        </pc:sldMkLst>
        <pc:spChg chg="mod">
          <ac:chgData name="Tezcan Cogalan (Nokia)" userId="78ee4074-7bea-45b4-a7b2-a93a9b091274" providerId="ADAL" clId="{CAE0F289-984F-4FF6-99E1-BD4C5A170133}" dt="2024-11-06T15:55:24.263" v="5465" actId="20577"/>
          <ac:spMkLst>
            <pc:docMk/>
            <pc:sldMk cId="0" sldId="365"/>
            <ac:spMk id="8194" creationId="{3AFF4909-1900-46CD-87F7-AE296C59418F}"/>
          </ac:spMkLst>
        </pc:spChg>
        <pc:spChg chg="mod">
          <ac:chgData name="Tezcan Cogalan (Nokia)" userId="78ee4074-7bea-45b4-a7b2-a93a9b091274" providerId="ADAL" clId="{CAE0F289-984F-4FF6-99E1-BD4C5A170133}" dt="2024-11-06T18:03:31.221" v="8234" actId="113"/>
          <ac:spMkLst>
            <pc:docMk/>
            <pc:sldMk cId="0" sldId="365"/>
            <ac:spMk id="8195" creationId="{A955EC6E-B2A1-4AA5-9F6A-E317D7FE324C}"/>
          </ac:spMkLst>
        </pc:spChg>
      </pc:sldChg>
      <pc:sldChg chg="add del">
        <pc:chgData name="Tezcan Cogalan (Nokia)" userId="78ee4074-7bea-45b4-a7b2-a93a9b091274" providerId="ADAL" clId="{CAE0F289-984F-4FF6-99E1-BD4C5A170133}" dt="2024-11-06T14:27:31.907" v="3763" actId="2696"/>
        <pc:sldMkLst>
          <pc:docMk/>
          <pc:sldMk cId="352154777" sldId="366"/>
        </pc:sldMkLst>
      </pc:sldChg>
      <pc:sldChg chg="addSp delSp modSp add mod ord">
        <pc:chgData name="Tezcan Cogalan (Nokia)" userId="78ee4074-7bea-45b4-a7b2-a93a9b091274" providerId="ADAL" clId="{CAE0F289-984F-4FF6-99E1-BD4C5A170133}" dt="2024-11-06T16:09:10.707" v="5861" actId="14100"/>
        <pc:sldMkLst>
          <pc:docMk/>
          <pc:sldMk cId="1490438461" sldId="367"/>
        </pc:sldMkLst>
        <pc:spChg chg="add del mod">
          <ac:chgData name="Tezcan Cogalan (Nokia)" userId="78ee4074-7bea-45b4-a7b2-a93a9b091274" providerId="ADAL" clId="{CAE0F289-984F-4FF6-99E1-BD4C5A170133}" dt="2024-11-06T13:28:58.060" v="2001" actId="478"/>
          <ac:spMkLst>
            <pc:docMk/>
            <pc:sldMk cId="1490438461" sldId="367"/>
            <ac:spMk id="3" creationId="{15400B12-35FA-56B5-7191-AA569C73D2B2}"/>
          </ac:spMkLst>
        </pc:spChg>
        <pc:spChg chg="add del mod">
          <ac:chgData name="Tezcan Cogalan (Nokia)" userId="78ee4074-7bea-45b4-a7b2-a93a9b091274" providerId="ADAL" clId="{CAE0F289-984F-4FF6-99E1-BD4C5A170133}" dt="2024-11-06T13:29:03.663" v="2004" actId="478"/>
          <ac:spMkLst>
            <pc:docMk/>
            <pc:sldMk cId="1490438461" sldId="367"/>
            <ac:spMk id="4" creationId="{051CE433-7A74-D5AF-25F1-84A8E38FB175}"/>
          </ac:spMkLst>
        </pc:spChg>
        <pc:spChg chg="mod">
          <ac:chgData name="Tezcan Cogalan (Nokia)" userId="78ee4074-7bea-45b4-a7b2-a93a9b091274" providerId="ADAL" clId="{CAE0F289-984F-4FF6-99E1-BD4C5A170133}" dt="2024-11-06T16:09:10.707" v="5861" actId="14100"/>
          <ac:spMkLst>
            <pc:docMk/>
            <pc:sldMk cId="1490438461" sldId="367"/>
            <ac:spMk id="21" creationId="{2D011655-B3D1-61FD-5D09-5C7BCA4ABDBE}"/>
          </ac:spMkLst>
        </pc:spChg>
        <pc:spChg chg="del mod ord">
          <ac:chgData name="Tezcan Cogalan (Nokia)" userId="78ee4074-7bea-45b4-a7b2-a93a9b091274" providerId="ADAL" clId="{CAE0F289-984F-4FF6-99E1-BD4C5A170133}" dt="2024-11-06T12:24:48.242" v="787" actId="478"/>
          <ac:spMkLst>
            <pc:docMk/>
            <pc:sldMk cId="1490438461" sldId="367"/>
            <ac:spMk id="22" creationId="{2EFE6040-6436-A0A6-92B0-DB3F31A81D1B}"/>
          </ac:spMkLst>
        </pc:spChg>
        <pc:spChg chg="mod ord">
          <ac:chgData name="Tezcan Cogalan (Nokia)" userId="78ee4074-7bea-45b4-a7b2-a93a9b091274" providerId="ADAL" clId="{CAE0F289-984F-4FF6-99E1-BD4C5A170133}" dt="2024-11-06T12:19:10.807" v="615" actId="164"/>
          <ac:spMkLst>
            <pc:docMk/>
            <pc:sldMk cId="1490438461" sldId="367"/>
            <ac:spMk id="27" creationId="{72E0410F-5B56-3804-2D2D-3ADC171C85F6}"/>
          </ac:spMkLst>
        </pc:spChg>
        <pc:spChg chg="mod">
          <ac:chgData name="Tezcan Cogalan (Nokia)" userId="78ee4074-7bea-45b4-a7b2-a93a9b091274" providerId="ADAL" clId="{CAE0F289-984F-4FF6-99E1-BD4C5A170133}" dt="2024-11-06T12:18:31.407" v="602" actId="20577"/>
          <ac:spMkLst>
            <pc:docMk/>
            <pc:sldMk cId="1490438461" sldId="367"/>
            <ac:spMk id="7170" creationId="{3794A7AC-F975-4B82-9FCA-9C67ECE03726}"/>
          </ac:spMkLst>
        </pc:spChg>
        <pc:grpChg chg="add del mod">
          <ac:chgData name="Tezcan Cogalan (Nokia)" userId="78ee4074-7bea-45b4-a7b2-a93a9b091274" providerId="ADAL" clId="{CAE0F289-984F-4FF6-99E1-BD4C5A170133}" dt="2024-11-06T12:24:50.311" v="788" actId="478"/>
          <ac:grpSpMkLst>
            <pc:docMk/>
            <pc:sldMk cId="1490438461" sldId="367"/>
            <ac:grpSpMk id="2" creationId="{17E683AF-15CD-94BA-5515-EDCEA2745CE4}"/>
          </ac:grpSpMkLst>
        </pc:grpChg>
        <pc:picChg chg="add del mod">
          <ac:chgData name="Tezcan Cogalan (Nokia)" userId="78ee4074-7bea-45b4-a7b2-a93a9b091274" providerId="ADAL" clId="{CAE0F289-984F-4FF6-99E1-BD4C5A170133}" dt="2024-11-06T13:29:04.634" v="2005" actId="478"/>
          <ac:picMkLst>
            <pc:docMk/>
            <pc:sldMk cId="1490438461" sldId="367"/>
            <ac:picMk id="5" creationId="{AF14C2DD-5E72-00EC-551C-FD4A4071440A}"/>
          </ac:picMkLst>
        </pc:picChg>
        <pc:picChg chg="mod ord">
          <ac:chgData name="Tezcan Cogalan (Nokia)" userId="78ee4074-7bea-45b4-a7b2-a93a9b091274" providerId="ADAL" clId="{CAE0F289-984F-4FF6-99E1-BD4C5A170133}" dt="2024-11-06T12:19:10.807" v="615" actId="164"/>
          <ac:picMkLst>
            <pc:docMk/>
            <pc:sldMk cId="1490438461" sldId="367"/>
            <ac:picMk id="25" creationId="{8C95D0C2-2FDA-F537-9466-90BA612E0025}"/>
          </ac:picMkLst>
        </pc:picChg>
      </pc:sldChg>
      <pc:sldChg chg="addSp delSp modSp add mod">
        <pc:chgData name="Tezcan Cogalan (Nokia)" userId="78ee4074-7bea-45b4-a7b2-a93a9b091274" providerId="ADAL" clId="{CAE0F289-984F-4FF6-99E1-BD4C5A170133}" dt="2024-11-06T16:09:24.280" v="5863" actId="14100"/>
        <pc:sldMkLst>
          <pc:docMk/>
          <pc:sldMk cId="2289260504" sldId="368"/>
        </pc:sldMkLst>
        <pc:spChg chg="add mod ord">
          <ac:chgData name="Tezcan Cogalan (Nokia)" userId="78ee4074-7bea-45b4-a7b2-a93a9b091274" providerId="ADAL" clId="{CAE0F289-984F-4FF6-99E1-BD4C5A170133}" dt="2024-11-06T13:01:16.719" v="903" actId="1076"/>
          <ac:spMkLst>
            <pc:docMk/>
            <pc:sldMk cId="2289260504" sldId="368"/>
            <ac:spMk id="3" creationId="{81CFDDBD-5552-58D9-BC72-50948D5262DA}"/>
          </ac:spMkLst>
        </pc:spChg>
        <pc:spChg chg="add mod">
          <ac:chgData name="Tezcan Cogalan (Nokia)" userId="78ee4074-7bea-45b4-a7b2-a93a9b091274" providerId="ADAL" clId="{CAE0F289-984F-4FF6-99E1-BD4C5A170133}" dt="2024-11-06T13:01:16.719" v="903" actId="1076"/>
          <ac:spMkLst>
            <pc:docMk/>
            <pc:sldMk cId="2289260504" sldId="368"/>
            <ac:spMk id="4" creationId="{B3AB39BD-8119-73BA-D5CE-BB0DF81AE546}"/>
          </ac:spMkLst>
        </pc:spChg>
        <pc:spChg chg="add mod ord">
          <ac:chgData name="Tezcan Cogalan (Nokia)" userId="78ee4074-7bea-45b4-a7b2-a93a9b091274" providerId="ADAL" clId="{CAE0F289-984F-4FF6-99E1-BD4C5A170133}" dt="2024-11-06T13:01:01.641" v="902" actId="1076"/>
          <ac:spMkLst>
            <pc:docMk/>
            <pc:sldMk cId="2289260504" sldId="368"/>
            <ac:spMk id="5" creationId="{85BD7873-C7E0-4DAA-148F-66066D8ECFB3}"/>
          </ac:spMkLst>
        </pc:spChg>
        <pc:spChg chg="add mod">
          <ac:chgData name="Tezcan Cogalan (Nokia)" userId="78ee4074-7bea-45b4-a7b2-a93a9b091274" providerId="ADAL" clId="{CAE0F289-984F-4FF6-99E1-BD4C5A170133}" dt="2024-11-06T13:01:34.870" v="905" actId="14100"/>
          <ac:spMkLst>
            <pc:docMk/>
            <pc:sldMk cId="2289260504" sldId="368"/>
            <ac:spMk id="6" creationId="{FE38573C-807F-B4FA-F0DC-EE3CA57C674F}"/>
          </ac:spMkLst>
        </pc:spChg>
        <pc:spChg chg="add mod">
          <ac:chgData name="Tezcan Cogalan (Nokia)" userId="78ee4074-7bea-45b4-a7b2-a93a9b091274" providerId="ADAL" clId="{CAE0F289-984F-4FF6-99E1-BD4C5A170133}" dt="2024-11-06T13:01:01.641" v="902" actId="1076"/>
          <ac:spMkLst>
            <pc:docMk/>
            <pc:sldMk cId="2289260504" sldId="368"/>
            <ac:spMk id="7" creationId="{09C51178-316E-ADD7-71D1-20E9D1119771}"/>
          </ac:spMkLst>
        </pc:spChg>
        <pc:spChg chg="add mod ord">
          <ac:chgData name="Tezcan Cogalan (Nokia)" userId="78ee4074-7bea-45b4-a7b2-a93a9b091274" providerId="ADAL" clId="{CAE0F289-984F-4FF6-99E1-BD4C5A170133}" dt="2024-11-06T13:01:01.641" v="902" actId="1076"/>
          <ac:spMkLst>
            <pc:docMk/>
            <pc:sldMk cId="2289260504" sldId="368"/>
            <ac:spMk id="8" creationId="{B251E8F6-1C3A-3178-5125-B8CAB94AB6DE}"/>
          </ac:spMkLst>
        </pc:spChg>
        <pc:spChg chg="add mod">
          <ac:chgData name="Tezcan Cogalan (Nokia)" userId="78ee4074-7bea-45b4-a7b2-a93a9b091274" providerId="ADAL" clId="{CAE0F289-984F-4FF6-99E1-BD4C5A170133}" dt="2024-11-06T13:02:13.893" v="922" actId="14100"/>
          <ac:spMkLst>
            <pc:docMk/>
            <pc:sldMk cId="2289260504" sldId="368"/>
            <ac:spMk id="10" creationId="{4A6B9F14-C91C-236C-C776-C63B593FCD7A}"/>
          </ac:spMkLst>
        </pc:spChg>
        <pc:spChg chg="add mod">
          <ac:chgData name="Tezcan Cogalan (Nokia)" userId="78ee4074-7bea-45b4-a7b2-a93a9b091274" providerId="ADAL" clId="{CAE0F289-984F-4FF6-99E1-BD4C5A170133}" dt="2024-11-06T13:02:22.784" v="925" actId="20577"/>
          <ac:spMkLst>
            <pc:docMk/>
            <pc:sldMk cId="2289260504" sldId="368"/>
            <ac:spMk id="11" creationId="{07BD3C15-3618-9F68-6B33-21A07759AAA4}"/>
          </ac:spMkLst>
        </pc:spChg>
        <pc:spChg chg="mod">
          <ac:chgData name="Tezcan Cogalan (Nokia)" userId="78ee4074-7bea-45b4-a7b2-a93a9b091274" providerId="ADAL" clId="{CAE0F289-984F-4FF6-99E1-BD4C5A170133}" dt="2024-11-06T16:09:24.280" v="5863" actId="14100"/>
          <ac:spMkLst>
            <pc:docMk/>
            <pc:sldMk cId="2289260504" sldId="368"/>
            <ac:spMk id="21" creationId="{2D011655-B3D1-61FD-5D09-5C7BCA4ABDBE}"/>
          </ac:spMkLst>
        </pc:spChg>
        <pc:spChg chg="mod ord topLvl">
          <ac:chgData name="Tezcan Cogalan (Nokia)" userId="78ee4074-7bea-45b4-a7b2-a93a9b091274" providerId="ADAL" clId="{CAE0F289-984F-4FF6-99E1-BD4C5A170133}" dt="2024-11-06T13:01:16.719" v="903" actId="1076"/>
          <ac:spMkLst>
            <pc:docMk/>
            <pc:sldMk cId="2289260504" sldId="368"/>
            <ac:spMk id="22" creationId="{2EFE6040-6436-A0A6-92B0-DB3F31A81D1B}"/>
          </ac:spMkLst>
        </pc:spChg>
        <pc:spChg chg="mod topLvl">
          <ac:chgData name="Tezcan Cogalan (Nokia)" userId="78ee4074-7bea-45b4-a7b2-a93a9b091274" providerId="ADAL" clId="{CAE0F289-984F-4FF6-99E1-BD4C5A170133}" dt="2024-11-06T13:01:16.719" v="903" actId="1076"/>
          <ac:spMkLst>
            <pc:docMk/>
            <pc:sldMk cId="2289260504" sldId="368"/>
            <ac:spMk id="27" creationId="{72E0410F-5B56-3804-2D2D-3ADC171C85F6}"/>
          </ac:spMkLst>
        </pc:spChg>
        <pc:grpChg chg="del">
          <ac:chgData name="Tezcan Cogalan (Nokia)" userId="78ee4074-7bea-45b4-a7b2-a93a9b091274" providerId="ADAL" clId="{CAE0F289-984F-4FF6-99E1-BD4C5A170133}" dt="2024-11-06T12:21:02.480" v="713" actId="165"/>
          <ac:grpSpMkLst>
            <pc:docMk/>
            <pc:sldMk cId="2289260504" sldId="368"/>
            <ac:grpSpMk id="2" creationId="{17E683AF-15CD-94BA-5515-EDCEA2745CE4}"/>
          </ac:grpSpMkLst>
        </pc:grpChg>
        <pc:picChg chg="add mod ord">
          <ac:chgData name="Tezcan Cogalan (Nokia)" userId="78ee4074-7bea-45b4-a7b2-a93a9b091274" providerId="ADAL" clId="{CAE0F289-984F-4FF6-99E1-BD4C5A170133}" dt="2024-11-06T13:01:28.193" v="904" actId="166"/>
          <ac:picMkLst>
            <pc:docMk/>
            <pc:sldMk cId="2289260504" sldId="368"/>
            <ac:picMk id="9" creationId="{237AF32F-BFF9-E737-5D75-C37762B4B996}"/>
          </ac:picMkLst>
        </pc:picChg>
        <pc:picChg chg="mod ord topLvl">
          <ac:chgData name="Tezcan Cogalan (Nokia)" userId="78ee4074-7bea-45b4-a7b2-a93a9b091274" providerId="ADAL" clId="{CAE0F289-984F-4FF6-99E1-BD4C5A170133}" dt="2024-11-06T13:01:16.719" v="903" actId="1076"/>
          <ac:picMkLst>
            <pc:docMk/>
            <pc:sldMk cId="2289260504" sldId="368"/>
            <ac:picMk id="25" creationId="{8C95D0C2-2FDA-F537-9466-90BA612E0025}"/>
          </ac:picMkLst>
        </pc:picChg>
      </pc:sldChg>
      <pc:sldChg chg="addSp delSp modSp add mod">
        <pc:chgData name="Tezcan Cogalan (Nokia)" userId="78ee4074-7bea-45b4-a7b2-a93a9b091274" providerId="ADAL" clId="{CAE0F289-984F-4FF6-99E1-BD4C5A170133}" dt="2024-11-06T16:09:28.360" v="5864" actId="14100"/>
        <pc:sldMkLst>
          <pc:docMk/>
          <pc:sldMk cId="242999061" sldId="369"/>
        </pc:sldMkLst>
        <pc:spChg chg="del mod">
          <ac:chgData name="Tezcan Cogalan (Nokia)" userId="78ee4074-7bea-45b4-a7b2-a93a9b091274" providerId="ADAL" clId="{CAE0F289-984F-4FF6-99E1-BD4C5A170133}" dt="2024-11-06T13:14:41.807" v="1518" actId="478"/>
          <ac:spMkLst>
            <pc:docMk/>
            <pc:sldMk cId="242999061" sldId="369"/>
            <ac:spMk id="3" creationId="{81CFDDBD-5552-58D9-BC72-50948D5262DA}"/>
          </ac:spMkLst>
        </pc:spChg>
        <pc:spChg chg="mod">
          <ac:chgData name="Tezcan Cogalan (Nokia)" userId="78ee4074-7bea-45b4-a7b2-a93a9b091274" providerId="ADAL" clId="{CAE0F289-984F-4FF6-99E1-BD4C5A170133}" dt="2024-11-06T13:14:18.667" v="1494" actId="1076"/>
          <ac:spMkLst>
            <pc:docMk/>
            <pc:sldMk cId="242999061" sldId="369"/>
            <ac:spMk id="4" creationId="{B3AB39BD-8119-73BA-D5CE-BB0DF81AE546}"/>
          </ac:spMkLst>
        </pc:spChg>
        <pc:spChg chg="del">
          <ac:chgData name="Tezcan Cogalan (Nokia)" userId="78ee4074-7bea-45b4-a7b2-a93a9b091274" providerId="ADAL" clId="{CAE0F289-984F-4FF6-99E1-BD4C5A170133}" dt="2024-11-06T13:07:24.809" v="1328" actId="478"/>
          <ac:spMkLst>
            <pc:docMk/>
            <pc:sldMk cId="242999061" sldId="369"/>
            <ac:spMk id="5" creationId="{85BD7873-C7E0-4DAA-148F-66066D8ECFB3}"/>
          </ac:spMkLst>
        </pc:spChg>
        <pc:spChg chg="del">
          <ac:chgData name="Tezcan Cogalan (Nokia)" userId="78ee4074-7bea-45b4-a7b2-a93a9b091274" providerId="ADAL" clId="{CAE0F289-984F-4FF6-99E1-BD4C5A170133}" dt="2024-11-06T13:07:23.620" v="1327" actId="478"/>
          <ac:spMkLst>
            <pc:docMk/>
            <pc:sldMk cId="242999061" sldId="369"/>
            <ac:spMk id="6" creationId="{FE38573C-807F-B4FA-F0DC-EE3CA57C674F}"/>
          </ac:spMkLst>
        </pc:spChg>
        <pc:spChg chg="del">
          <ac:chgData name="Tezcan Cogalan (Nokia)" userId="78ee4074-7bea-45b4-a7b2-a93a9b091274" providerId="ADAL" clId="{CAE0F289-984F-4FF6-99E1-BD4C5A170133}" dt="2024-11-06T13:07:27.751" v="1329" actId="478"/>
          <ac:spMkLst>
            <pc:docMk/>
            <pc:sldMk cId="242999061" sldId="369"/>
            <ac:spMk id="7" creationId="{09C51178-316E-ADD7-71D1-20E9D1119771}"/>
          </ac:spMkLst>
        </pc:spChg>
        <pc:spChg chg="del">
          <ac:chgData name="Tezcan Cogalan (Nokia)" userId="78ee4074-7bea-45b4-a7b2-a93a9b091274" providerId="ADAL" clId="{CAE0F289-984F-4FF6-99E1-BD4C5A170133}" dt="2024-11-06T13:07:27.751" v="1329" actId="478"/>
          <ac:spMkLst>
            <pc:docMk/>
            <pc:sldMk cId="242999061" sldId="369"/>
            <ac:spMk id="8" creationId="{B251E8F6-1C3A-3178-5125-B8CAB94AB6DE}"/>
          </ac:spMkLst>
        </pc:spChg>
        <pc:spChg chg="del mod">
          <ac:chgData name="Tezcan Cogalan (Nokia)" userId="78ee4074-7bea-45b4-a7b2-a93a9b091274" providerId="ADAL" clId="{CAE0F289-984F-4FF6-99E1-BD4C5A170133}" dt="2024-11-06T13:07:34.744" v="1331" actId="478"/>
          <ac:spMkLst>
            <pc:docMk/>
            <pc:sldMk cId="242999061" sldId="369"/>
            <ac:spMk id="10" creationId="{4A6B9F14-C91C-236C-C776-C63B593FCD7A}"/>
          </ac:spMkLst>
        </pc:spChg>
        <pc:spChg chg="del">
          <ac:chgData name="Tezcan Cogalan (Nokia)" userId="78ee4074-7bea-45b4-a7b2-a93a9b091274" providerId="ADAL" clId="{CAE0F289-984F-4FF6-99E1-BD4C5A170133}" dt="2024-11-06T13:07:27.751" v="1329" actId="478"/>
          <ac:spMkLst>
            <pc:docMk/>
            <pc:sldMk cId="242999061" sldId="369"/>
            <ac:spMk id="11" creationId="{07BD3C15-3618-9F68-6B33-21A07759AAA4}"/>
          </ac:spMkLst>
        </pc:spChg>
        <pc:spChg chg="add mod">
          <ac:chgData name="Tezcan Cogalan (Nokia)" userId="78ee4074-7bea-45b4-a7b2-a93a9b091274" providerId="ADAL" clId="{CAE0F289-984F-4FF6-99E1-BD4C5A170133}" dt="2024-11-06T13:14:36.089" v="1517" actId="14100"/>
          <ac:spMkLst>
            <pc:docMk/>
            <pc:sldMk cId="242999061" sldId="369"/>
            <ac:spMk id="14" creationId="{B7B2FABA-A2D3-EE11-406C-2005C09DE405}"/>
          </ac:spMkLst>
        </pc:spChg>
        <pc:spChg chg="add mod">
          <ac:chgData name="Tezcan Cogalan (Nokia)" userId="78ee4074-7bea-45b4-a7b2-a93a9b091274" providerId="ADAL" clId="{CAE0F289-984F-4FF6-99E1-BD4C5A170133}" dt="2024-11-06T13:14:25.908" v="1496" actId="1076"/>
          <ac:spMkLst>
            <pc:docMk/>
            <pc:sldMk cId="242999061" sldId="369"/>
            <ac:spMk id="15" creationId="{CEE79E5A-5989-1F4B-1DF9-2B0F4C17288E}"/>
          </ac:spMkLst>
        </pc:spChg>
        <pc:spChg chg="add mod">
          <ac:chgData name="Tezcan Cogalan (Nokia)" userId="78ee4074-7bea-45b4-a7b2-a93a9b091274" providerId="ADAL" clId="{CAE0F289-984F-4FF6-99E1-BD4C5A170133}" dt="2024-11-06T13:14:25.908" v="1496" actId="1076"/>
          <ac:spMkLst>
            <pc:docMk/>
            <pc:sldMk cId="242999061" sldId="369"/>
            <ac:spMk id="16" creationId="{5C4BF5F9-508E-AE11-B342-D217BF1EF9E5}"/>
          </ac:spMkLst>
        </pc:spChg>
        <pc:spChg chg="add mod">
          <ac:chgData name="Tezcan Cogalan (Nokia)" userId="78ee4074-7bea-45b4-a7b2-a93a9b091274" providerId="ADAL" clId="{CAE0F289-984F-4FF6-99E1-BD4C5A170133}" dt="2024-11-06T13:14:31.055" v="1516" actId="1037"/>
          <ac:spMkLst>
            <pc:docMk/>
            <pc:sldMk cId="242999061" sldId="369"/>
            <ac:spMk id="17" creationId="{99CE07A2-15BE-A766-135D-7040D708E8F1}"/>
          </ac:spMkLst>
        </pc:spChg>
        <pc:spChg chg="mod">
          <ac:chgData name="Tezcan Cogalan (Nokia)" userId="78ee4074-7bea-45b4-a7b2-a93a9b091274" providerId="ADAL" clId="{CAE0F289-984F-4FF6-99E1-BD4C5A170133}" dt="2024-11-06T16:09:28.360" v="5864" actId="14100"/>
          <ac:spMkLst>
            <pc:docMk/>
            <pc:sldMk cId="242999061" sldId="369"/>
            <ac:spMk id="21" creationId="{2D011655-B3D1-61FD-5D09-5C7BCA4ABDBE}"/>
          </ac:spMkLst>
        </pc:spChg>
        <pc:spChg chg="mod">
          <ac:chgData name="Tezcan Cogalan (Nokia)" userId="78ee4074-7bea-45b4-a7b2-a93a9b091274" providerId="ADAL" clId="{CAE0F289-984F-4FF6-99E1-BD4C5A170133}" dt="2024-11-06T13:16:35.799" v="1609" actId="14100"/>
          <ac:spMkLst>
            <pc:docMk/>
            <pc:sldMk cId="242999061" sldId="369"/>
            <ac:spMk id="22" creationId="{2EFE6040-6436-A0A6-92B0-DB3F31A81D1B}"/>
          </ac:spMkLst>
        </pc:spChg>
        <pc:spChg chg="add mod ord">
          <ac:chgData name="Tezcan Cogalan (Nokia)" userId="78ee4074-7bea-45b4-a7b2-a93a9b091274" providerId="ADAL" clId="{CAE0F289-984F-4FF6-99E1-BD4C5A170133}" dt="2024-11-06T13:16:29.246" v="1608" actId="14100"/>
          <ac:spMkLst>
            <pc:docMk/>
            <pc:sldMk cId="242999061" sldId="369"/>
            <ac:spMk id="23" creationId="{D7EB15F7-2234-A095-2505-F25ADCE2A8E1}"/>
          </ac:spMkLst>
        </pc:spChg>
        <pc:spChg chg="add mod">
          <ac:chgData name="Tezcan Cogalan (Nokia)" userId="78ee4074-7bea-45b4-a7b2-a93a9b091274" providerId="ADAL" clId="{CAE0F289-984F-4FF6-99E1-BD4C5A170133}" dt="2024-11-06T13:15:12.675" v="1524" actId="20577"/>
          <ac:spMkLst>
            <pc:docMk/>
            <pc:sldMk cId="242999061" sldId="369"/>
            <ac:spMk id="24" creationId="{BB1EFF3C-7C91-E21C-4B67-5B56C519A3C5}"/>
          </ac:spMkLst>
        </pc:spChg>
        <pc:spChg chg="add mod">
          <ac:chgData name="Tezcan Cogalan (Nokia)" userId="78ee4074-7bea-45b4-a7b2-a93a9b091274" providerId="ADAL" clId="{CAE0F289-984F-4FF6-99E1-BD4C5A170133}" dt="2024-11-06T13:15:21.759" v="1530" actId="6549"/>
          <ac:spMkLst>
            <pc:docMk/>
            <pc:sldMk cId="242999061" sldId="369"/>
            <ac:spMk id="26" creationId="{45B08A7A-B914-9C05-8139-42DD6822445B}"/>
          </ac:spMkLst>
        </pc:spChg>
        <pc:spChg chg="mod">
          <ac:chgData name="Tezcan Cogalan (Nokia)" userId="78ee4074-7bea-45b4-a7b2-a93a9b091274" providerId="ADAL" clId="{CAE0F289-984F-4FF6-99E1-BD4C5A170133}" dt="2024-11-06T13:14:18.667" v="1494" actId="1076"/>
          <ac:spMkLst>
            <pc:docMk/>
            <pc:sldMk cId="242999061" sldId="369"/>
            <ac:spMk id="27" creationId="{72E0410F-5B56-3804-2D2D-3ADC171C85F6}"/>
          </ac:spMkLst>
        </pc:spChg>
        <pc:picChg chg="add mod">
          <ac:chgData name="Tezcan Cogalan (Nokia)" userId="78ee4074-7bea-45b4-a7b2-a93a9b091274" providerId="ADAL" clId="{CAE0F289-984F-4FF6-99E1-BD4C5A170133}" dt="2024-11-06T13:14:18.667" v="1494" actId="1076"/>
          <ac:picMkLst>
            <pc:docMk/>
            <pc:sldMk cId="242999061" sldId="369"/>
            <ac:picMk id="2" creationId="{1F81E0CE-6730-A65D-46AD-6D90A65F8ECC}"/>
          </ac:picMkLst>
        </pc:picChg>
        <pc:picChg chg="del">
          <ac:chgData name="Tezcan Cogalan (Nokia)" userId="78ee4074-7bea-45b4-a7b2-a93a9b091274" providerId="ADAL" clId="{CAE0F289-984F-4FF6-99E1-BD4C5A170133}" dt="2024-11-06T13:07:27.751" v="1329" actId="478"/>
          <ac:picMkLst>
            <pc:docMk/>
            <pc:sldMk cId="242999061" sldId="369"/>
            <ac:picMk id="9" creationId="{237AF32F-BFF9-E737-5D75-C37762B4B996}"/>
          </ac:picMkLst>
        </pc:picChg>
        <pc:picChg chg="add mod">
          <ac:chgData name="Tezcan Cogalan (Nokia)" userId="78ee4074-7bea-45b4-a7b2-a93a9b091274" providerId="ADAL" clId="{CAE0F289-984F-4FF6-99E1-BD4C5A170133}" dt="2024-11-06T13:14:25.908" v="1496" actId="1076"/>
          <ac:picMkLst>
            <pc:docMk/>
            <pc:sldMk cId="242999061" sldId="369"/>
            <ac:picMk id="18" creationId="{983E4828-814F-BDB8-06A2-948887409C2C}"/>
          </ac:picMkLst>
        </pc:picChg>
        <pc:picChg chg="add mod">
          <ac:chgData name="Tezcan Cogalan (Nokia)" userId="78ee4074-7bea-45b4-a7b2-a93a9b091274" providerId="ADAL" clId="{CAE0F289-984F-4FF6-99E1-BD4C5A170133}" dt="2024-11-06T13:14:25.908" v="1496" actId="1076"/>
          <ac:picMkLst>
            <pc:docMk/>
            <pc:sldMk cId="242999061" sldId="369"/>
            <ac:picMk id="19" creationId="{F3B729D7-64AB-EFAE-AFC5-AE6FADB0C288}"/>
          </ac:picMkLst>
        </pc:picChg>
        <pc:picChg chg="mod">
          <ac:chgData name="Tezcan Cogalan (Nokia)" userId="78ee4074-7bea-45b4-a7b2-a93a9b091274" providerId="ADAL" clId="{CAE0F289-984F-4FF6-99E1-BD4C5A170133}" dt="2024-11-06T13:14:18.667" v="1494" actId="1076"/>
          <ac:picMkLst>
            <pc:docMk/>
            <pc:sldMk cId="242999061" sldId="369"/>
            <ac:picMk id="25" creationId="{8C95D0C2-2FDA-F537-9466-90BA612E0025}"/>
          </ac:picMkLst>
        </pc:picChg>
        <pc:cxnChg chg="add mod">
          <ac:chgData name="Tezcan Cogalan (Nokia)" userId="78ee4074-7bea-45b4-a7b2-a93a9b091274" providerId="ADAL" clId="{CAE0F289-984F-4FF6-99E1-BD4C5A170133}" dt="2024-11-06T13:14:18.667" v="1494" actId="1076"/>
          <ac:cxnSpMkLst>
            <pc:docMk/>
            <pc:sldMk cId="242999061" sldId="369"/>
            <ac:cxnSpMk id="13" creationId="{B73274F5-F309-A87F-8806-0DA829791479}"/>
          </ac:cxnSpMkLst>
        </pc:cxnChg>
        <pc:cxnChg chg="add mod">
          <ac:chgData name="Tezcan Cogalan (Nokia)" userId="78ee4074-7bea-45b4-a7b2-a93a9b091274" providerId="ADAL" clId="{CAE0F289-984F-4FF6-99E1-BD4C5A170133}" dt="2024-11-06T13:14:25.908" v="1496" actId="1076"/>
          <ac:cxnSpMkLst>
            <pc:docMk/>
            <pc:sldMk cId="242999061" sldId="369"/>
            <ac:cxnSpMk id="20" creationId="{FF8E9F9C-5B5E-F1D7-8573-8F856B6BF7A9}"/>
          </ac:cxnSpMkLst>
        </pc:cxnChg>
      </pc:sldChg>
      <pc:sldChg chg="addSp delSp modSp add mod">
        <pc:chgData name="Tezcan Cogalan (Nokia)" userId="78ee4074-7bea-45b4-a7b2-a93a9b091274" providerId="ADAL" clId="{CAE0F289-984F-4FF6-99E1-BD4C5A170133}" dt="2024-11-06T16:11:12.707" v="5968" actId="1076"/>
        <pc:sldMkLst>
          <pc:docMk/>
          <pc:sldMk cId="3845803357" sldId="370"/>
        </pc:sldMkLst>
        <pc:spChg chg="add del mod">
          <ac:chgData name="Tezcan Cogalan (Nokia)" userId="78ee4074-7bea-45b4-a7b2-a93a9b091274" providerId="ADAL" clId="{CAE0F289-984F-4FF6-99E1-BD4C5A170133}" dt="2024-11-06T13:22:05.084" v="1857" actId="478"/>
          <ac:spMkLst>
            <pc:docMk/>
            <pc:sldMk cId="3845803357" sldId="370"/>
            <ac:spMk id="3" creationId="{858C3884-37EF-44EA-220C-C0D6DA28A187}"/>
          </ac:spMkLst>
        </pc:spChg>
        <pc:spChg chg="del">
          <ac:chgData name="Tezcan Cogalan (Nokia)" userId="78ee4074-7bea-45b4-a7b2-a93a9b091274" providerId="ADAL" clId="{CAE0F289-984F-4FF6-99E1-BD4C5A170133}" dt="2024-11-06T13:21:25.100" v="1848" actId="478"/>
          <ac:spMkLst>
            <pc:docMk/>
            <pc:sldMk cId="3845803357" sldId="370"/>
            <ac:spMk id="4" creationId="{B3AB39BD-8119-73BA-D5CE-BB0DF81AE546}"/>
          </ac:spMkLst>
        </pc:spChg>
        <pc:spChg chg="add del mod">
          <ac:chgData name="Tezcan Cogalan (Nokia)" userId="78ee4074-7bea-45b4-a7b2-a93a9b091274" providerId="ADAL" clId="{CAE0F289-984F-4FF6-99E1-BD4C5A170133}" dt="2024-11-06T13:21:58.717" v="1854" actId="478"/>
          <ac:spMkLst>
            <pc:docMk/>
            <pc:sldMk cId="3845803357" sldId="370"/>
            <ac:spMk id="5" creationId="{7006A516-C95B-A19D-935D-C6194EA0B4A1}"/>
          </ac:spMkLst>
        </pc:spChg>
        <pc:spChg chg="add del mod">
          <ac:chgData name="Tezcan Cogalan (Nokia)" userId="78ee4074-7bea-45b4-a7b2-a93a9b091274" providerId="ADAL" clId="{CAE0F289-984F-4FF6-99E1-BD4C5A170133}" dt="2024-11-06T13:22:04.436" v="1856" actId="478"/>
          <ac:spMkLst>
            <pc:docMk/>
            <pc:sldMk cId="3845803357" sldId="370"/>
            <ac:spMk id="6" creationId="{91ED8574-D815-5ED8-6091-AE89FBEC293C}"/>
          </ac:spMkLst>
        </pc:spChg>
        <pc:spChg chg="add del mod">
          <ac:chgData name="Tezcan Cogalan (Nokia)" userId="78ee4074-7bea-45b4-a7b2-a93a9b091274" providerId="ADAL" clId="{CAE0F289-984F-4FF6-99E1-BD4C5A170133}" dt="2024-11-06T13:22:02.029" v="1855" actId="478"/>
          <ac:spMkLst>
            <pc:docMk/>
            <pc:sldMk cId="3845803357" sldId="370"/>
            <ac:spMk id="7" creationId="{643E499B-C914-97F7-2CB5-830E58E25725}"/>
          </ac:spMkLst>
        </pc:spChg>
        <pc:spChg chg="add mod">
          <ac:chgData name="Tezcan Cogalan (Nokia)" userId="78ee4074-7bea-45b4-a7b2-a93a9b091274" providerId="ADAL" clId="{CAE0F289-984F-4FF6-99E1-BD4C5A170133}" dt="2024-11-06T16:03:08.681" v="5705" actId="14100"/>
          <ac:spMkLst>
            <pc:docMk/>
            <pc:sldMk cId="3845803357" sldId="370"/>
            <ac:spMk id="11" creationId="{F80DCE5E-180E-F776-5B17-BF826FB0E885}"/>
          </ac:spMkLst>
        </pc:spChg>
        <pc:spChg chg="add mod">
          <ac:chgData name="Tezcan Cogalan (Nokia)" userId="78ee4074-7bea-45b4-a7b2-a93a9b091274" providerId="ADAL" clId="{CAE0F289-984F-4FF6-99E1-BD4C5A170133}" dt="2024-11-06T16:02:27.363" v="5695" actId="1036"/>
          <ac:spMkLst>
            <pc:docMk/>
            <pc:sldMk cId="3845803357" sldId="370"/>
            <ac:spMk id="12" creationId="{2CBF6DDB-67C8-A600-21C0-CAAD517012FD}"/>
          </ac:spMkLst>
        </pc:spChg>
        <pc:spChg chg="mod">
          <ac:chgData name="Tezcan Cogalan (Nokia)" userId="78ee4074-7bea-45b4-a7b2-a93a9b091274" providerId="ADAL" clId="{CAE0F289-984F-4FF6-99E1-BD4C5A170133}" dt="2024-11-06T13:38:54.835" v="2677" actId="14100"/>
          <ac:spMkLst>
            <pc:docMk/>
            <pc:sldMk cId="3845803357" sldId="370"/>
            <ac:spMk id="14" creationId="{B7B2FABA-A2D3-EE11-406C-2005C09DE405}"/>
          </ac:spMkLst>
        </pc:spChg>
        <pc:spChg chg="mod">
          <ac:chgData name="Tezcan Cogalan (Nokia)" userId="78ee4074-7bea-45b4-a7b2-a93a9b091274" providerId="ADAL" clId="{CAE0F289-984F-4FF6-99E1-BD4C5A170133}" dt="2024-11-06T13:38:46.589" v="2674" actId="14100"/>
          <ac:spMkLst>
            <pc:docMk/>
            <pc:sldMk cId="3845803357" sldId="370"/>
            <ac:spMk id="15" creationId="{CEE79E5A-5989-1F4B-1DF9-2B0F4C17288E}"/>
          </ac:spMkLst>
        </pc:spChg>
        <pc:spChg chg="mod">
          <ac:chgData name="Tezcan Cogalan (Nokia)" userId="78ee4074-7bea-45b4-a7b2-a93a9b091274" providerId="ADAL" clId="{CAE0F289-984F-4FF6-99E1-BD4C5A170133}" dt="2024-11-06T13:38:50.150" v="2675" actId="14100"/>
          <ac:spMkLst>
            <pc:docMk/>
            <pc:sldMk cId="3845803357" sldId="370"/>
            <ac:spMk id="16" creationId="{5C4BF5F9-508E-AE11-B342-D217BF1EF9E5}"/>
          </ac:spMkLst>
        </pc:spChg>
        <pc:spChg chg="mod">
          <ac:chgData name="Tezcan Cogalan (Nokia)" userId="78ee4074-7bea-45b4-a7b2-a93a9b091274" providerId="ADAL" clId="{CAE0F289-984F-4FF6-99E1-BD4C5A170133}" dt="2024-11-06T13:38:57.159" v="2678" actId="14100"/>
          <ac:spMkLst>
            <pc:docMk/>
            <pc:sldMk cId="3845803357" sldId="370"/>
            <ac:spMk id="17" creationId="{99CE07A2-15BE-A766-135D-7040D708E8F1}"/>
          </ac:spMkLst>
        </pc:spChg>
        <pc:spChg chg="mod">
          <ac:chgData name="Tezcan Cogalan (Nokia)" userId="78ee4074-7bea-45b4-a7b2-a93a9b091274" providerId="ADAL" clId="{CAE0F289-984F-4FF6-99E1-BD4C5A170133}" dt="2024-11-06T16:10:47.983" v="5967" actId="20577"/>
          <ac:spMkLst>
            <pc:docMk/>
            <pc:sldMk cId="3845803357" sldId="370"/>
            <ac:spMk id="21" creationId="{2D011655-B3D1-61FD-5D09-5C7BCA4ABDBE}"/>
          </ac:spMkLst>
        </pc:spChg>
        <pc:spChg chg="del">
          <ac:chgData name="Tezcan Cogalan (Nokia)" userId="78ee4074-7bea-45b4-a7b2-a93a9b091274" providerId="ADAL" clId="{CAE0F289-984F-4FF6-99E1-BD4C5A170133}" dt="2024-11-06T13:21:25.100" v="1848" actId="478"/>
          <ac:spMkLst>
            <pc:docMk/>
            <pc:sldMk cId="3845803357" sldId="370"/>
            <ac:spMk id="22" creationId="{2EFE6040-6436-A0A6-92B0-DB3F31A81D1B}"/>
          </ac:spMkLst>
        </pc:spChg>
        <pc:spChg chg="del">
          <ac:chgData name="Tezcan Cogalan (Nokia)" userId="78ee4074-7bea-45b4-a7b2-a93a9b091274" providerId="ADAL" clId="{CAE0F289-984F-4FF6-99E1-BD4C5A170133}" dt="2024-11-06T13:21:25.896" v="1849" actId="478"/>
          <ac:spMkLst>
            <pc:docMk/>
            <pc:sldMk cId="3845803357" sldId="370"/>
            <ac:spMk id="23" creationId="{D7EB15F7-2234-A095-2505-F25ADCE2A8E1}"/>
          </ac:spMkLst>
        </pc:spChg>
        <pc:spChg chg="mod">
          <ac:chgData name="Tezcan Cogalan (Nokia)" userId="78ee4074-7bea-45b4-a7b2-a93a9b091274" providerId="ADAL" clId="{CAE0F289-984F-4FF6-99E1-BD4C5A170133}" dt="2024-11-06T16:11:12.707" v="5968" actId="1076"/>
          <ac:spMkLst>
            <pc:docMk/>
            <pc:sldMk cId="3845803357" sldId="370"/>
            <ac:spMk id="24" creationId="{BB1EFF3C-7C91-E21C-4B67-5B56C519A3C5}"/>
          </ac:spMkLst>
        </pc:spChg>
        <pc:spChg chg="mod">
          <ac:chgData name="Tezcan Cogalan (Nokia)" userId="78ee4074-7bea-45b4-a7b2-a93a9b091274" providerId="ADAL" clId="{CAE0F289-984F-4FF6-99E1-BD4C5A170133}" dt="2024-11-06T16:02:06.693" v="5676" actId="1038"/>
          <ac:spMkLst>
            <pc:docMk/>
            <pc:sldMk cId="3845803357" sldId="370"/>
            <ac:spMk id="26" creationId="{45B08A7A-B914-9C05-8139-42DD6822445B}"/>
          </ac:spMkLst>
        </pc:spChg>
        <pc:spChg chg="del">
          <ac:chgData name="Tezcan Cogalan (Nokia)" userId="78ee4074-7bea-45b4-a7b2-a93a9b091274" providerId="ADAL" clId="{CAE0F289-984F-4FF6-99E1-BD4C5A170133}" dt="2024-11-06T13:21:25.100" v="1848" actId="478"/>
          <ac:spMkLst>
            <pc:docMk/>
            <pc:sldMk cId="3845803357" sldId="370"/>
            <ac:spMk id="27" creationId="{72E0410F-5B56-3804-2D2D-3ADC171C85F6}"/>
          </ac:spMkLst>
        </pc:spChg>
        <pc:spChg chg="add mod">
          <ac:chgData name="Tezcan Cogalan (Nokia)" userId="78ee4074-7bea-45b4-a7b2-a93a9b091274" providerId="ADAL" clId="{CAE0F289-984F-4FF6-99E1-BD4C5A170133}" dt="2024-11-06T16:02:12.513" v="5677" actId="14100"/>
          <ac:spMkLst>
            <pc:docMk/>
            <pc:sldMk cId="3845803357" sldId="370"/>
            <ac:spMk id="28" creationId="{5F45A09A-6E17-E3D7-8604-1C3E83C59017}"/>
          </ac:spMkLst>
        </pc:spChg>
        <pc:spChg chg="add mod">
          <ac:chgData name="Tezcan Cogalan (Nokia)" userId="78ee4074-7bea-45b4-a7b2-a93a9b091274" providerId="ADAL" clId="{CAE0F289-984F-4FF6-99E1-BD4C5A170133}" dt="2024-11-06T16:02:16.729" v="5678" actId="1076"/>
          <ac:spMkLst>
            <pc:docMk/>
            <pc:sldMk cId="3845803357" sldId="370"/>
            <ac:spMk id="29" creationId="{78361F1A-2B7F-72B0-DA8E-EA00F06521DD}"/>
          </ac:spMkLst>
        </pc:spChg>
        <pc:spChg chg="add mod">
          <ac:chgData name="Tezcan Cogalan (Nokia)" userId="78ee4074-7bea-45b4-a7b2-a93a9b091274" providerId="ADAL" clId="{CAE0F289-984F-4FF6-99E1-BD4C5A170133}" dt="2024-11-06T16:03:05.156" v="5703" actId="1076"/>
          <ac:spMkLst>
            <pc:docMk/>
            <pc:sldMk cId="3845803357" sldId="370"/>
            <ac:spMk id="37" creationId="{9BFD96B6-7302-8338-E82A-65567B327FBA}"/>
          </ac:spMkLst>
        </pc:spChg>
        <pc:spChg chg="add mod">
          <ac:chgData name="Tezcan Cogalan (Nokia)" userId="78ee4074-7bea-45b4-a7b2-a93a9b091274" providerId="ADAL" clId="{CAE0F289-984F-4FF6-99E1-BD4C5A170133}" dt="2024-11-06T16:03:05.156" v="5703" actId="1076"/>
          <ac:spMkLst>
            <pc:docMk/>
            <pc:sldMk cId="3845803357" sldId="370"/>
            <ac:spMk id="38" creationId="{5AD00704-67A6-DE44-2062-BE8856063250}"/>
          </ac:spMkLst>
        </pc:spChg>
        <pc:spChg chg="add mod">
          <ac:chgData name="Tezcan Cogalan (Nokia)" userId="78ee4074-7bea-45b4-a7b2-a93a9b091274" providerId="ADAL" clId="{CAE0F289-984F-4FF6-99E1-BD4C5A170133}" dt="2024-11-06T16:03:05.156" v="5703" actId="1076"/>
          <ac:spMkLst>
            <pc:docMk/>
            <pc:sldMk cId="3845803357" sldId="370"/>
            <ac:spMk id="39" creationId="{ADE2CCDC-94CE-8705-35D5-6939AF063E0D}"/>
          </ac:spMkLst>
        </pc:spChg>
        <pc:spChg chg="add mod">
          <ac:chgData name="Tezcan Cogalan (Nokia)" userId="78ee4074-7bea-45b4-a7b2-a93a9b091274" providerId="ADAL" clId="{CAE0F289-984F-4FF6-99E1-BD4C5A170133}" dt="2024-11-06T16:03:05.156" v="5703" actId="1076"/>
          <ac:spMkLst>
            <pc:docMk/>
            <pc:sldMk cId="3845803357" sldId="370"/>
            <ac:spMk id="40" creationId="{B28A3604-6DF5-8340-319B-402B4674CC98}"/>
          </ac:spMkLst>
        </pc:spChg>
        <pc:spChg chg="add mod">
          <ac:chgData name="Tezcan Cogalan (Nokia)" userId="78ee4074-7bea-45b4-a7b2-a93a9b091274" providerId="ADAL" clId="{CAE0F289-984F-4FF6-99E1-BD4C5A170133}" dt="2024-11-06T16:05:14.069" v="5759" actId="20577"/>
          <ac:spMkLst>
            <pc:docMk/>
            <pc:sldMk cId="3845803357" sldId="370"/>
            <ac:spMk id="42" creationId="{0154B23F-D3F3-5BF5-6F43-E794DFC22143}"/>
          </ac:spMkLst>
        </pc:spChg>
        <pc:spChg chg="add mod">
          <ac:chgData name="Tezcan Cogalan (Nokia)" userId="78ee4074-7bea-45b4-a7b2-a93a9b091274" providerId="ADAL" clId="{CAE0F289-984F-4FF6-99E1-BD4C5A170133}" dt="2024-11-06T16:04:28.732" v="5739" actId="14100"/>
          <ac:spMkLst>
            <pc:docMk/>
            <pc:sldMk cId="3845803357" sldId="370"/>
            <ac:spMk id="43" creationId="{A20567F2-42C3-C2AB-34A3-D8B0EB319EE2}"/>
          </ac:spMkLst>
        </pc:spChg>
        <pc:spChg chg="add mod">
          <ac:chgData name="Tezcan Cogalan (Nokia)" userId="78ee4074-7bea-45b4-a7b2-a93a9b091274" providerId="ADAL" clId="{CAE0F289-984F-4FF6-99E1-BD4C5A170133}" dt="2024-11-06T16:04:39.839" v="5741" actId="1076"/>
          <ac:spMkLst>
            <pc:docMk/>
            <pc:sldMk cId="3845803357" sldId="370"/>
            <ac:spMk id="44" creationId="{0AAF643B-402D-1A93-7EF6-2288BCD5B977}"/>
          </ac:spMkLst>
        </pc:spChg>
        <pc:spChg chg="add mod">
          <ac:chgData name="Tezcan Cogalan (Nokia)" userId="78ee4074-7bea-45b4-a7b2-a93a9b091274" providerId="ADAL" clId="{CAE0F289-984F-4FF6-99E1-BD4C5A170133}" dt="2024-11-06T16:04:46.368" v="5742" actId="1076"/>
          <ac:spMkLst>
            <pc:docMk/>
            <pc:sldMk cId="3845803357" sldId="370"/>
            <ac:spMk id="45" creationId="{5D474D64-1DF7-D29B-5AD2-A822A06BCD62}"/>
          </ac:spMkLst>
        </pc:spChg>
        <pc:spChg chg="add mod">
          <ac:chgData name="Tezcan Cogalan (Nokia)" userId="78ee4074-7bea-45b4-a7b2-a93a9b091274" providerId="ADAL" clId="{CAE0F289-984F-4FF6-99E1-BD4C5A170133}" dt="2024-11-06T16:04:12.175" v="5737" actId="1037"/>
          <ac:spMkLst>
            <pc:docMk/>
            <pc:sldMk cId="3845803357" sldId="370"/>
            <ac:spMk id="46" creationId="{E149A4AC-0E22-F280-A735-58192C09C346}"/>
          </ac:spMkLst>
        </pc:spChg>
        <pc:grpChg chg="add mod">
          <ac:chgData name="Tezcan Cogalan (Nokia)" userId="78ee4074-7bea-45b4-a7b2-a93a9b091274" providerId="ADAL" clId="{CAE0F289-984F-4FF6-99E1-BD4C5A170133}" dt="2024-11-06T16:01:37.825" v="5608" actId="1037"/>
          <ac:grpSpMkLst>
            <pc:docMk/>
            <pc:sldMk cId="3845803357" sldId="370"/>
            <ac:grpSpMk id="31" creationId="{9E1A086E-7333-45F8-FC10-B85E949094E0}"/>
          </ac:grpSpMkLst>
        </pc:grpChg>
        <pc:picChg chg="del">
          <ac:chgData name="Tezcan Cogalan (Nokia)" userId="78ee4074-7bea-45b4-a7b2-a93a9b091274" providerId="ADAL" clId="{CAE0F289-984F-4FF6-99E1-BD4C5A170133}" dt="2024-11-06T13:21:25.100" v="1848" actId="478"/>
          <ac:picMkLst>
            <pc:docMk/>
            <pc:sldMk cId="3845803357" sldId="370"/>
            <ac:picMk id="2" creationId="{1F81E0CE-6730-A65D-46AD-6D90A65F8ECC}"/>
          </ac:picMkLst>
        </pc:picChg>
        <pc:picChg chg="add del mod">
          <ac:chgData name="Tezcan Cogalan (Nokia)" userId="78ee4074-7bea-45b4-a7b2-a93a9b091274" providerId="ADAL" clId="{CAE0F289-984F-4FF6-99E1-BD4C5A170133}" dt="2024-11-06T13:22:02.029" v="1855" actId="478"/>
          <ac:picMkLst>
            <pc:docMk/>
            <pc:sldMk cId="3845803357" sldId="370"/>
            <ac:picMk id="8" creationId="{F84F35F1-ADB3-00E6-5448-4451E970F334}"/>
          </ac:picMkLst>
        </pc:picChg>
        <pc:picChg chg="add del mod">
          <ac:chgData name="Tezcan Cogalan (Nokia)" userId="78ee4074-7bea-45b4-a7b2-a93a9b091274" providerId="ADAL" clId="{CAE0F289-984F-4FF6-99E1-BD4C5A170133}" dt="2024-11-06T13:22:02.029" v="1855" actId="478"/>
          <ac:picMkLst>
            <pc:docMk/>
            <pc:sldMk cId="3845803357" sldId="370"/>
            <ac:picMk id="9" creationId="{B48ED80B-BCC2-2B0A-4674-35C272451D81}"/>
          </ac:picMkLst>
        </pc:picChg>
        <pc:picChg chg="del mod">
          <ac:chgData name="Tezcan Cogalan (Nokia)" userId="78ee4074-7bea-45b4-a7b2-a93a9b091274" providerId="ADAL" clId="{CAE0F289-984F-4FF6-99E1-BD4C5A170133}" dt="2024-11-06T13:22:13.890" v="1859" actId="478"/>
          <ac:picMkLst>
            <pc:docMk/>
            <pc:sldMk cId="3845803357" sldId="370"/>
            <ac:picMk id="18" creationId="{983E4828-814F-BDB8-06A2-948887409C2C}"/>
          </ac:picMkLst>
        </pc:picChg>
        <pc:picChg chg="del mod">
          <ac:chgData name="Tezcan Cogalan (Nokia)" userId="78ee4074-7bea-45b4-a7b2-a93a9b091274" providerId="ADAL" clId="{CAE0F289-984F-4FF6-99E1-BD4C5A170133}" dt="2024-11-06T14:11:53.529" v="3416" actId="478"/>
          <ac:picMkLst>
            <pc:docMk/>
            <pc:sldMk cId="3845803357" sldId="370"/>
            <ac:picMk id="19" creationId="{F3B729D7-64AB-EFAE-AFC5-AE6FADB0C288}"/>
          </ac:picMkLst>
        </pc:picChg>
        <pc:picChg chg="del">
          <ac:chgData name="Tezcan Cogalan (Nokia)" userId="78ee4074-7bea-45b4-a7b2-a93a9b091274" providerId="ADAL" clId="{CAE0F289-984F-4FF6-99E1-BD4C5A170133}" dt="2024-11-06T13:21:25.100" v="1848" actId="478"/>
          <ac:picMkLst>
            <pc:docMk/>
            <pc:sldMk cId="3845803357" sldId="370"/>
            <ac:picMk id="25" creationId="{8C95D0C2-2FDA-F537-9466-90BA612E0025}"/>
          </ac:picMkLst>
        </pc:picChg>
        <pc:picChg chg="add mod">
          <ac:chgData name="Tezcan Cogalan (Nokia)" userId="78ee4074-7bea-45b4-a7b2-a93a9b091274" providerId="ADAL" clId="{CAE0F289-984F-4FF6-99E1-BD4C5A170133}" dt="2024-11-06T16:02:22.197" v="5684" actId="1036"/>
          <ac:picMkLst>
            <pc:docMk/>
            <pc:sldMk cId="3845803357" sldId="370"/>
            <ac:picMk id="30" creationId="{6BF1ECFA-A8DF-7782-3303-4D9EA32F154D}"/>
          </ac:picMkLst>
        </pc:picChg>
        <pc:picChg chg="add mod">
          <ac:chgData name="Tezcan Cogalan (Nokia)" userId="78ee4074-7bea-45b4-a7b2-a93a9b091274" providerId="ADAL" clId="{CAE0F289-984F-4FF6-99E1-BD4C5A170133}" dt="2024-11-06T16:01:37.825" v="5608" actId="1037"/>
          <ac:picMkLst>
            <pc:docMk/>
            <pc:sldMk cId="3845803357" sldId="370"/>
            <ac:picMk id="32" creationId="{398743A8-6F2F-2EB6-F98F-8D4EFC52971A}"/>
          </ac:picMkLst>
        </pc:picChg>
        <pc:picChg chg="add mod">
          <ac:chgData name="Tezcan Cogalan (Nokia)" userId="78ee4074-7bea-45b4-a7b2-a93a9b091274" providerId="ADAL" clId="{CAE0F289-984F-4FF6-99E1-BD4C5A170133}" dt="2024-11-06T16:01:37.825" v="5608" actId="1037"/>
          <ac:picMkLst>
            <pc:docMk/>
            <pc:sldMk cId="3845803357" sldId="370"/>
            <ac:picMk id="33" creationId="{D598969F-A211-9830-1F67-66397783AB9C}"/>
          </ac:picMkLst>
        </pc:picChg>
        <pc:picChg chg="add mod">
          <ac:chgData name="Tezcan Cogalan (Nokia)" userId="78ee4074-7bea-45b4-a7b2-a93a9b091274" providerId="ADAL" clId="{CAE0F289-984F-4FF6-99E1-BD4C5A170133}" dt="2024-11-06T16:03:05.156" v="5703" actId="1076"/>
          <ac:picMkLst>
            <pc:docMk/>
            <pc:sldMk cId="3845803357" sldId="370"/>
            <ac:picMk id="41" creationId="{944682B3-6EC6-80A6-15E3-43F49393EBE8}"/>
          </ac:picMkLst>
        </pc:picChg>
        <pc:picChg chg="add del mod">
          <ac:chgData name="Tezcan Cogalan (Nokia)" userId="78ee4074-7bea-45b4-a7b2-a93a9b091274" providerId="ADAL" clId="{CAE0F289-984F-4FF6-99E1-BD4C5A170133}" dt="2024-11-06T16:03:51.654" v="5708" actId="478"/>
          <ac:picMkLst>
            <pc:docMk/>
            <pc:sldMk cId="3845803357" sldId="370"/>
            <ac:picMk id="47" creationId="{2A4292F7-29E4-E25F-8A1E-1C300A91A737}"/>
          </ac:picMkLst>
        </pc:picChg>
        <pc:picChg chg="add mod">
          <ac:chgData name="Tezcan Cogalan (Nokia)" userId="78ee4074-7bea-45b4-a7b2-a93a9b091274" providerId="ADAL" clId="{CAE0F289-984F-4FF6-99E1-BD4C5A170133}" dt="2024-11-06T16:05:01.979" v="5758" actId="1037"/>
          <ac:picMkLst>
            <pc:docMk/>
            <pc:sldMk cId="3845803357" sldId="370"/>
            <ac:picMk id="48" creationId="{EE93D963-34EB-C1F0-94F6-4C418130B8DE}"/>
          </ac:picMkLst>
        </pc:picChg>
        <pc:picChg chg="add mod">
          <ac:chgData name="Tezcan Cogalan (Nokia)" userId="78ee4074-7bea-45b4-a7b2-a93a9b091274" providerId="ADAL" clId="{CAE0F289-984F-4FF6-99E1-BD4C5A170133}" dt="2024-11-06T16:05:01.979" v="5758" actId="1037"/>
          <ac:picMkLst>
            <pc:docMk/>
            <pc:sldMk cId="3845803357" sldId="370"/>
            <ac:picMk id="49" creationId="{B8D215CA-D689-3345-E1AF-605593D9AA08}"/>
          </ac:picMkLst>
        </pc:picChg>
        <pc:cxnChg chg="add del mod">
          <ac:chgData name="Tezcan Cogalan (Nokia)" userId="78ee4074-7bea-45b4-a7b2-a93a9b091274" providerId="ADAL" clId="{CAE0F289-984F-4FF6-99E1-BD4C5A170133}" dt="2024-11-06T13:22:02.029" v="1855" actId="478"/>
          <ac:cxnSpMkLst>
            <pc:docMk/>
            <pc:sldMk cId="3845803357" sldId="370"/>
            <ac:cxnSpMk id="10" creationId="{7CB74F48-98D3-F224-E5BA-18C6FC7EF5D8}"/>
          </ac:cxnSpMkLst>
        </pc:cxnChg>
        <pc:cxnChg chg="del">
          <ac:chgData name="Tezcan Cogalan (Nokia)" userId="78ee4074-7bea-45b4-a7b2-a93a9b091274" providerId="ADAL" clId="{CAE0F289-984F-4FF6-99E1-BD4C5A170133}" dt="2024-11-06T13:21:25.100" v="1848" actId="478"/>
          <ac:cxnSpMkLst>
            <pc:docMk/>
            <pc:sldMk cId="3845803357" sldId="370"/>
            <ac:cxnSpMk id="13" creationId="{B73274F5-F309-A87F-8806-0DA829791479}"/>
          </ac:cxnSpMkLst>
        </pc:cxnChg>
        <pc:cxnChg chg="del mod">
          <ac:chgData name="Tezcan Cogalan (Nokia)" userId="78ee4074-7bea-45b4-a7b2-a93a9b091274" providerId="ADAL" clId="{CAE0F289-984F-4FF6-99E1-BD4C5A170133}" dt="2024-11-06T13:22:07.226" v="1858" actId="478"/>
          <ac:cxnSpMkLst>
            <pc:docMk/>
            <pc:sldMk cId="3845803357" sldId="370"/>
            <ac:cxnSpMk id="20" creationId="{FF8E9F9C-5B5E-F1D7-8573-8F856B6BF7A9}"/>
          </ac:cxnSpMkLst>
        </pc:cxnChg>
        <pc:cxnChg chg="add mod">
          <ac:chgData name="Tezcan Cogalan (Nokia)" userId="78ee4074-7bea-45b4-a7b2-a93a9b091274" providerId="ADAL" clId="{CAE0F289-984F-4FF6-99E1-BD4C5A170133}" dt="2024-11-06T16:01:37.825" v="5608" actId="1037"/>
          <ac:cxnSpMkLst>
            <pc:docMk/>
            <pc:sldMk cId="3845803357" sldId="370"/>
            <ac:cxnSpMk id="34" creationId="{72B31BD4-7CDE-65F9-DE60-F3471C6374FF}"/>
          </ac:cxnSpMkLst>
        </pc:cxnChg>
        <pc:cxnChg chg="add mod">
          <ac:chgData name="Tezcan Cogalan (Nokia)" userId="78ee4074-7bea-45b4-a7b2-a93a9b091274" providerId="ADAL" clId="{CAE0F289-984F-4FF6-99E1-BD4C5A170133}" dt="2024-11-06T16:05:01.979" v="5758" actId="1037"/>
          <ac:cxnSpMkLst>
            <pc:docMk/>
            <pc:sldMk cId="3845803357" sldId="370"/>
            <ac:cxnSpMk id="50" creationId="{10FFC6E6-E20B-4B13-BC9D-F8408B0F5C35}"/>
          </ac:cxnSpMkLst>
        </pc:cxnChg>
      </pc:sldChg>
      <pc:sldChg chg="modSp add mod">
        <pc:chgData name="Tezcan Cogalan (Nokia)" userId="78ee4074-7bea-45b4-a7b2-a93a9b091274" providerId="ADAL" clId="{CAE0F289-984F-4FF6-99E1-BD4C5A170133}" dt="2024-11-06T16:09:18.832" v="5862" actId="14100"/>
        <pc:sldMkLst>
          <pc:docMk/>
          <pc:sldMk cId="2555191873" sldId="371"/>
        </pc:sldMkLst>
        <pc:spChg chg="mod">
          <ac:chgData name="Tezcan Cogalan (Nokia)" userId="78ee4074-7bea-45b4-a7b2-a93a9b091274" providerId="ADAL" clId="{CAE0F289-984F-4FF6-99E1-BD4C5A170133}" dt="2024-11-06T16:09:18.832" v="5862" actId="14100"/>
          <ac:spMkLst>
            <pc:docMk/>
            <pc:sldMk cId="2555191873" sldId="371"/>
            <ac:spMk id="21" creationId="{2D011655-B3D1-61FD-5D09-5C7BCA4ABDBE}"/>
          </ac:spMkLst>
        </pc:spChg>
      </pc:sldChg>
      <pc:sldChg chg="modSp add del mod">
        <pc:chgData name="Tezcan Cogalan (Nokia)" userId="78ee4074-7bea-45b4-a7b2-a93a9b091274" providerId="ADAL" clId="{CAE0F289-984F-4FF6-99E1-BD4C5A170133}" dt="2024-11-06T14:19:14.301" v="3556" actId="47"/>
        <pc:sldMkLst>
          <pc:docMk/>
          <pc:sldMk cId="2388815267" sldId="372"/>
        </pc:sldMkLst>
        <pc:spChg chg="mod">
          <ac:chgData name="Tezcan Cogalan (Nokia)" userId="78ee4074-7bea-45b4-a7b2-a93a9b091274" providerId="ADAL" clId="{CAE0F289-984F-4FF6-99E1-BD4C5A170133}" dt="2024-11-06T13:31:34.449" v="2153"/>
          <ac:spMkLst>
            <pc:docMk/>
            <pc:sldMk cId="2388815267" sldId="372"/>
            <ac:spMk id="21" creationId="{2D011655-B3D1-61FD-5D09-5C7BCA4ABDBE}"/>
          </ac:spMkLst>
        </pc:spChg>
      </pc:sldChg>
      <pc:sldChg chg="modSp add mod">
        <pc:chgData name="Tezcan Cogalan (Nokia)" userId="78ee4074-7bea-45b4-a7b2-a93a9b091274" providerId="ADAL" clId="{CAE0F289-984F-4FF6-99E1-BD4C5A170133}" dt="2024-11-06T16:09:53.606" v="5867" actId="14100"/>
        <pc:sldMkLst>
          <pc:docMk/>
          <pc:sldMk cId="1218796191" sldId="373"/>
        </pc:sldMkLst>
        <pc:spChg chg="mod">
          <ac:chgData name="Tezcan Cogalan (Nokia)" userId="78ee4074-7bea-45b4-a7b2-a93a9b091274" providerId="ADAL" clId="{CAE0F289-984F-4FF6-99E1-BD4C5A170133}" dt="2024-11-06T14:24:29.367" v="3751" actId="1038"/>
          <ac:spMkLst>
            <pc:docMk/>
            <pc:sldMk cId="1218796191" sldId="373"/>
            <ac:spMk id="11" creationId="{F80DCE5E-180E-F776-5B17-BF826FB0E885}"/>
          </ac:spMkLst>
        </pc:spChg>
        <pc:spChg chg="mod">
          <ac:chgData name="Tezcan Cogalan (Nokia)" userId="78ee4074-7bea-45b4-a7b2-a93a9b091274" providerId="ADAL" clId="{CAE0F289-984F-4FF6-99E1-BD4C5A170133}" dt="2024-11-06T14:24:37.756" v="3759" actId="1038"/>
          <ac:spMkLst>
            <pc:docMk/>
            <pc:sldMk cId="1218796191" sldId="373"/>
            <ac:spMk id="12" creationId="{2CBF6DDB-67C8-A600-21C0-CAAD517012FD}"/>
          </ac:spMkLst>
        </pc:spChg>
        <pc:spChg chg="mod">
          <ac:chgData name="Tezcan Cogalan (Nokia)" userId="78ee4074-7bea-45b4-a7b2-a93a9b091274" providerId="ADAL" clId="{CAE0F289-984F-4FF6-99E1-BD4C5A170133}" dt="2024-11-06T16:09:53.606" v="5867" actId="14100"/>
          <ac:spMkLst>
            <pc:docMk/>
            <pc:sldMk cId="1218796191" sldId="373"/>
            <ac:spMk id="21" creationId="{2D011655-B3D1-61FD-5D09-5C7BCA4ABDBE}"/>
          </ac:spMkLst>
        </pc:spChg>
        <pc:spChg chg="mod">
          <ac:chgData name="Tezcan Cogalan (Nokia)" userId="78ee4074-7bea-45b4-a7b2-a93a9b091274" providerId="ADAL" clId="{CAE0F289-984F-4FF6-99E1-BD4C5A170133}" dt="2024-11-06T14:24:21.777" v="3736" actId="1038"/>
          <ac:spMkLst>
            <pc:docMk/>
            <pc:sldMk cId="1218796191" sldId="373"/>
            <ac:spMk id="24" creationId="{BB1EFF3C-7C91-E21C-4B67-5B56C519A3C5}"/>
          </ac:spMkLst>
        </pc:spChg>
        <pc:spChg chg="mod">
          <ac:chgData name="Tezcan Cogalan (Nokia)" userId="78ee4074-7bea-45b4-a7b2-a93a9b091274" providerId="ADAL" clId="{CAE0F289-984F-4FF6-99E1-BD4C5A170133}" dt="2024-11-06T14:24:29.367" v="3751" actId="1038"/>
          <ac:spMkLst>
            <pc:docMk/>
            <pc:sldMk cId="1218796191" sldId="373"/>
            <ac:spMk id="26" creationId="{45B08A7A-B914-9C05-8139-42DD6822445B}"/>
          </ac:spMkLst>
        </pc:spChg>
        <pc:spChg chg="mod">
          <ac:chgData name="Tezcan Cogalan (Nokia)" userId="78ee4074-7bea-45b4-a7b2-a93a9b091274" providerId="ADAL" clId="{CAE0F289-984F-4FF6-99E1-BD4C5A170133}" dt="2024-11-06T14:24:29.367" v="3751" actId="1038"/>
          <ac:spMkLst>
            <pc:docMk/>
            <pc:sldMk cId="1218796191" sldId="373"/>
            <ac:spMk id="28" creationId="{5F45A09A-6E17-E3D7-8604-1C3E83C59017}"/>
          </ac:spMkLst>
        </pc:spChg>
        <pc:spChg chg="mod">
          <ac:chgData name="Tezcan Cogalan (Nokia)" userId="78ee4074-7bea-45b4-a7b2-a93a9b091274" providerId="ADAL" clId="{CAE0F289-984F-4FF6-99E1-BD4C5A170133}" dt="2024-11-06T14:24:29.367" v="3751" actId="1038"/>
          <ac:spMkLst>
            <pc:docMk/>
            <pc:sldMk cId="1218796191" sldId="373"/>
            <ac:spMk id="29" creationId="{78361F1A-2B7F-72B0-DA8E-EA00F06521DD}"/>
          </ac:spMkLst>
        </pc:spChg>
        <pc:grpChg chg="mod">
          <ac:chgData name="Tezcan Cogalan (Nokia)" userId="78ee4074-7bea-45b4-a7b2-a93a9b091274" providerId="ADAL" clId="{CAE0F289-984F-4FF6-99E1-BD4C5A170133}" dt="2024-11-06T14:24:21.777" v="3736" actId="1038"/>
          <ac:grpSpMkLst>
            <pc:docMk/>
            <pc:sldMk cId="1218796191" sldId="373"/>
            <ac:grpSpMk id="31" creationId="{9E1A086E-7333-45F8-FC10-B85E949094E0}"/>
          </ac:grpSpMkLst>
        </pc:grpChg>
        <pc:picChg chg="mod">
          <ac:chgData name="Tezcan Cogalan (Nokia)" userId="78ee4074-7bea-45b4-a7b2-a93a9b091274" providerId="ADAL" clId="{CAE0F289-984F-4FF6-99E1-BD4C5A170133}" dt="2024-11-06T14:24:29.367" v="3751" actId="1038"/>
          <ac:picMkLst>
            <pc:docMk/>
            <pc:sldMk cId="1218796191" sldId="373"/>
            <ac:picMk id="30" creationId="{6BF1ECFA-A8DF-7782-3303-4D9EA32F154D}"/>
          </ac:picMkLst>
        </pc:picChg>
      </pc:sldChg>
      <pc:sldChg chg="addSp delSp modSp add mod">
        <pc:chgData name="Tezcan Cogalan (Nokia)" userId="78ee4074-7bea-45b4-a7b2-a93a9b091274" providerId="ADAL" clId="{CAE0F289-984F-4FF6-99E1-BD4C5A170133}" dt="2024-11-06T16:09:34.113" v="5865" actId="14100"/>
        <pc:sldMkLst>
          <pc:docMk/>
          <pc:sldMk cId="4169321128" sldId="374"/>
        </pc:sldMkLst>
        <pc:spChg chg="mod">
          <ac:chgData name="Tezcan Cogalan (Nokia)" userId="78ee4074-7bea-45b4-a7b2-a93a9b091274" providerId="ADAL" clId="{CAE0F289-984F-4FF6-99E1-BD4C5A170133}" dt="2024-11-06T14:02:05.061" v="3226" actId="1035"/>
          <ac:spMkLst>
            <pc:docMk/>
            <pc:sldMk cId="4169321128" sldId="374"/>
            <ac:spMk id="4" creationId="{B3AB39BD-8119-73BA-D5CE-BB0DF81AE546}"/>
          </ac:spMkLst>
        </pc:spChg>
        <pc:spChg chg="del">
          <ac:chgData name="Tezcan Cogalan (Nokia)" userId="78ee4074-7bea-45b4-a7b2-a93a9b091274" providerId="ADAL" clId="{CAE0F289-984F-4FF6-99E1-BD4C5A170133}" dt="2024-11-06T13:48:46.830" v="2814" actId="478"/>
          <ac:spMkLst>
            <pc:docMk/>
            <pc:sldMk cId="4169321128" sldId="374"/>
            <ac:spMk id="14" creationId="{B7B2FABA-A2D3-EE11-406C-2005C09DE405}"/>
          </ac:spMkLst>
        </pc:spChg>
        <pc:spChg chg="del">
          <ac:chgData name="Tezcan Cogalan (Nokia)" userId="78ee4074-7bea-45b4-a7b2-a93a9b091274" providerId="ADAL" clId="{CAE0F289-984F-4FF6-99E1-BD4C5A170133}" dt="2024-11-06T13:48:46.359" v="2813" actId="478"/>
          <ac:spMkLst>
            <pc:docMk/>
            <pc:sldMk cId="4169321128" sldId="374"/>
            <ac:spMk id="15" creationId="{CEE79E5A-5989-1F4B-1DF9-2B0F4C17288E}"/>
          </ac:spMkLst>
        </pc:spChg>
        <pc:spChg chg="del">
          <ac:chgData name="Tezcan Cogalan (Nokia)" userId="78ee4074-7bea-45b4-a7b2-a93a9b091274" providerId="ADAL" clId="{CAE0F289-984F-4FF6-99E1-BD4C5A170133}" dt="2024-11-06T13:48:45.489" v="2812" actId="478"/>
          <ac:spMkLst>
            <pc:docMk/>
            <pc:sldMk cId="4169321128" sldId="374"/>
            <ac:spMk id="16" creationId="{5C4BF5F9-508E-AE11-B342-D217BF1EF9E5}"/>
          </ac:spMkLst>
        </pc:spChg>
        <pc:spChg chg="del">
          <ac:chgData name="Tezcan Cogalan (Nokia)" userId="78ee4074-7bea-45b4-a7b2-a93a9b091274" providerId="ADAL" clId="{CAE0F289-984F-4FF6-99E1-BD4C5A170133}" dt="2024-11-06T13:48:45.489" v="2812" actId="478"/>
          <ac:spMkLst>
            <pc:docMk/>
            <pc:sldMk cId="4169321128" sldId="374"/>
            <ac:spMk id="17" creationId="{99CE07A2-15BE-A766-135D-7040D708E8F1}"/>
          </ac:spMkLst>
        </pc:spChg>
        <pc:spChg chg="mod">
          <ac:chgData name="Tezcan Cogalan (Nokia)" userId="78ee4074-7bea-45b4-a7b2-a93a9b091274" providerId="ADAL" clId="{CAE0F289-984F-4FF6-99E1-BD4C5A170133}" dt="2024-11-06T16:09:34.113" v="5865" actId="14100"/>
          <ac:spMkLst>
            <pc:docMk/>
            <pc:sldMk cId="4169321128" sldId="374"/>
            <ac:spMk id="21" creationId="{2D011655-B3D1-61FD-5D09-5C7BCA4ABDBE}"/>
          </ac:spMkLst>
        </pc:spChg>
        <pc:spChg chg="mod">
          <ac:chgData name="Tezcan Cogalan (Nokia)" userId="78ee4074-7bea-45b4-a7b2-a93a9b091274" providerId="ADAL" clId="{CAE0F289-984F-4FF6-99E1-BD4C5A170133}" dt="2024-11-06T14:07:33.652" v="3328" actId="14100"/>
          <ac:spMkLst>
            <pc:docMk/>
            <pc:sldMk cId="4169321128" sldId="374"/>
            <ac:spMk id="22" creationId="{2EFE6040-6436-A0A6-92B0-DB3F31A81D1B}"/>
          </ac:spMkLst>
        </pc:spChg>
        <pc:spChg chg="mod">
          <ac:chgData name="Tezcan Cogalan (Nokia)" userId="78ee4074-7bea-45b4-a7b2-a93a9b091274" providerId="ADAL" clId="{CAE0F289-984F-4FF6-99E1-BD4C5A170133}" dt="2024-11-06T14:02:22.958" v="3258" actId="1037"/>
          <ac:spMkLst>
            <pc:docMk/>
            <pc:sldMk cId="4169321128" sldId="374"/>
            <ac:spMk id="23" creationId="{D7EB15F7-2234-A095-2505-F25ADCE2A8E1}"/>
          </ac:spMkLst>
        </pc:spChg>
        <pc:spChg chg="del">
          <ac:chgData name="Tezcan Cogalan (Nokia)" userId="78ee4074-7bea-45b4-a7b2-a93a9b091274" providerId="ADAL" clId="{CAE0F289-984F-4FF6-99E1-BD4C5A170133}" dt="2024-11-06T13:48:49.974" v="2815" actId="478"/>
          <ac:spMkLst>
            <pc:docMk/>
            <pc:sldMk cId="4169321128" sldId="374"/>
            <ac:spMk id="24" creationId="{BB1EFF3C-7C91-E21C-4B67-5B56C519A3C5}"/>
          </ac:spMkLst>
        </pc:spChg>
        <pc:spChg chg="del">
          <ac:chgData name="Tezcan Cogalan (Nokia)" userId="78ee4074-7bea-45b4-a7b2-a93a9b091274" providerId="ADAL" clId="{CAE0F289-984F-4FF6-99E1-BD4C5A170133}" dt="2024-11-06T13:48:45.489" v="2812" actId="478"/>
          <ac:spMkLst>
            <pc:docMk/>
            <pc:sldMk cId="4169321128" sldId="374"/>
            <ac:spMk id="26" creationId="{45B08A7A-B914-9C05-8139-42DD6822445B}"/>
          </ac:spMkLst>
        </pc:spChg>
        <pc:spChg chg="mod">
          <ac:chgData name="Tezcan Cogalan (Nokia)" userId="78ee4074-7bea-45b4-a7b2-a93a9b091274" providerId="ADAL" clId="{CAE0F289-984F-4FF6-99E1-BD4C5A170133}" dt="2024-11-06T14:07:36.879" v="3329" actId="1076"/>
          <ac:spMkLst>
            <pc:docMk/>
            <pc:sldMk cId="4169321128" sldId="374"/>
            <ac:spMk id="27" creationId="{72E0410F-5B56-3804-2D2D-3ADC171C85F6}"/>
          </ac:spMkLst>
        </pc:spChg>
        <pc:picChg chg="del mod">
          <ac:chgData name="Tezcan Cogalan (Nokia)" userId="78ee4074-7bea-45b4-a7b2-a93a9b091274" providerId="ADAL" clId="{CAE0F289-984F-4FF6-99E1-BD4C5A170133}" dt="2024-11-06T14:10:33.744" v="3413" actId="478"/>
          <ac:picMkLst>
            <pc:docMk/>
            <pc:sldMk cId="4169321128" sldId="374"/>
            <ac:picMk id="2" creationId="{1F81E0CE-6730-A65D-46AD-6D90A65F8ECC}"/>
          </ac:picMkLst>
        </pc:picChg>
        <pc:picChg chg="add mod">
          <ac:chgData name="Tezcan Cogalan (Nokia)" userId="78ee4074-7bea-45b4-a7b2-a93a9b091274" providerId="ADAL" clId="{CAE0F289-984F-4FF6-99E1-BD4C5A170133}" dt="2024-11-06T14:10:38.627" v="3415" actId="1076"/>
          <ac:picMkLst>
            <pc:docMk/>
            <pc:sldMk cId="4169321128" sldId="374"/>
            <ac:picMk id="3" creationId="{55C6D6B7-CE2B-F78E-A945-7064EBA8813D}"/>
          </ac:picMkLst>
        </pc:picChg>
        <pc:picChg chg="del">
          <ac:chgData name="Tezcan Cogalan (Nokia)" userId="78ee4074-7bea-45b4-a7b2-a93a9b091274" providerId="ADAL" clId="{CAE0F289-984F-4FF6-99E1-BD4C5A170133}" dt="2024-11-06T13:48:45.489" v="2812" actId="478"/>
          <ac:picMkLst>
            <pc:docMk/>
            <pc:sldMk cId="4169321128" sldId="374"/>
            <ac:picMk id="18" creationId="{983E4828-814F-BDB8-06A2-948887409C2C}"/>
          </ac:picMkLst>
        </pc:picChg>
        <pc:picChg chg="del">
          <ac:chgData name="Tezcan Cogalan (Nokia)" userId="78ee4074-7bea-45b4-a7b2-a93a9b091274" providerId="ADAL" clId="{CAE0F289-984F-4FF6-99E1-BD4C5A170133}" dt="2024-11-06T13:48:45.489" v="2812" actId="478"/>
          <ac:picMkLst>
            <pc:docMk/>
            <pc:sldMk cId="4169321128" sldId="374"/>
            <ac:picMk id="19" creationId="{F3B729D7-64AB-EFAE-AFC5-AE6FADB0C288}"/>
          </ac:picMkLst>
        </pc:picChg>
        <pc:picChg chg="del">
          <ac:chgData name="Tezcan Cogalan (Nokia)" userId="78ee4074-7bea-45b4-a7b2-a93a9b091274" providerId="ADAL" clId="{CAE0F289-984F-4FF6-99E1-BD4C5A170133}" dt="2024-11-06T13:49:05.356" v="2819" actId="478"/>
          <ac:picMkLst>
            <pc:docMk/>
            <pc:sldMk cId="4169321128" sldId="374"/>
            <ac:picMk id="25" creationId="{8C95D0C2-2FDA-F537-9466-90BA612E0025}"/>
          </ac:picMkLst>
        </pc:picChg>
        <pc:cxnChg chg="del">
          <ac:chgData name="Tezcan Cogalan (Nokia)" userId="78ee4074-7bea-45b4-a7b2-a93a9b091274" providerId="ADAL" clId="{CAE0F289-984F-4FF6-99E1-BD4C5A170133}" dt="2024-11-06T13:48:54.075" v="2816" actId="478"/>
          <ac:cxnSpMkLst>
            <pc:docMk/>
            <pc:sldMk cId="4169321128" sldId="374"/>
            <ac:cxnSpMk id="13" creationId="{B73274F5-F309-A87F-8806-0DA829791479}"/>
          </ac:cxnSpMkLst>
        </pc:cxnChg>
        <pc:cxnChg chg="del">
          <ac:chgData name="Tezcan Cogalan (Nokia)" userId="78ee4074-7bea-45b4-a7b2-a93a9b091274" providerId="ADAL" clId="{CAE0F289-984F-4FF6-99E1-BD4C5A170133}" dt="2024-11-06T13:48:45.489" v="2812" actId="478"/>
          <ac:cxnSpMkLst>
            <pc:docMk/>
            <pc:sldMk cId="4169321128" sldId="374"/>
            <ac:cxnSpMk id="20" creationId="{FF8E9F9C-5B5E-F1D7-8573-8F856B6BF7A9}"/>
          </ac:cxnSpMkLst>
        </pc:cxnChg>
      </pc:sldChg>
      <pc:sldChg chg="add del">
        <pc:chgData name="Tezcan Cogalan (Nokia)" userId="78ee4074-7bea-45b4-a7b2-a93a9b091274" providerId="ADAL" clId="{CAE0F289-984F-4FF6-99E1-BD4C5A170133}" dt="2024-11-06T18:01:49.054" v="8206" actId="47"/>
        <pc:sldMkLst>
          <pc:docMk/>
          <pc:sldMk cId="3948043943" sldId="375"/>
        </pc:sldMkLst>
      </pc:sldChg>
      <pc:sldChg chg="modSp add mod">
        <pc:chgData name="Tezcan Cogalan (Nokia)" userId="78ee4074-7bea-45b4-a7b2-a93a9b091274" providerId="ADAL" clId="{CAE0F289-984F-4FF6-99E1-BD4C5A170133}" dt="2024-11-06T18:05:58.410" v="8296" actId="20577"/>
        <pc:sldMkLst>
          <pc:docMk/>
          <pc:sldMk cId="1683022481" sldId="376"/>
        </pc:sldMkLst>
        <pc:spChg chg="mod">
          <ac:chgData name="Tezcan Cogalan (Nokia)" userId="78ee4074-7bea-45b4-a7b2-a93a9b091274" providerId="ADAL" clId="{CAE0F289-984F-4FF6-99E1-BD4C5A170133}" dt="2024-11-06T18:05:58.410" v="8296" actId="20577"/>
          <ac:spMkLst>
            <pc:docMk/>
            <pc:sldMk cId="1683022481" sldId="376"/>
            <ac:spMk id="8195" creationId="{A955EC6E-B2A1-4AA5-9F6A-E317D7FE324C}"/>
          </ac:spMkLst>
        </pc:spChg>
      </pc:sldChg>
      <pc:sldChg chg="add del">
        <pc:chgData name="Tezcan Cogalan (Nokia)" userId="78ee4074-7bea-45b4-a7b2-a93a9b091274" providerId="ADAL" clId="{CAE0F289-984F-4FF6-99E1-BD4C5A170133}" dt="2024-11-06T16:15:24.899" v="5983" actId="2696"/>
        <pc:sldMkLst>
          <pc:docMk/>
          <pc:sldMk cId="2346826724" sldId="376"/>
        </pc:sldMkLst>
      </pc:sldChg>
      <pc:sldChg chg="modSp add del mod">
        <pc:chgData name="Tezcan Cogalan (Nokia)" userId="78ee4074-7bea-45b4-a7b2-a93a9b091274" providerId="ADAL" clId="{CAE0F289-984F-4FF6-99E1-BD4C5A170133}" dt="2024-11-06T16:15:21.865" v="5982" actId="2696"/>
        <pc:sldMkLst>
          <pc:docMk/>
          <pc:sldMk cId="3683517566" sldId="377"/>
        </pc:sldMkLst>
        <pc:spChg chg="mod">
          <ac:chgData name="Tezcan Cogalan (Nokia)" userId="78ee4074-7bea-45b4-a7b2-a93a9b091274" providerId="ADAL" clId="{CAE0F289-984F-4FF6-99E1-BD4C5A170133}" dt="2024-11-06T15:55:29.561" v="5474" actId="20577"/>
          <ac:spMkLst>
            <pc:docMk/>
            <pc:sldMk cId="3683517566" sldId="377"/>
            <ac:spMk id="8194" creationId="{3AFF4909-1900-46CD-87F7-AE296C59418F}"/>
          </ac:spMkLst>
        </pc:spChg>
      </pc:sldChg>
      <pc:sldChg chg="modSp add mod">
        <pc:chgData name="Tezcan Cogalan (Nokia)" userId="78ee4074-7bea-45b4-a7b2-a93a9b091274" providerId="ADAL" clId="{CAE0F289-984F-4FF6-99E1-BD4C5A170133}" dt="2024-11-06T18:01:14.381" v="8205" actId="20577"/>
        <pc:sldMkLst>
          <pc:docMk/>
          <pc:sldMk cId="4073903399" sldId="377"/>
        </pc:sldMkLst>
        <pc:spChg chg="mod">
          <ac:chgData name="Tezcan Cogalan (Nokia)" userId="78ee4074-7bea-45b4-a7b2-a93a9b091274" providerId="ADAL" clId="{CAE0F289-984F-4FF6-99E1-BD4C5A170133}" dt="2024-11-06T17:09:01.004" v="6890" actId="20577"/>
          <ac:spMkLst>
            <pc:docMk/>
            <pc:sldMk cId="4073903399" sldId="377"/>
            <ac:spMk id="8194" creationId="{3AFF4909-1900-46CD-87F7-AE296C59418F}"/>
          </ac:spMkLst>
        </pc:spChg>
        <pc:spChg chg="mod">
          <ac:chgData name="Tezcan Cogalan (Nokia)" userId="78ee4074-7bea-45b4-a7b2-a93a9b091274" providerId="ADAL" clId="{CAE0F289-984F-4FF6-99E1-BD4C5A170133}" dt="2024-11-06T18:01:14.381" v="8205" actId="20577"/>
          <ac:spMkLst>
            <pc:docMk/>
            <pc:sldMk cId="4073903399" sldId="377"/>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2185666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82515" y="1940943"/>
            <a:ext cx="9252073" cy="2579298"/>
          </a:xfrm>
        </p:spPr>
        <p:txBody>
          <a:bodyPr/>
          <a:lstStyle/>
          <a:p>
            <a:pPr eaLnBrk="1" hangingPunct="1"/>
            <a:r>
              <a:rPr lang="en-US" altLang="en-US" sz="4800" dirty="0"/>
              <a:t>Analysis on options for I-SMF insertion for Local Offloading Management</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782515" y="4682809"/>
            <a:ext cx="9252073" cy="1406841"/>
          </a:xfrm>
        </p:spPr>
        <p:txBody>
          <a:bodyPr/>
          <a:lstStyle/>
          <a:p>
            <a:pPr marL="0" indent="0" eaLnBrk="1" hangingPunct="1">
              <a:buFontTx/>
              <a:buNone/>
            </a:pPr>
            <a:r>
              <a:rPr lang="en-GB" altLang="en-US" b="1" dirty="0"/>
              <a:t>Nokia</a:t>
            </a:r>
          </a:p>
          <a:p>
            <a:pPr marL="0" indent="0">
              <a:buNone/>
            </a:pPr>
            <a:r>
              <a:rPr lang="en-GB" sz="1800" b="1" dirty="0">
                <a:latin typeface="Arial" panose="020B0604020202020204" pitchFamily="34" charset="0"/>
                <a:ea typeface="SimSun" panose="02010600030101010101" pitchFamily="2" charset="-122"/>
              </a:rPr>
              <a:t>Document for:		Discussion</a:t>
            </a:r>
            <a:br>
              <a:rPr lang="en-US" sz="1800" b="1" dirty="0">
                <a:latin typeface="Arial" panose="020B0604020202020204" pitchFamily="34" charset="0"/>
                <a:ea typeface="SimSun" panose="02010600030101010101" pitchFamily="2" charset="-122"/>
              </a:rPr>
            </a:br>
            <a:r>
              <a:rPr lang="en-GB" sz="1800" b="1" dirty="0">
                <a:latin typeface="Arial" panose="020B0604020202020204" pitchFamily="34" charset="0"/>
                <a:ea typeface="SimSun" panose="02010600030101010101" pitchFamily="2" charset="-122"/>
              </a:rPr>
              <a:t>Agenda Item:		19.9</a:t>
            </a:r>
            <a:br>
              <a:rPr lang="en-US" sz="1800" b="1" dirty="0">
                <a:latin typeface="Arial" panose="020B0604020202020204" pitchFamily="34" charset="0"/>
                <a:ea typeface="SimSun" panose="02010600030101010101" pitchFamily="2" charset="-122"/>
              </a:rPr>
            </a:br>
            <a:r>
              <a:rPr lang="en-GB" sz="1800" b="1" dirty="0">
                <a:latin typeface="Arial" panose="020B0604020202020204" pitchFamily="34" charset="0"/>
                <a:ea typeface="SimSun" panose="02010600030101010101" pitchFamily="2" charset="-122"/>
              </a:rPr>
              <a:t>Work Item / Release:	 eEDGE_5GC_Ph3 / Rel-19</a:t>
            </a:r>
            <a:endParaRPr lang="en-US" sz="1800" b="1" dirty="0">
              <a:latin typeface="Arial" panose="020B0604020202020204" pitchFamily="34" charset="0"/>
              <a:ea typeface="SimSun" panose="02010600030101010101" pitchFamily="2" charset="-122"/>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537795" y="160195"/>
            <a:ext cx="9608528" cy="6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Aft>
                <a:spcPts val="900"/>
              </a:spcAft>
              <a:tabLst>
                <a:tab pos="9360000" algn="r"/>
              </a:tabLst>
            </a:pPr>
            <a:r>
              <a:rPr lang="en-GB" sz="1400" b="1" dirty="0">
                <a:effectLst/>
                <a:ea typeface="SimSun" panose="02010600030101010101" pitchFamily="2" charset="-122"/>
              </a:rPr>
              <a:t>SA WG2 Meeting #166	</a:t>
            </a:r>
            <a:r>
              <a:rPr lang="en-GB" sz="1400" b="1" dirty="0">
                <a:solidFill>
                  <a:srgbClr val="0000FF"/>
                </a:solidFill>
                <a:effectLst/>
                <a:ea typeface="SimSun" panose="02010600030101010101" pitchFamily="2" charset="-122"/>
              </a:rPr>
              <a:t>S2-2412255</a:t>
            </a:r>
            <a:endParaRPr lang="en-GB" sz="1400" dirty="0">
              <a:solidFill>
                <a:srgbClr val="0000FF"/>
              </a:solidFill>
              <a:effectLst/>
              <a:latin typeface="Times New Roman" panose="02020603050405020304" pitchFamily="18" charset="0"/>
              <a:ea typeface="SimSun" panose="02010600030101010101" pitchFamily="2" charset="-122"/>
            </a:endParaRPr>
          </a:p>
          <a:p>
            <a:pPr>
              <a:spcAft>
                <a:spcPts val="900"/>
              </a:spcAft>
              <a:tabLst>
                <a:tab pos="6120130" algn="r"/>
              </a:tabLst>
            </a:pPr>
            <a:r>
              <a:rPr lang="en-GB" sz="1400" b="1" dirty="0">
                <a:effectLst/>
                <a:ea typeface="SimSun" panose="02010600030101010101" pitchFamily="2" charset="-122"/>
              </a:rPr>
              <a:t>18 – 22 November, 2024, Orlando, US</a:t>
            </a:r>
            <a:endParaRPr lang="en-GB" sz="1400" dirty="0">
              <a:effectLst/>
              <a:latin typeface="Times New Roman" panose="02020603050405020304" pitchFamily="18" charset="0"/>
              <a:ea typeface="SimSun" panose="02010600030101010101" pitchFamily="2" charset="-122"/>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Observations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65100" y="1825625"/>
            <a:ext cx="11188700" cy="4351338"/>
          </a:xfrm>
        </p:spPr>
        <p:txBody>
          <a:bodyPr/>
          <a:lstStyle/>
          <a:p>
            <a:r>
              <a:rPr lang="en-US" altLang="en-US" sz="1800" dirty="0"/>
              <a:t>During PDU session establishment </a:t>
            </a:r>
            <a:r>
              <a:rPr lang="en-US" altLang="en-US" sz="1800" b="1" dirty="0"/>
              <a:t>for non-roaming scenario</a:t>
            </a:r>
            <a:r>
              <a:rPr lang="en-US" altLang="en-US" sz="1800" dirty="0"/>
              <a:t>, </a:t>
            </a:r>
            <a:r>
              <a:rPr lang="en-US" altLang="en-US" sz="1800" b="1" dirty="0"/>
              <a:t>AMF selects only one SMF </a:t>
            </a:r>
            <a:r>
              <a:rPr lang="en-US" altLang="en-US" sz="1800" dirty="0"/>
              <a:t>(cf., Case #2).</a:t>
            </a:r>
          </a:p>
          <a:p>
            <a:r>
              <a:rPr lang="en-US" altLang="en-US" sz="1800" dirty="0"/>
              <a:t>I-SMF insertion is triggered by AMF </a:t>
            </a:r>
            <a:r>
              <a:rPr lang="en-US" altLang="en-US" sz="1800" b="1" dirty="0"/>
              <a:t>if the UE is outside of the SMF service area </a:t>
            </a:r>
            <a:r>
              <a:rPr lang="en-US" altLang="en-US" sz="1800" dirty="0"/>
              <a:t>or </a:t>
            </a:r>
            <a:r>
              <a:rPr lang="en-US" altLang="en-US" sz="1800" b="1" dirty="0"/>
              <a:t>if the target DNAI cannot be served by the selected anchor SMF</a:t>
            </a:r>
            <a:r>
              <a:rPr lang="en-US" altLang="en-US" sz="1800" dirty="0"/>
              <a:t>. Therefore, the </a:t>
            </a:r>
            <a:r>
              <a:rPr lang="en-US" altLang="en-US" sz="1800" b="1" dirty="0"/>
              <a:t>AMF should select an anchor SMF first</a:t>
            </a:r>
            <a:r>
              <a:rPr lang="en-US" altLang="en-US" sz="1800" dirty="0"/>
              <a:t>.</a:t>
            </a:r>
          </a:p>
          <a:p>
            <a:pPr lvl="1"/>
            <a:r>
              <a:rPr lang="en-US" altLang="en-US" sz="1800" dirty="0"/>
              <a:t>During I-SMF insertion, AMF considers either SMF service area (if UE moves out the anchor SMF service area) or target DNAI and supported DNAIs (if the anchor SMF provides a target DNAI).</a:t>
            </a:r>
          </a:p>
          <a:p>
            <a:r>
              <a:rPr lang="en-US" altLang="en-US" sz="1800" dirty="0"/>
              <a:t>During PDU session establishment </a:t>
            </a:r>
            <a:r>
              <a:rPr lang="en-US" altLang="en-US" sz="1800" b="1" dirty="0"/>
              <a:t>for home routed roaming scenario</a:t>
            </a:r>
            <a:r>
              <a:rPr lang="en-US" altLang="en-US" sz="1800" dirty="0"/>
              <a:t>, AMF selects both V-SMF and H-SMF (cf., case #4). </a:t>
            </a:r>
          </a:p>
          <a:p>
            <a:pPr lvl="1"/>
            <a:r>
              <a:rPr lang="en-US" altLang="en-US" sz="1800" dirty="0"/>
              <a:t>This would fit the case “</a:t>
            </a:r>
            <a:r>
              <a:rPr lang="en-US" altLang="en-US" sz="1800" b="1" dirty="0"/>
              <a:t>if the UE is outside of the SMF service area</a:t>
            </a:r>
            <a:r>
              <a:rPr lang="en-US" altLang="en-US" sz="1800" dirty="0"/>
              <a:t>” as the UE is in roaming, meaning that the UE is outside of the HPLMN service area.</a:t>
            </a:r>
          </a:p>
          <a:p>
            <a:r>
              <a:rPr lang="en-US" altLang="en-US" sz="1800" dirty="0"/>
              <a:t>During PDU session establishment, AMF is not aware of a target DNAI as the target DNAI is obtained by the anchor SMF, meaning that after the anchor SMF selection.</a:t>
            </a:r>
          </a:p>
          <a:p>
            <a:r>
              <a:rPr lang="en-US" altLang="en-US" sz="1800" dirty="0"/>
              <a:t>The existing SMF selection functionality at AMF and I-SMF insertion mechanism can support all the given cases.</a:t>
            </a:r>
          </a:p>
          <a:p>
            <a:pPr lvl="1"/>
            <a:r>
              <a:rPr lang="en-US" altLang="en-US" sz="1800" dirty="0"/>
              <a:t>The required enhancements to enable Local Offloading Management are highlighted for each case.</a:t>
            </a:r>
          </a:p>
          <a:p>
            <a:pPr lvl="1"/>
            <a:endParaRPr lang="en-US" altLang="en-US" sz="14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Observations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65100" y="1825625"/>
            <a:ext cx="11188700" cy="4351338"/>
          </a:xfrm>
        </p:spPr>
        <p:txBody>
          <a:bodyPr/>
          <a:lstStyle/>
          <a:p>
            <a:r>
              <a:rPr lang="en-US" altLang="en-US" sz="1800" dirty="0"/>
              <a:t>During PDU session establishment </a:t>
            </a:r>
            <a:r>
              <a:rPr lang="en-US" altLang="en-US" sz="1800" b="1" dirty="0"/>
              <a:t>for a non-roaming scenario</a:t>
            </a:r>
            <a:r>
              <a:rPr lang="en-US" altLang="en-US" sz="1800" dirty="0"/>
              <a:t>, </a:t>
            </a:r>
            <a:r>
              <a:rPr lang="en-US" altLang="en-US" sz="1800" b="1" dirty="0"/>
              <a:t>AMF selecting two SMFs </a:t>
            </a:r>
            <a:r>
              <a:rPr lang="en-US" altLang="en-US" sz="1800" dirty="0"/>
              <a:t>(an anchor SMF and I-SMF for local offloading management) </a:t>
            </a:r>
            <a:r>
              <a:rPr lang="en-US" altLang="en-US" sz="1800" b="1" dirty="0"/>
              <a:t>is not supported today </a:t>
            </a:r>
            <a:r>
              <a:rPr lang="en-US" altLang="en-US" sz="1800" dirty="0"/>
              <a:t>and would require too many changes to the existing I-SMF procedures. Moreover</a:t>
            </a:r>
            <a:r>
              <a:rPr lang="en-US" altLang="en-US" sz="1800" b="1" dirty="0"/>
              <a:t>, it will not bring any benefit on neither enabling I-SMF to select and configure EASDF nor the configuration needed to be available at the anchor SMF</a:t>
            </a:r>
            <a:r>
              <a:rPr lang="en-US" altLang="en-US" sz="1800" dirty="0"/>
              <a:t>.</a:t>
            </a:r>
          </a:p>
          <a:p>
            <a:pPr lvl="1"/>
            <a:r>
              <a:rPr lang="en-US" altLang="en-US" sz="1800" dirty="0"/>
              <a:t>The anchor SMF still needs to perform target DNAI selection, irrespective of whether I-SMF based local offloading management applies or not, for all other UEs that it serves.</a:t>
            </a:r>
          </a:p>
          <a:p>
            <a:pPr lvl="1"/>
            <a:r>
              <a:rPr lang="en-US" altLang="en-US" sz="1800" dirty="0"/>
              <a:t>The anchor SMF and I-SMF would anyway need to have DNAI mapping.</a:t>
            </a:r>
          </a:p>
          <a:p>
            <a:pPr lvl="1"/>
            <a:r>
              <a:rPr lang="en-US" altLang="en-US" sz="1800" dirty="0"/>
              <a:t>AMF, on its own, cannot indicate I-SMF to select and configure an EASDF.</a:t>
            </a:r>
          </a:p>
          <a:p>
            <a:pPr lvl="1"/>
            <a:r>
              <a:rPr lang="en-US" altLang="en-US" sz="1800" dirty="0"/>
              <a:t>In order to ensure that the DNS request is sent to EASDF or DNS resolver that is provided by the operator, the UE should support EDC functionality. The UE capability to support EDC functionality is provided to the anchor SMF via PCO. In other words, the (anchor) SMF is the only 5GC entity that is aware of the UE capability and can be the decision point to use EASDF.</a:t>
            </a:r>
          </a:p>
          <a:p>
            <a:pPr lvl="1"/>
            <a:r>
              <a:rPr lang="en-US" altLang="en-US" sz="1800" b="1" dirty="0"/>
              <a:t>In case the selected I-SMF does not support a given target DNAI, it needs to be removed</a:t>
            </a:r>
            <a:r>
              <a:rPr lang="en-US" altLang="en-US" sz="1800" dirty="0"/>
              <a:t>. In other words, it will be selected and then removed with no use, and extra </a:t>
            </a:r>
            <a:r>
              <a:rPr lang="en-US" altLang="en-US" sz="1800" dirty="0" err="1"/>
              <a:t>signalling</a:t>
            </a:r>
            <a:r>
              <a:rPr lang="en-US" altLang="en-US" sz="1800" dirty="0"/>
              <a:t> would be required to remove unused I-SMF.</a:t>
            </a:r>
          </a:p>
          <a:p>
            <a:pPr lvl="2"/>
            <a:r>
              <a:rPr lang="en-US" altLang="en-US" sz="1800" dirty="0"/>
              <a:t>Hence, Option 1 would lead to unnecessary signaling.</a:t>
            </a:r>
          </a:p>
          <a:p>
            <a:pPr lvl="1"/>
            <a:endParaRPr lang="en-US" altLang="en-US" sz="1800" dirty="0"/>
          </a:p>
          <a:p>
            <a:pPr lvl="1"/>
            <a:endParaRPr lang="en-US" altLang="en-US" sz="1800" dirty="0"/>
          </a:p>
        </p:txBody>
      </p:sp>
    </p:spTree>
    <p:extLst>
      <p:ext uri="{BB962C8B-B14F-4D97-AF65-F5344CB8AC3E}">
        <p14:creationId xmlns:p14="http://schemas.microsoft.com/office/powerpoint/2010/main" val="168302248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65100" y="1825625"/>
            <a:ext cx="11188700" cy="4351338"/>
          </a:xfrm>
        </p:spPr>
        <p:txBody>
          <a:bodyPr/>
          <a:lstStyle/>
          <a:p>
            <a:r>
              <a:rPr lang="en-US" altLang="en-US" sz="1800" dirty="0"/>
              <a:t>During PDU session </a:t>
            </a:r>
            <a:r>
              <a:rPr lang="en-US" altLang="en-US" sz="1800" b="1" dirty="0"/>
              <a:t>for a non-roaming scenario</a:t>
            </a:r>
            <a:r>
              <a:rPr lang="en-US" altLang="en-US" sz="1800" dirty="0"/>
              <a:t>, </a:t>
            </a:r>
            <a:r>
              <a:rPr lang="en-US" altLang="en-US" sz="1800" b="1" dirty="0"/>
              <a:t>AMF performs the SMF selection based on the existing mechanisms – selects only one SMF that is going to be the anchor SMF.</a:t>
            </a:r>
          </a:p>
          <a:p>
            <a:r>
              <a:rPr lang="en-US" altLang="en-US" sz="1800" dirty="0"/>
              <a:t>In order to enable Local Offloading Management, </a:t>
            </a:r>
            <a:r>
              <a:rPr lang="en-US" altLang="en-US" sz="1800" b="1" dirty="0"/>
              <a:t>the selected anchor SMF should decide whether I-SMF should be inserted during or after PDU session establishment</a:t>
            </a:r>
            <a:r>
              <a:rPr lang="en-US" altLang="en-US" sz="1800" dirty="0"/>
              <a:t>. </a:t>
            </a:r>
          </a:p>
          <a:p>
            <a:r>
              <a:rPr lang="en-US" altLang="en-US" sz="1800" dirty="0"/>
              <a:t>If the anchor SMF evaluates the following points and determines that I-SMF should be inserted, the anchor SMF may trigger I-SMF insertion.</a:t>
            </a:r>
          </a:p>
          <a:p>
            <a:pPr lvl="1"/>
            <a:r>
              <a:rPr lang="en-US" altLang="en-US" sz="1800" dirty="0"/>
              <a:t>UE is allowed for Local Offloading Management (based on SM subscription data), </a:t>
            </a:r>
          </a:p>
          <a:p>
            <a:pPr lvl="1"/>
            <a:r>
              <a:rPr lang="en-US" altLang="en-US" sz="1800" dirty="0"/>
              <a:t>UE capability supports EDC functionality, and </a:t>
            </a:r>
          </a:p>
          <a:p>
            <a:pPr lvl="1"/>
            <a:r>
              <a:rPr lang="en-US" altLang="en-US" sz="1800" dirty="0"/>
              <a:t>there is a need to offload Edge Computing related information management.</a:t>
            </a:r>
          </a:p>
          <a:p>
            <a:r>
              <a:rPr lang="en-US" altLang="en-US" sz="1800" b="1" dirty="0"/>
              <a:t>The anchor SMF should provide Local Offloading Management allowed indication (retrieved from SM Subscription data) to AMF</a:t>
            </a:r>
            <a:r>
              <a:rPr lang="en-US" altLang="en-US" sz="1800" dirty="0"/>
              <a:t>, so that AMF would provide the indication to the selected I-SMF to enable I-SMF to select and configure EASDF.</a:t>
            </a:r>
          </a:p>
          <a:p>
            <a:pPr lvl="1"/>
            <a:endParaRPr lang="en-US" altLang="en-US" sz="1800" dirty="0"/>
          </a:p>
        </p:txBody>
      </p:sp>
    </p:spTree>
    <p:extLst>
      <p:ext uri="{BB962C8B-B14F-4D97-AF65-F5344CB8AC3E}">
        <p14:creationId xmlns:p14="http://schemas.microsoft.com/office/powerpoint/2010/main" val="407390339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77800" y="1825625"/>
            <a:ext cx="11176000" cy="4351338"/>
          </a:xfrm>
        </p:spPr>
        <p:txBody>
          <a:bodyPr/>
          <a:lstStyle/>
          <a:p>
            <a:r>
              <a:rPr lang="en-US" altLang="en-US" sz="1800" dirty="0"/>
              <a:t>In SA2#164 meeting, two options on I-SMF insertion for Local Offloading Management are proposed. </a:t>
            </a:r>
          </a:p>
          <a:p>
            <a:r>
              <a:rPr lang="en-US" altLang="en-US" sz="1800" dirty="0"/>
              <a:t>In SA2#165 meeting, the common parts of both options are captured in the agreed CRs.</a:t>
            </a:r>
          </a:p>
          <a:p>
            <a:r>
              <a:rPr lang="en-US" altLang="en-US" sz="1800" dirty="0"/>
              <a:t>The main difference on how to trigger I-SMF insertion is left open and going to be handled in this meeting.</a:t>
            </a:r>
          </a:p>
          <a:p>
            <a:r>
              <a:rPr lang="en-US" altLang="en-US" sz="1800" dirty="0"/>
              <a:t>Overall, the two options can be summarized as follows:</a:t>
            </a:r>
          </a:p>
          <a:p>
            <a:pPr lvl="1"/>
            <a:r>
              <a:rPr lang="en-US" altLang="en-US" sz="1800" b="1" dirty="0"/>
              <a:t>Option 1</a:t>
            </a:r>
            <a:r>
              <a:rPr lang="en-US" altLang="en-US" sz="1800" dirty="0"/>
              <a:t>: AMF performs I-SMF insertion based on Local Offloading allowed indication as part of SMF Subscription data (S2-2409762). This option mimics HR-SBO procedures defined in clause 6.7.2 of TS 23.548. Therefore, </a:t>
            </a:r>
            <a:r>
              <a:rPr lang="en-US" altLang="en-US" sz="1800" b="1" dirty="0">
                <a:solidFill>
                  <a:srgbClr val="FF0000"/>
                </a:solidFill>
              </a:rPr>
              <a:t>it requires to select two SMFs (I-SMF and SMF) in HPLMN during the PDU session establishment for non-roaming scenario</a:t>
            </a:r>
            <a:r>
              <a:rPr lang="en-US" altLang="en-US" sz="1800" dirty="0"/>
              <a:t>.</a:t>
            </a:r>
          </a:p>
          <a:p>
            <a:pPr lvl="1"/>
            <a:r>
              <a:rPr lang="en-US" altLang="en-US" sz="1800" b="1" dirty="0"/>
              <a:t>Option 2</a:t>
            </a:r>
            <a:r>
              <a:rPr lang="en-US" altLang="en-US" sz="1800" dirty="0"/>
              <a:t>: SMF triggers I-SMF insertion based on Local Offloading allowed indication as part of SM Subscription data (S2-2410600). This option reuses the existing procedure on SMF triggered I-SMF selection and removal in clause 4.23.5.4 of TS 23.502. </a:t>
            </a:r>
            <a:r>
              <a:rPr lang="en-US" altLang="en-US" sz="1800" b="1" dirty="0">
                <a:solidFill>
                  <a:srgbClr val="FF0000"/>
                </a:solidFill>
              </a:rPr>
              <a:t>SMF sends Local Offloading Allowed indication to AMF together with a </a:t>
            </a:r>
            <a:r>
              <a:rPr lang="en-US" altLang="en-US" sz="1800" b="1">
                <a:solidFill>
                  <a:srgbClr val="FF0000"/>
                </a:solidFill>
              </a:rPr>
              <a:t>target DNAI, </a:t>
            </a:r>
            <a:r>
              <a:rPr lang="en-US" altLang="en-US" sz="1800" b="1" dirty="0">
                <a:solidFill>
                  <a:srgbClr val="FF0000"/>
                </a:solidFill>
              </a:rPr>
              <a:t>and AMF selects I-SMF</a:t>
            </a:r>
            <a:r>
              <a:rPr lang="en-US" altLang="en-US" sz="1800" dirty="0"/>
              <a:t>.</a:t>
            </a:r>
          </a:p>
          <a:p>
            <a:endParaRPr lang="en-US" altLang="en-US" sz="1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177800" y="1825625"/>
            <a:ext cx="11176000" cy="4351338"/>
          </a:xfrm>
        </p:spPr>
        <p:txBody>
          <a:bodyPr/>
          <a:lstStyle/>
          <a:p>
            <a:r>
              <a:rPr lang="en-US" altLang="en-US" sz="2400" dirty="0"/>
              <a:t>Case #1: UE is inside one SMF service area (</a:t>
            </a:r>
            <a:r>
              <a:rPr lang="en-US" altLang="en-US" sz="2400" u="sng" dirty="0"/>
              <a:t>during</a:t>
            </a:r>
            <a:r>
              <a:rPr lang="en-US" altLang="en-US" sz="2400" dirty="0"/>
              <a:t> PDU session establishment)</a:t>
            </a:r>
          </a:p>
          <a:p>
            <a:r>
              <a:rPr lang="en-US" altLang="en-US" sz="2400" dirty="0"/>
              <a:t>Case #2: UE is inside two SMFs service area (</a:t>
            </a:r>
            <a:r>
              <a:rPr lang="en-US" altLang="en-US" sz="2400" u="sng" dirty="0"/>
              <a:t>during</a:t>
            </a:r>
            <a:r>
              <a:rPr lang="en-US" altLang="en-US" sz="2400" dirty="0"/>
              <a:t> PDU session establishment)</a:t>
            </a:r>
          </a:p>
          <a:p>
            <a:r>
              <a:rPr lang="en-US" altLang="en-US" sz="2400" dirty="0"/>
              <a:t>Case #3: UE moves outside of the anchor SMF service area (</a:t>
            </a:r>
            <a:r>
              <a:rPr lang="en-US" altLang="en-US" sz="2400" u="sng" dirty="0"/>
              <a:t>after</a:t>
            </a:r>
            <a:r>
              <a:rPr lang="en-US" altLang="en-US" sz="2400" dirty="0"/>
              <a:t> PDU session establishment)</a:t>
            </a:r>
          </a:p>
          <a:p>
            <a:r>
              <a:rPr lang="en-US" altLang="en-US" sz="2400" dirty="0"/>
              <a:t>Case #4: UE is in roaming (</a:t>
            </a:r>
            <a:r>
              <a:rPr lang="en-US" altLang="en-US" sz="2400" u="sng" dirty="0"/>
              <a:t>during</a:t>
            </a:r>
            <a:r>
              <a:rPr lang="en-US" altLang="en-US" sz="2400" dirty="0"/>
              <a:t> PDU session establishment) (e.g., HR-SBO)</a:t>
            </a:r>
          </a:p>
          <a:p>
            <a:r>
              <a:rPr lang="en-US" altLang="en-US" sz="2400" dirty="0"/>
              <a:t>Case #5: UE is inside the anchor SMF service area but the target DNAI is not served by the anchor SMF (</a:t>
            </a:r>
            <a:r>
              <a:rPr lang="en-US" altLang="en-US" sz="2400" u="sng" dirty="0"/>
              <a:t>after</a:t>
            </a:r>
            <a:r>
              <a:rPr lang="en-US" altLang="en-US" sz="2400" dirty="0"/>
              <a:t> PDU session establishment)</a:t>
            </a:r>
          </a:p>
          <a:p>
            <a:r>
              <a:rPr lang="en-US" altLang="en-US" sz="2400" dirty="0"/>
              <a:t>Case #6: UE is inside the anchor SMF service area but the target DNAI is not served by the anchor SMF (</a:t>
            </a:r>
            <a:r>
              <a:rPr lang="en-US" altLang="en-US" sz="2400" u="sng" dirty="0"/>
              <a:t>during</a:t>
            </a:r>
            <a:r>
              <a:rPr lang="en-US" altLang="en-US" sz="2400" dirty="0"/>
              <a:t> PDU session establishment)</a:t>
            </a:r>
          </a:p>
          <a:p>
            <a:endParaRPr lang="en-US" altLang="en-US" sz="2400" dirty="0"/>
          </a:p>
          <a:p>
            <a:endParaRPr lang="en-US" altLang="en-US" sz="24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spTree>
    <p:extLst>
      <p:ext uri="{BB962C8B-B14F-4D97-AF65-F5344CB8AC3E}">
        <p14:creationId xmlns:p14="http://schemas.microsoft.com/office/powerpoint/2010/main" val="149043846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165100" y="1825625"/>
            <a:ext cx="11188700" cy="4351338"/>
          </a:xfrm>
        </p:spPr>
        <p:txBody>
          <a:bodyPr/>
          <a:lstStyle/>
          <a:p>
            <a:r>
              <a:rPr lang="en-US" altLang="en-US" sz="2400" dirty="0"/>
              <a:t>Case #1: UE is inside one SMF service area (</a:t>
            </a:r>
            <a:r>
              <a:rPr lang="en-US" altLang="en-US" sz="2400" u="sng" dirty="0"/>
              <a:t>during</a:t>
            </a:r>
            <a:r>
              <a:rPr lang="en-US" altLang="en-US" sz="2400" dirty="0"/>
              <a:t> PDU session establishment)</a:t>
            </a:r>
          </a:p>
          <a:p>
            <a:pPr lvl="1"/>
            <a:r>
              <a:rPr lang="en-US" altLang="en-US" sz="1800" dirty="0"/>
              <a:t>Follows the existing SMF selection functionality at AMF (clause 6.3.2 of TS 23.501)</a:t>
            </a:r>
          </a:p>
          <a:p>
            <a:pPr lvl="1"/>
            <a:r>
              <a:rPr lang="en-US" altLang="en-US" sz="1800" dirty="0"/>
              <a:t>AMF selects SMF A as the anchor SMF</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sp>
        <p:nvSpPr>
          <p:cNvPr id="3" name="Oval 2">
            <a:extLst>
              <a:ext uri="{FF2B5EF4-FFF2-40B4-BE49-F238E27FC236}">
                <a16:creationId xmlns:a16="http://schemas.microsoft.com/office/drawing/2014/main" id="{15400B12-35FA-56B5-7191-AA569C73D2B2}"/>
              </a:ext>
            </a:extLst>
          </p:cNvPr>
          <p:cNvSpPr/>
          <p:nvPr/>
        </p:nvSpPr>
        <p:spPr>
          <a:xfrm rot="8096637">
            <a:off x="8091591" y="2888859"/>
            <a:ext cx="1887368" cy="2504267"/>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4" name="TextBox 3">
            <a:extLst>
              <a:ext uri="{FF2B5EF4-FFF2-40B4-BE49-F238E27FC236}">
                <a16:creationId xmlns:a16="http://schemas.microsoft.com/office/drawing/2014/main" id="{051CE433-7A74-D5AF-25F1-84A8E38FB175}"/>
              </a:ext>
            </a:extLst>
          </p:cNvPr>
          <p:cNvSpPr txBox="1"/>
          <p:nvPr/>
        </p:nvSpPr>
        <p:spPr>
          <a:xfrm>
            <a:off x="8324557" y="3429000"/>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5" name="Graphic 4" descr="Smart Phone with solid fill">
            <a:extLst>
              <a:ext uri="{FF2B5EF4-FFF2-40B4-BE49-F238E27FC236}">
                <a16:creationId xmlns:a16="http://schemas.microsoft.com/office/drawing/2014/main" id="{AF14C2DD-5E72-00EC-551C-FD4A407144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163786" y="4379424"/>
            <a:ext cx="561410" cy="476803"/>
          </a:xfrm>
          <a:prstGeom prst="rect">
            <a:avLst/>
          </a:prstGeom>
        </p:spPr>
      </p:pic>
      <p:sp>
        <p:nvSpPr>
          <p:cNvPr id="2" name="Rectangle 1">
            <a:extLst>
              <a:ext uri="{FF2B5EF4-FFF2-40B4-BE49-F238E27FC236}">
                <a16:creationId xmlns:a16="http://schemas.microsoft.com/office/drawing/2014/main" id="{5328DDDF-2264-9C30-8FFF-E7685AE8DC90}"/>
              </a:ext>
            </a:extLst>
          </p:cNvPr>
          <p:cNvSpPr/>
          <p:nvPr/>
        </p:nvSpPr>
        <p:spPr>
          <a:xfrm>
            <a:off x="461354" y="5292555"/>
            <a:ext cx="5905200" cy="553770"/>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b="1" dirty="0">
                <a:solidFill>
                  <a:schemeClr val="tx1"/>
                </a:solidFill>
              </a:rPr>
              <a:t>Existing procedure, not related with the ongoing discussion.</a:t>
            </a:r>
          </a:p>
        </p:txBody>
      </p:sp>
    </p:spTree>
    <p:extLst>
      <p:ext uri="{BB962C8B-B14F-4D97-AF65-F5344CB8AC3E}">
        <p14:creationId xmlns:p14="http://schemas.microsoft.com/office/powerpoint/2010/main" val="255519187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104822" y="1825625"/>
            <a:ext cx="11248978" cy="4351338"/>
          </a:xfrm>
        </p:spPr>
        <p:txBody>
          <a:bodyPr/>
          <a:lstStyle/>
          <a:p>
            <a:r>
              <a:rPr lang="en-US" altLang="en-US" sz="2400" dirty="0"/>
              <a:t>Case #2: UE is inside two SMFs service area (</a:t>
            </a:r>
            <a:r>
              <a:rPr lang="en-US" altLang="en-US" sz="2400" u="sng" dirty="0"/>
              <a:t>during</a:t>
            </a:r>
            <a:r>
              <a:rPr lang="en-US" altLang="en-US" sz="2400" dirty="0"/>
              <a:t> PDU session establishment)</a:t>
            </a:r>
          </a:p>
          <a:p>
            <a:pPr lvl="1"/>
            <a:r>
              <a:rPr lang="en-US" altLang="en-US" sz="1800" dirty="0"/>
              <a:t>Follows the existing SMF selection functionality at AMF (clause 6.3.2 of TS 23.501)</a:t>
            </a:r>
          </a:p>
          <a:p>
            <a:pPr lvl="1"/>
            <a:r>
              <a:rPr lang="en-US" altLang="en-US" sz="1800" dirty="0"/>
              <a:t>AMF selects </a:t>
            </a:r>
            <a:r>
              <a:rPr lang="en-US" altLang="en-US" sz="1800" b="1" dirty="0"/>
              <a:t>only one of the SMFs </a:t>
            </a:r>
            <a:r>
              <a:rPr lang="en-US" altLang="en-US" sz="1800" dirty="0"/>
              <a:t>based on UE location, </a:t>
            </a:r>
            <a:r>
              <a:rPr lang="en-US" altLang="en-US" sz="1800" b="1" dirty="0"/>
              <a:t>together with other criteria </a:t>
            </a:r>
            <a:r>
              <a:rPr lang="en-US" altLang="en-US" sz="1800" dirty="0"/>
              <a:t>as in clause 6.3.2 of TS 23.501.</a:t>
            </a:r>
          </a:p>
          <a:p>
            <a:pPr lvl="2"/>
            <a:r>
              <a:rPr lang="en-US" altLang="en-US" sz="1800" dirty="0"/>
              <a:t>For both cases, </a:t>
            </a:r>
            <a:r>
              <a:rPr lang="en-US" altLang="en-US" sz="1800" b="1" dirty="0"/>
              <a:t>either</a:t>
            </a:r>
            <a:r>
              <a:rPr lang="en-US" altLang="en-US" sz="1800" dirty="0"/>
              <a:t> SMF A </a:t>
            </a:r>
            <a:r>
              <a:rPr lang="en-US" altLang="en-US" sz="1800" b="1" dirty="0"/>
              <a:t>or</a:t>
            </a:r>
            <a:r>
              <a:rPr lang="en-US" altLang="en-US" sz="1800" dirty="0"/>
              <a:t> SMF B </a:t>
            </a:r>
            <a:r>
              <a:rPr lang="en-US" altLang="en-US" sz="1800" b="1" dirty="0"/>
              <a:t>becomes the anchor SMF</a:t>
            </a:r>
          </a:p>
        </p:txBody>
      </p:sp>
      <p:sp>
        <p:nvSpPr>
          <p:cNvPr id="3" name="Oval 2">
            <a:extLst>
              <a:ext uri="{FF2B5EF4-FFF2-40B4-BE49-F238E27FC236}">
                <a16:creationId xmlns:a16="http://schemas.microsoft.com/office/drawing/2014/main" id="{81CFDDBD-5552-58D9-BC72-50948D5262DA}"/>
              </a:ext>
            </a:extLst>
          </p:cNvPr>
          <p:cNvSpPr/>
          <p:nvPr/>
        </p:nvSpPr>
        <p:spPr>
          <a:xfrm rot="13144436">
            <a:off x="7850557" y="3184800"/>
            <a:ext cx="1017160" cy="2078154"/>
          </a:xfrm>
          <a:prstGeom prst="ellipse">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22" name="Oval 21">
            <a:extLst>
              <a:ext uri="{FF2B5EF4-FFF2-40B4-BE49-F238E27FC236}">
                <a16:creationId xmlns:a16="http://schemas.microsoft.com/office/drawing/2014/main" id="{2EFE6040-6436-A0A6-92B0-DB3F31A81D1B}"/>
              </a:ext>
            </a:extLst>
          </p:cNvPr>
          <p:cNvSpPr/>
          <p:nvPr/>
        </p:nvSpPr>
        <p:spPr>
          <a:xfrm rot="8096637">
            <a:off x="7069654" y="3330009"/>
            <a:ext cx="1079609" cy="1950427"/>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sp>
        <p:nvSpPr>
          <p:cNvPr id="27" name="TextBox 26">
            <a:extLst>
              <a:ext uri="{FF2B5EF4-FFF2-40B4-BE49-F238E27FC236}">
                <a16:creationId xmlns:a16="http://schemas.microsoft.com/office/drawing/2014/main" id="{72E0410F-5B56-3804-2D2D-3ADC171C85F6}"/>
              </a:ext>
            </a:extLst>
          </p:cNvPr>
          <p:cNvSpPr txBox="1"/>
          <p:nvPr/>
        </p:nvSpPr>
        <p:spPr>
          <a:xfrm>
            <a:off x="7002861" y="3710010"/>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4" name="TextBox 3">
            <a:extLst>
              <a:ext uri="{FF2B5EF4-FFF2-40B4-BE49-F238E27FC236}">
                <a16:creationId xmlns:a16="http://schemas.microsoft.com/office/drawing/2014/main" id="{B3AB39BD-8119-73BA-D5CE-BB0DF81AE546}"/>
              </a:ext>
            </a:extLst>
          </p:cNvPr>
          <p:cNvSpPr txBox="1"/>
          <p:nvPr/>
        </p:nvSpPr>
        <p:spPr>
          <a:xfrm>
            <a:off x="8132857" y="3672034"/>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25" name="Graphic 24" descr="Smart Phone with solid fill">
            <a:extLst>
              <a:ext uri="{FF2B5EF4-FFF2-40B4-BE49-F238E27FC236}">
                <a16:creationId xmlns:a16="http://schemas.microsoft.com/office/drawing/2014/main" id="{8C95D0C2-2FDA-F537-9466-90BA612E00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25951" y="4394073"/>
            <a:ext cx="561410" cy="476803"/>
          </a:xfrm>
          <a:prstGeom prst="rect">
            <a:avLst/>
          </a:prstGeom>
        </p:spPr>
      </p:pic>
      <p:sp>
        <p:nvSpPr>
          <p:cNvPr id="6" name="Oval 5">
            <a:extLst>
              <a:ext uri="{FF2B5EF4-FFF2-40B4-BE49-F238E27FC236}">
                <a16:creationId xmlns:a16="http://schemas.microsoft.com/office/drawing/2014/main" id="{FE38573C-807F-B4FA-F0DC-EE3CA57C674F}"/>
              </a:ext>
            </a:extLst>
          </p:cNvPr>
          <p:cNvSpPr/>
          <p:nvPr/>
        </p:nvSpPr>
        <p:spPr>
          <a:xfrm rot="8096637">
            <a:off x="9955882" y="3213507"/>
            <a:ext cx="1513702" cy="2372976"/>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7" name="TextBox 6">
            <a:extLst>
              <a:ext uri="{FF2B5EF4-FFF2-40B4-BE49-F238E27FC236}">
                <a16:creationId xmlns:a16="http://schemas.microsoft.com/office/drawing/2014/main" id="{09C51178-316E-ADD7-71D1-20E9D1119771}"/>
              </a:ext>
            </a:extLst>
          </p:cNvPr>
          <p:cNvSpPr txBox="1"/>
          <p:nvPr/>
        </p:nvSpPr>
        <p:spPr>
          <a:xfrm>
            <a:off x="9968643" y="3609359"/>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5" name="Oval 4">
            <a:extLst>
              <a:ext uri="{FF2B5EF4-FFF2-40B4-BE49-F238E27FC236}">
                <a16:creationId xmlns:a16="http://schemas.microsoft.com/office/drawing/2014/main" id="{85BD7873-C7E0-4DAA-148F-66066D8ECFB3}"/>
              </a:ext>
            </a:extLst>
          </p:cNvPr>
          <p:cNvSpPr/>
          <p:nvPr/>
        </p:nvSpPr>
        <p:spPr>
          <a:xfrm rot="13144436">
            <a:off x="10284372" y="4089998"/>
            <a:ext cx="1377075" cy="1203209"/>
          </a:xfrm>
          <a:prstGeom prst="ellipse">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8" name="TextBox 7">
            <a:extLst>
              <a:ext uri="{FF2B5EF4-FFF2-40B4-BE49-F238E27FC236}">
                <a16:creationId xmlns:a16="http://schemas.microsoft.com/office/drawing/2014/main" id="{B251E8F6-1C3A-3178-5125-B8CAB94AB6DE}"/>
              </a:ext>
            </a:extLst>
          </p:cNvPr>
          <p:cNvSpPr txBox="1"/>
          <p:nvPr/>
        </p:nvSpPr>
        <p:spPr>
          <a:xfrm>
            <a:off x="10599857" y="4234511"/>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9" name="Graphic 8" descr="Smart Phone with solid fill">
            <a:extLst>
              <a:ext uri="{FF2B5EF4-FFF2-40B4-BE49-F238E27FC236}">
                <a16:creationId xmlns:a16="http://schemas.microsoft.com/office/drawing/2014/main" id="{237AF32F-BFF9-E737-5D75-C37762B4B99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61820" y="4751945"/>
            <a:ext cx="561410" cy="476803"/>
          </a:xfrm>
          <a:prstGeom prst="rect">
            <a:avLst/>
          </a:prstGeom>
        </p:spPr>
      </p:pic>
      <p:sp>
        <p:nvSpPr>
          <p:cNvPr id="10" name="TextBox 9">
            <a:extLst>
              <a:ext uri="{FF2B5EF4-FFF2-40B4-BE49-F238E27FC236}">
                <a16:creationId xmlns:a16="http://schemas.microsoft.com/office/drawing/2014/main" id="{4A6B9F14-C91C-236C-C776-C63B593FCD7A}"/>
              </a:ext>
            </a:extLst>
          </p:cNvPr>
          <p:cNvSpPr txBox="1"/>
          <p:nvPr/>
        </p:nvSpPr>
        <p:spPr>
          <a:xfrm>
            <a:off x="7439982" y="5465725"/>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#2.1</a:t>
            </a:r>
          </a:p>
        </p:txBody>
      </p:sp>
      <p:sp>
        <p:nvSpPr>
          <p:cNvPr id="11" name="TextBox 10">
            <a:extLst>
              <a:ext uri="{FF2B5EF4-FFF2-40B4-BE49-F238E27FC236}">
                <a16:creationId xmlns:a16="http://schemas.microsoft.com/office/drawing/2014/main" id="{07BD3C15-3618-9F68-6B33-21A07759AAA4}"/>
              </a:ext>
            </a:extLst>
          </p:cNvPr>
          <p:cNvSpPr txBox="1"/>
          <p:nvPr/>
        </p:nvSpPr>
        <p:spPr>
          <a:xfrm>
            <a:off x="10319435" y="5465725"/>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#2.2</a:t>
            </a:r>
          </a:p>
        </p:txBody>
      </p:sp>
      <p:sp>
        <p:nvSpPr>
          <p:cNvPr id="2" name="Rectangle 1">
            <a:extLst>
              <a:ext uri="{FF2B5EF4-FFF2-40B4-BE49-F238E27FC236}">
                <a16:creationId xmlns:a16="http://schemas.microsoft.com/office/drawing/2014/main" id="{EEE55379-B5B6-195E-2E2D-3C422D677B9E}"/>
              </a:ext>
            </a:extLst>
          </p:cNvPr>
          <p:cNvSpPr/>
          <p:nvPr/>
        </p:nvSpPr>
        <p:spPr>
          <a:xfrm>
            <a:off x="396474" y="4764201"/>
            <a:ext cx="4968000" cy="1224000"/>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The existing procedure/SMF selection functionality enables AMF to select a proper anchor SMF during PDU session establishment.</a:t>
            </a:r>
          </a:p>
          <a:p>
            <a:r>
              <a:rPr lang="en-US" b="1" dirty="0">
                <a:solidFill>
                  <a:srgbClr val="FF0000"/>
                </a:solidFill>
              </a:rPr>
              <a:t>Option 1 contradicts with the existing procedure</a:t>
            </a:r>
            <a:endParaRPr lang="en-US" b="1" dirty="0">
              <a:solidFill>
                <a:schemeClr val="tx1"/>
              </a:solidFill>
            </a:endParaRPr>
          </a:p>
        </p:txBody>
      </p:sp>
    </p:spTree>
    <p:extLst>
      <p:ext uri="{BB962C8B-B14F-4D97-AF65-F5344CB8AC3E}">
        <p14:creationId xmlns:p14="http://schemas.microsoft.com/office/powerpoint/2010/main" val="22892605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D7EB15F7-2234-A095-2505-F25ADCE2A8E1}"/>
              </a:ext>
            </a:extLst>
          </p:cNvPr>
          <p:cNvSpPr/>
          <p:nvPr/>
        </p:nvSpPr>
        <p:spPr>
          <a:xfrm rot="13144436">
            <a:off x="7291871" y="4421273"/>
            <a:ext cx="1518785" cy="1905015"/>
          </a:xfrm>
          <a:prstGeom prst="ellipse">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165100" y="1825625"/>
            <a:ext cx="11188700" cy="4351338"/>
          </a:xfrm>
        </p:spPr>
        <p:txBody>
          <a:bodyPr/>
          <a:lstStyle/>
          <a:p>
            <a:r>
              <a:rPr lang="en-US" altLang="en-US" sz="2400" dirty="0"/>
              <a:t>Case #3: UE moves outside of the anchor SMF service area (</a:t>
            </a:r>
            <a:r>
              <a:rPr lang="en-US" altLang="en-US" sz="2400" u="sng" dirty="0"/>
              <a:t>after</a:t>
            </a:r>
            <a:r>
              <a:rPr lang="en-US" altLang="en-US" sz="2400" dirty="0"/>
              <a:t> PDU session establishment)</a:t>
            </a:r>
          </a:p>
          <a:p>
            <a:pPr lvl="1"/>
            <a:r>
              <a:rPr lang="en-US" altLang="en-US" sz="1800" b="1" dirty="0"/>
              <a:t>Pre-condition</a:t>
            </a:r>
            <a:r>
              <a:rPr lang="en-US" altLang="en-US" sz="1800" dirty="0"/>
              <a:t>: An anchor SMF (SMF A in the figure) has already been selected by the AMF. </a:t>
            </a:r>
          </a:p>
          <a:p>
            <a:pPr lvl="1"/>
            <a:r>
              <a:rPr lang="en-US" altLang="en-US" sz="1800" dirty="0"/>
              <a:t>AMF determines that the UE has moved </a:t>
            </a:r>
            <a:r>
              <a:rPr lang="en-US" altLang="en-US" sz="1800" b="1" dirty="0"/>
              <a:t>outside of the anchor SMF service area</a:t>
            </a:r>
            <a:r>
              <a:rPr lang="en-US" altLang="en-US" sz="1800" dirty="0"/>
              <a:t>.</a:t>
            </a:r>
          </a:p>
          <a:p>
            <a:pPr lvl="1"/>
            <a:r>
              <a:rPr lang="en-US" altLang="en-US" sz="1800" dirty="0"/>
              <a:t>AMF selects </a:t>
            </a:r>
            <a:r>
              <a:rPr lang="en-US" altLang="en-US" sz="1800" b="1" dirty="0"/>
              <a:t>an I-SMF that can serve the UE location and S-NSSAI </a:t>
            </a:r>
            <a:r>
              <a:rPr lang="en-US" altLang="en-US" sz="1800" dirty="0"/>
              <a:t>or</a:t>
            </a:r>
            <a:r>
              <a:rPr lang="en-US" altLang="en-US" sz="1800" b="1" dirty="0"/>
              <a:t> relocates the anchor SMF</a:t>
            </a:r>
            <a:r>
              <a:rPr lang="en-US" altLang="en-US" sz="1800" dirty="0"/>
              <a:t>.</a:t>
            </a:r>
          </a:p>
          <a:p>
            <a:pPr lvl="2"/>
            <a:r>
              <a:rPr lang="en-US" altLang="en-US" sz="1800" dirty="0"/>
              <a:t>When AMF selects an I-SMF, DNN and subscription information from UDM</a:t>
            </a:r>
          </a:p>
          <a:p>
            <a:pPr marL="914400" lvl="2" indent="0">
              <a:buNone/>
            </a:pPr>
            <a:r>
              <a:rPr lang="en-US" altLang="en-US" sz="1800" dirty="0"/>
              <a:t>are not considered (clause 6.3.2 of TS 23.501).</a:t>
            </a:r>
          </a:p>
          <a:p>
            <a:pPr lvl="2"/>
            <a:r>
              <a:rPr lang="en-US" altLang="en-US" sz="1800" dirty="0"/>
              <a:t>SMF B becomes </a:t>
            </a:r>
            <a:r>
              <a:rPr lang="en-US" altLang="en-US" sz="1800" b="1" dirty="0"/>
              <a:t>the anchor SMF </a:t>
            </a:r>
            <a:r>
              <a:rPr lang="en-US" altLang="en-US" sz="1800" dirty="0"/>
              <a:t>OR </a:t>
            </a:r>
            <a:r>
              <a:rPr lang="en-US" altLang="en-US" sz="1800" b="1" dirty="0"/>
              <a:t>I-SMF</a:t>
            </a:r>
            <a:r>
              <a:rPr lang="en-US" altLang="en-US" sz="1800" dirty="0"/>
              <a:t> (depending on SMF relocation or I-SMF insertion case).</a:t>
            </a:r>
          </a:p>
        </p:txBody>
      </p:sp>
      <p:sp>
        <p:nvSpPr>
          <p:cNvPr id="22" name="Oval 21">
            <a:extLst>
              <a:ext uri="{FF2B5EF4-FFF2-40B4-BE49-F238E27FC236}">
                <a16:creationId xmlns:a16="http://schemas.microsoft.com/office/drawing/2014/main" id="{2EFE6040-6436-A0A6-92B0-DB3F31A81D1B}"/>
              </a:ext>
            </a:extLst>
          </p:cNvPr>
          <p:cNvSpPr/>
          <p:nvPr/>
        </p:nvSpPr>
        <p:spPr>
          <a:xfrm rot="8096637">
            <a:off x="5910686" y="4388980"/>
            <a:ext cx="1024036" cy="1812252"/>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sp>
        <p:nvSpPr>
          <p:cNvPr id="27" name="TextBox 26">
            <a:extLst>
              <a:ext uri="{FF2B5EF4-FFF2-40B4-BE49-F238E27FC236}">
                <a16:creationId xmlns:a16="http://schemas.microsoft.com/office/drawing/2014/main" id="{72E0410F-5B56-3804-2D2D-3ADC171C85F6}"/>
              </a:ext>
            </a:extLst>
          </p:cNvPr>
          <p:cNvSpPr txBox="1"/>
          <p:nvPr/>
        </p:nvSpPr>
        <p:spPr>
          <a:xfrm>
            <a:off x="5786836" y="4631422"/>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4" name="TextBox 3">
            <a:extLst>
              <a:ext uri="{FF2B5EF4-FFF2-40B4-BE49-F238E27FC236}">
                <a16:creationId xmlns:a16="http://schemas.microsoft.com/office/drawing/2014/main" id="{B3AB39BD-8119-73BA-D5CE-BB0DF81AE546}"/>
              </a:ext>
            </a:extLst>
          </p:cNvPr>
          <p:cNvSpPr txBox="1"/>
          <p:nvPr/>
        </p:nvSpPr>
        <p:spPr>
          <a:xfrm>
            <a:off x="7927067" y="4631421"/>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25" name="Graphic 24" descr="Smart Phone with solid fill">
            <a:extLst>
              <a:ext uri="{FF2B5EF4-FFF2-40B4-BE49-F238E27FC236}">
                <a16:creationId xmlns:a16="http://schemas.microsoft.com/office/drawing/2014/main" id="{8C95D0C2-2FDA-F537-9466-90BA612E00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73429" y="5488507"/>
            <a:ext cx="561410" cy="476803"/>
          </a:xfrm>
          <a:prstGeom prst="rect">
            <a:avLst/>
          </a:prstGeom>
        </p:spPr>
      </p:pic>
      <p:pic>
        <p:nvPicPr>
          <p:cNvPr id="2" name="Graphic 1" descr="Smart Phone with solid fill">
            <a:extLst>
              <a:ext uri="{FF2B5EF4-FFF2-40B4-BE49-F238E27FC236}">
                <a16:creationId xmlns:a16="http://schemas.microsoft.com/office/drawing/2014/main" id="{1F81E0CE-6730-A65D-46AD-6D90A65F8E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65014" y="5489675"/>
            <a:ext cx="561410" cy="476803"/>
          </a:xfrm>
          <a:prstGeom prst="rect">
            <a:avLst/>
          </a:prstGeom>
        </p:spPr>
      </p:pic>
      <p:cxnSp>
        <p:nvCxnSpPr>
          <p:cNvPr id="13" name="Straight Arrow Connector 12">
            <a:extLst>
              <a:ext uri="{FF2B5EF4-FFF2-40B4-BE49-F238E27FC236}">
                <a16:creationId xmlns:a16="http://schemas.microsoft.com/office/drawing/2014/main" id="{B73274F5-F309-A87F-8806-0DA829791479}"/>
              </a:ext>
            </a:extLst>
          </p:cNvPr>
          <p:cNvCxnSpPr/>
          <p:nvPr/>
        </p:nvCxnSpPr>
        <p:spPr>
          <a:xfrm>
            <a:off x="6956424" y="5726908"/>
            <a:ext cx="64770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B7B2FABA-A2D3-EE11-406C-2005C09DE405}"/>
              </a:ext>
            </a:extLst>
          </p:cNvPr>
          <p:cNvSpPr/>
          <p:nvPr/>
        </p:nvSpPr>
        <p:spPr>
          <a:xfrm rot="13144436">
            <a:off x="10279194" y="4243670"/>
            <a:ext cx="1594396" cy="2078154"/>
          </a:xfrm>
          <a:prstGeom prst="ellipse">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5" name="Oval 14">
            <a:extLst>
              <a:ext uri="{FF2B5EF4-FFF2-40B4-BE49-F238E27FC236}">
                <a16:creationId xmlns:a16="http://schemas.microsoft.com/office/drawing/2014/main" id="{CEE79E5A-5989-1F4B-1DF9-2B0F4C17288E}"/>
              </a:ext>
            </a:extLst>
          </p:cNvPr>
          <p:cNvSpPr/>
          <p:nvPr/>
        </p:nvSpPr>
        <p:spPr>
          <a:xfrm rot="8096637">
            <a:off x="9462639" y="4205000"/>
            <a:ext cx="1079609" cy="1950427"/>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6" name="TextBox 15">
            <a:extLst>
              <a:ext uri="{FF2B5EF4-FFF2-40B4-BE49-F238E27FC236}">
                <a16:creationId xmlns:a16="http://schemas.microsoft.com/office/drawing/2014/main" id="{5C4BF5F9-508E-AE11-B342-D217BF1EF9E5}"/>
              </a:ext>
            </a:extLst>
          </p:cNvPr>
          <p:cNvSpPr txBox="1"/>
          <p:nvPr/>
        </p:nvSpPr>
        <p:spPr>
          <a:xfrm>
            <a:off x="9395846" y="4585001"/>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17" name="TextBox 16">
            <a:extLst>
              <a:ext uri="{FF2B5EF4-FFF2-40B4-BE49-F238E27FC236}">
                <a16:creationId xmlns:a16="http://schemas.microsoft.com/office/drawing/2014/main" id="{99CE07A2-15BE-A766-135D-7040D708E8F1}"/>
              </a:ext>
            </a:extLst>
          </p:cNvPr>
          <p:cNvSpPr txBox="1"/>
          <p:nvPr/>
        </p:nvSpPr>
        <p:spPr>
          <a:xfrm>
            <a:off x="10634377" y="4585000"/>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18" name="Graphic 17" descr="Smart Phone with solid fill">
            <a:extLst>
              <a:ext uri="{FF2B5EF4-FFF2-40B4-BE49-F238E27FC236}">
                <a16:creationId xmlns:a16="http://schemas.microsoft.com/office/drawing/2014/main" id="{983E4828-814F-BDB8-06A2-948887409C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82439" y="5442086"/>
            <a:ext cx="561410" cy="476803"/>
          </a:xfrm>
          <a:prstGeom prst="rect">
            <a:avLst/>
          </a:prstGeom>
        </p:spPr>
      </p:pic>
      <p:pic>
        <p:nvPicPr>
          <p:cNvPr id="19" name="Graphic 18" descr="Smart Phone with solid fill">
            <a:extLst>
              <a:ext uri="{FF2B5EF4-FFF2-40B4-BE49-F238E27FC236}">
                <a16:creationId xmlns:a16="http://schemas.microsoft.com/office/drawing/2014/main" id="{F3B729D7-64AB-EFAE-AFC5-AE6FADB0C2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74024" y="5443254"/>
            <a:ext cx="561410" cy="476803"/>
          </a:xfrm>
          <a:prstGeom prst="rect">
            <a:avLst/>
          </a:prstGeom>
        </p:spPr>
      </p:pic>
      <p:cxnSp>
        <p:nvCxnSpPr>
          <p:cNvPr id="20" name="Straight Arrow Connector 19">
            <a:extLst>
              <a:ext uri="{FF2B5EF4-FFF2-40B4-BE49-F238E27FC236}">
                <a16:creationId xmlns:a16="http://schemas.microsoft.com/office/drawing/2014/main" id="{FF8E9F9C-5B5E-F1D7-8573-8F856B6BF7A9}"/>
              </a:ext>
            </a:extLst>
          </p:cNvPr>
          <p:cNvCxnSpPr/>
          <p:nvPr/>
        </p:nvCxnSpPr>
        <p:spPr>
          <a:xfrm>
            <a:off x="10565434" y="5680487"/>
            <a:ext cx="64770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B1EFF3C-7C91-E21C-4B67-5B56C519A3C5}"/>
              </a:ext>
            </a:extLst>
          </p:cNvPr>
          <p:cNvSpPr txBox="1"/>
          <p:nvPr/>
        </p:nvSpPr>
        <p:spPr>
          <a:xfrm>
            <a:off x="6473223" y="6125371"/>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#3.1</a:t>
            </a:r>
          </a:p>
        </p:txBody>
      </p:sp>
      <p:sp>
        <p:nvSpPr>
          <p:cNvPr id="26" name="TextBox 25">
            <a:extLst>
              <a:ext uri="{FF2B5EF4-FFF2-40B4-BE49-F238E27FC236}">
                <a16:creationId xmlns:a16="http://schemas.microsoft.com/office/drawing/2014/main" id="{45B08A7A-B914-9C05-8139-42DD6822445B}"/>
              </a:ext>
            </a:extLst>
          </p:cNvPr>
          <p:cNvSpPr txBox="1"/>
          <p:nvPr/>
        </p:nvSpPr>
        <p:spPr>
          <a:xfrm>
            <a:off x="9395845" y="6097131"/>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#3.2</a:t>
            </a:r>
          </a:p>
        </p:txBody>
      </p:sp>
      <p:sp>
        <p:nvSpPr>
          <p:cNvPr id="3" name="Rectangle 2">
            <a:extLst>
              <a:ext uri="{FF2B5EF4-FFF2-40B4-BE49-F238E27FC236}">
                <a16:creationId xmlns:a16="http://schemas.microsoft.com/office/drawing/2014/main" id="{2CD0836F-D5D9-9B2B-2AD9-C71AA3E307E8}"/>
              </a:ext>
            </a:extLst>
          </p:cNvPr>
          <p:cNvSpPr/>
          <p:nvPr/>
        </p:nvSpPr>
        <p:spPr>
          <a:xfrm>
            <a:off x="190444" y="4584999"/>
            <a:ext cx="5260873" cy="1554053"/>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For the I-SMF insertion case, in order to enable Local Offloading Management, AMF needs to select an I-SMF that supports Local Offloading Management capability. </a:t>
            </a:r>
          </a:p>
          <a:p>
            <a:r>
              <a:rPr lang="en-US" b="1" dirty="0">
                <a:solidFill>
                  <a:srgbClr val="FF0000"/>
                </a:solidFill>
              </a:rPr>
              <a:t>Already captured in SA2#165 agreed CR - S2-2410930</a:t>
            </a:r>
          </a:p>
        </p:txBody>
      </p:sp>
    </p:spTree>
    <p:extLst>
      <p:ext uri="{BB962C8B-B14F-4D97-AF65-F5344CB8AC3E}">
        <p14:creationId xmlns:p14="http://schemas.microsoft.com/office/powerpoint/2010/main" val="24299906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D7EB15F7-2234-A095-2505-F25ADCE2A8E1}"/>
              </a:ext>
            </a:extLst>
          </p:cNvPr>
          <p:cNvSpPr/>
          <p:nvPr/>
        </p:nvSpPr>
        <p:spPr>
          <a:xfrm rot="13144436">
            <a:off x="9486644" y="4345674"/>
            <a:ext cx="1700244" cy="2125248"/>
          </a:xfrm>
          <a:prstGeom prst="ellipse">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177800" y="1825625"/>
            <a:ext cx="11176000" cy="4351338"/>
          </a:xfrm>
        </p:spPr>
        <p:txBody>
          <a:bodyPr/>
          <a:lstStyle/>
          <a:p>
            <a:r>
              <a:rPr lang="en-US" altLang="en-US" sz="2400" dirty="0"/>
              <a:t>Case #4: UE is in roaming (</a:t>
            </a:r>
            <a:r>
              <a:rPr lang="en-US" altLang="en-US" sz="2400" u="sng" dirty="0"/>
              <a:t>during</a:t>
            </a:r>
            <a:r>
              <a:rPr lang="en-US" altLang="en-US" sz="2400" dirty="0"/>
              <a:t> PDU session establishment) (e.g., HR-SBO)</a:t>
            </a:r>
          </a:p>
          <a:p>
            <a:pPr lvl="1"/>
            <a:r>
              <a:rPr lang="en-US" altLang="en-US" sz="1800" b="1" dirty="0"/>
              <a:t>Pre-conditions</a:t>
            </a:r>
            <a:r>
              <a:rPr lang="en-US" altLang="en-US" sz="1800" dirty="0"/>
              <a:t>: </a:t>
            </a:r>
          </a:p>
          <a:p>
            <a:pPr lvl="2"/>
            <a:r>
              <a:rPr lang="en-US" altLang="en-US" sz="1800" dirty="0"/>
              <a:t>SMF A is part of UE’s HPLMN whereas SMF B is in VPLMN.</a:t>
            </a:r>
          </a:p>
          <a:p>
            <a:pPr lvl="2"/>
            <a:r>
              <a:rPr lang="en-US" altLang="en-US" sz="1800" dirty="0"/>
              <a:t>HPLMN and VPLMN have an agreement on the support of the local traffic routing.</a:t>
            </a:r>
          </a:p>
          <a:p>
            <a:pPr lvl="2"/>
            <a:r>
              <a:rPr lang="en-US" altLang="en-US" sz="1800" dirty="0"/>
              <a:t>Service area of different PLMNs does not overlap (SMF A and SMF B has disjoint service areas, </a:t>
            </a:r>
            <a:r>
              <a:rPr lang="en-US" altLang="en-US" sz="1800" b="1" dirty="0"/>
              <a:t>hence, the UE is outside of H-SMF service area</a:t>
            </a:r>
            <a:r>
              <a:rPr lang="en-US" altLang="en-US" sz="1800" dirty="0"/>
              <a:t>).</a:t>
            </a:r>
          </a:p>
          <a:p>
            <a:pPr lvl="1"/>
            <a:r>
              <a:rPr lang="en-US" altLang="en-US" sz="1800" dirty="0"/>
              <a:t>During PDU session establishment, the AMF selects </a:t>
            </a:r>
            <a:r>
              <a:rPr lang="en-US" altLang="en-US" sz="1800" b="1" dirty="0"/>
              <a:t>both an SMF in VPLMN </a:t>
            </a:r>
            <a:r>
              <a:rPr lang="en-US" altLang="en-US" sz="1800" dirty="0"/>
              <a:t>and </a:t>
            </a:r>
            <a:r>
              <a:rPr lang="en-US" altLang="en-US" sz="1800" b="1" dirty="0"/>
              <a:t>additionally, an SMF in the HPLMN </a:t>
            </a:r>
            <a:r>
              <a:rPr lang="en-US" altLang="en-US" sz="1800" dirty="0"/>
              <a:t>for the PDU Session.</a:t>
            </a:r>
          </a:p>
          <a:p>
            <a:pPr lvl="2"/>
            <a:r>
              <a:rPr lang="en-US" altLang="en-US" sz="1800" dirty="0"/>
              <a:t>SMF B is selected </a:t>
            </a:r>
            <a:r>
              <a:rPr lang="en-US" altLang="en-US" sz="1800" b="1" dirty="0"/>
              <a:t>as V-SMF</a:t>
            </a:r>
            <a:r>
              <a:rPr lang="en-US" altLang="en-US" sz="1800" dirty="0"/>
              <a:t>, and SMF A is selected </a:t>
            </a:r>
            <a:r>
              <a:rPr lang="en-US" altLang="en-US" sz="1800" b="1" dirty="0"/>
              <a:t>as H-SMF</a:t>
            </a:r>
            <a:r>
              <a:rPr lang="en-US" altLang="en-US" sz="1800" dirty="0"/>
              <a:t>.</a:t>
            </a:r>
          </a:p>
        </p:txBody>
      </p:sp>
      <p:sp>
        <p:nvSpPr>
          <p:cNvPr id="22" name="Oval 21">
            <a:extLst>
              <a:ext uri="{FF2B5EF4-FFF2-40B4-BE49-F238E27FC236}">
                <a16:creationId xmlns:a16="http://schemas.microsoft.com/office/drawing/2014/main" id="{2EFE6040-6436-A0A6-92B0-DB3F31A81D1B}"/>
              </a:ext>
            </a:extLst>
          </p:cNvPr>
          <p:cNvSpPr/>
          <p:nvPr/>
        </p:nvSpPr>
        <p:spPr>
          <a:xfrm rot="8096637">
            <a:off x="7595260" y="4497032"/>
            <a:ext cx="1461154" cy="2056657"/>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sp>
        <p:nvSpPr>
          <p:cNvPr id="27" name="TextBox 26">
            <a:extLst>
              <a:ext uri="{FF2B5EF4-FFF2-40B4-BE49-F238E27FC236}">
                <a16:creationId xmlns:a16="http://schemas.microsoft.com/office/drawing/2014/main" id="{72E0410F-5B56-3804-2D2D-3ADC171C85F6}"/>
              </a:ext>
            </a:extLst>
          </p:cNvPr>
          <p:cNvSpPr txBox="1"/>
          <p:nvPr/>
        </p:nvSpPr>
        <p:spPr>
          <a:xfrm>
            <a:off x="7680035" y="4850945"/>
            <a:ext cx="1364075" cy="674415"/>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p>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a:t>
            </a:r>
            <a:r>
              <a:rPr kumimoji="0" lang="en-US" sz="1400" b="1" i="0" u="none" strike="noStrike" kern="1200" cap="none" spc="0" normalizeH="0" baseline="0" noProof="0" dirty="0">
                <a:ln>
                  <a:noFill/>
                </a:ln>
                <a:effectLst/>
                <a:uLnTx/>
                <a:uFillTx/>
                <a:latin typeface="+mn-lt"/>
                <a:ea typeface="+mn-ea"/>
                <a:cs typeface="+mn-cs"/>
              </a:rPr>
              <a:t>HPLMN</a:t>
            </a:r>
            <a:r>
              <a:rPr kumimoji="0" lang="en-US" sz="1400" b="0" i="0" u="none" strike="noStrike" kern="1200" cap="none" spc="0" normalizeH="0" baseline="0" noProof="0" dirty="0">
                <a:ln>
                  <a:noFill/>
                </a:ln>
                <a:effectLst/>
                <a:uLnTx/>
                <a:uFillTx/>
                <a:latin typeface="+mn-lt"/>
                <a:ea typeface="+mn-ea"/>
                <a:cs typeface="+mn-cs"/>
              </a:rPr>
              <a:t>)</a:t>
            </a:r>
          </a:p>
        </p:txBody>
      </p:sp>
      <p:sp>
        <p:nvSpPr>
          <p:cNvPr id="4" name="TextBox 3">
            <a:extLst>
              <a:ext uri="{FF2B5EF4-FFF2-40B4-BE49-F238E27FC236}">
                <a16:creationId xmlns:a16="http://schemas.microsoft.com/office/drawing/2014/main" id="{B3AB39BD-8119-73BA-D5CE-BB0DF81AE546}"/>
              </a:ext>
            </a:extLst>
          </p:cNvPr>
          <p:cNvSpPr txBox="1"/>
          <p:nvPr/>
        </p:nvSpPr>
        <p:spPr>
          <a:xfrm>
            <a:off x="10193564" y="4776879"/>
            <a:ext cx="1364075" cy="674415"/>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p>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a:t>
            </a:r>
            <a:r>
              <a:rPr kumimoji="0" lang="en-US" sz="1400" b="1" i="0" u="none" strike="noStrike" kern="1200" cap="none" spc="0" normalizeH="0" baseline="0" noProof="0" dirty="0">
                <a:ln>
                  <a:noFill/>
                </a:ln>
                <a:effectLst/>
                <a:uLnTx/>
                <a:uFillTx/>
                <a:latin typeface="+mn-lt"/>
                <a:ea typeface="+mn-ea"/>
                <a:cs typeface="+mn-cs"/>
              </a:rPr>
              <a:t>VPLMN</a:t>
            </a:r>
            <a:r>
              <a:rPr kumimoji="0" lang="en-US" sz="1400" b="0" i="0" u="none" strike="noStrike" kern="1200" cap="none" spc="0" normalizeH="0" baseline="0" noProof="0" dirty="0">
                <a:ln>
                  <a:noFill/>
                </a:ln>
                <a:effectLst/>
                <a:uLnTx/>
                <a:uFillTx/>
                <a:latin typeface="+mn-lt"/>
                <a:ea typeface="+mn-ea"/>
                <a:cs typeface="+mn-cs"/>
              </a:rPr>
              <a:t>)</a:t>
            </a:r>
          </a:p>
        </p:txBody>
      </p:sp>
      <p:pic>
        <p:nvPicPr>
          <p:cNvPr id="3" name="Graphic 2" descr="Smart Phone with solid fill">
            <a:extLst>
              <a:ext uri="{FF2B5EF4-FFF2-40B4-BE49-F238E27FC236}">
                <a16:creationId xmlns:a16="http://schemas.microsoft.com/office/drawing/2014/main" id="{55C6D6B7-CE2B-F78E-A945-7064EBA881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32154" y="5665054"/>
            <a:ext cx="561410" cy="476803"/>
          </a:xfrm>
          <a:prstGeom prst="rect">
            <a:avLst/>
          </a:prstGeom>
        </p:spPr>
      </p:pic>
      <p:sp>
        <p:nvSpPr>
          <p:cNvPr id="2" name="Rectangle 1">
            <a:extLst>
              <a:ext uri="{FF2B5EF4-FFF2-40B4-BE49-F238E27FC236}">
                <a16:creationId xmlns:a16="http://schemas.microsoft.com/office/drawing/2014/main" id="{87862DDE-1D51-A1B0-D941-BA5C97644945}"/>
              </a:ext>
            </a:extLst>
          </p:cNvPr>
          <p:cNvSpPr/>
          <p:nvPr/>
        </p:nvSpPr>
        <p:spPr>
          <a:xfrm>
            <a:off x="304039" y="5022807"/>
            <a:ext cx="5658154" cy="1005105"/>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b="1" dirty="0">
                <a:solidFill>
                  <a:schemeClr val="tx1"/>
                </a:solidFill>
              </a:rPr>
              <a:t>Existing procedure, not related with the ongoing discussions.</a:t>
            </a:r>
          </a:p>
          <a:p>
            <a:r>
              <a:rPr lang="en-US" b="1" dirty="0">
                <a:solidFill>
                  <a:srgbClr val="FF0000"/>
                </a:solidFill>
              </a:rPr>
              <a:t>Roaming scenario is out of scope of Rel-19 KI#1/WT#1.</a:t>
            </a:r>
          </a:p>
        </p:txBody>
      </p:sp>
    </p:spTree>
    <p:extLst>
      <p:ext uri="{BB962C8B-B14F-4D97-AF65-F5344CB8AC3E}">
        <p14:creationId xmlns:p14="http://schemas.microsoft.com/office/powerpoint/2010/main" val="41693211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242080" y="1825625"/>
            <a:ext cx="11111719" cy="4351338"/>
          </a:xfrm>
        </p:spPr>
        <p:txBody>
          <a:bodyPr/>
          <a:lstStyle/>
          <a:p>
            <a:r>
              <a:rPr lang="en-US" altLang="en-US" sz="2400" dirty="0"/>
              <a:t>Case #5: UE is inside the anchor SMF service area but the target DNAI is not served by the anchor SMF (</a:t>
            </a:r>
            <a:r>
              <a:rPr lang="en-US" altLang="en-US" sz="2400" u="sng" dirty="0"/>
              <a:t>after</a:t>
            </a:r>
            <a:r>
              <a:rPr lang="en-US" altLang="en-US" sz="2400" dirty="0"/>
              <a:t> PDU session establishment)</a:t>
            </a:r>
          </a:p>
          <a:p>
            <a:pPr lvl="1"/>
            <a:r>
              <a:rPr lang="en-US" altLang="en-US" sz="1800" b="1" dirty="0"/>
              <a:t>Pre-condition</a:t>
            </a:r>
            <a:r>
              <a:rPr lang="en-US" altLang="en-US" sz="1800" dirty="0"/>
              <a:t>: An anchor SMF (SMF B in the figure) has already been selected by the AMF and the target DNAI can be served by the anchor SMF. </a:t>
            </a:r>
          </a:p>
          <a:p>
            <a:pPr lvl="1"/>
            <a:r>
              <a:rPr lang="en-US" altLang="en-US" sz="1800" dirty="0"/>
              <a:t>The anchor SMF receives/decides (based on UE mobility and/or AF traffic influence request) a new target DNAI that is not served by the anchor SMF. </a:t>
            </a:r>
            <a:r>
              <a:rPr lang="en-US" altLang="en-US" sz="1800" b="1" dirty="0"/>
              <a:t>The anchor SMF provides the target DNAI to AMF</a:t>
            </a:r>
            <a:r>
              <a:rPr lang="en-US" altLang="en-US" sz="1800" dirty="0"/>
              <a:t>.</a:t>
            </a:r>
          </a:p>
          <a:p>
            <a:pPr lvl="1"/>
            <a:r>
              <a:rPr lang="en-US" altLang="en-US" sz="1800" dirty="0"/>
              <a:t>AMF selects </a:t>
            </a:r>
            <a:r>
              <a:rPr lang="en-US" altLang="en-US" sz="1800" b="1" dirty="0"/>
              <a:t>an I-SMF based on the target DNAI and supported DNAI(s) of (I)-SMF</a:t>
            </a:r>
            <a:r>
              <a:rPr lang="en-US" altLang="en-US" sz="1800" dirty="0"/>
              <a:t> (clause 5.34 of TS 23.501).</a:t>
            </a:r>
          </a:p>
          <a:p>
            <a:pPr lvl="2"/>
            <a:r>
              <a:rPr lang="en-US" altLang="en-US" sz="1600" dirty="0"/>
              <a:t>For Case #5.1 and Case #5.2, </a:t>
            </a:r>
            <a:r>
              <a:rPr lang="en-US" altLang="en-US" sz="1600" b="1" dirty="0"/>
              <a:t>SMF B is the anchor SMF</a:t>
            </a:r>
            <a:r>
              <a:rPr lang="en-US" altLang="en-US" sz="1600" dirty="0"/>
              <a:t>, and </a:t>
            </a:r>
            <a:r>
              <a:rPr lang="en-US" altLang="en-US" sz="1600" b="1" dirty="0"/>
              <a:t>SMF A becomes the I-SMF</a:t>
            </a:r>
            <a:r>
              <a:rPr lang="en-US" altLang="en-US" sz="1600" dirty="0"/>
              <a:t>.</a:t>
            </a:r>
          </a:p>
          <a:p>
            <a:pPr lvl="2"/>
            <a:r>
              <a:rPr lang="en-US" altLang="en-US" sz="1600" dirty="0"/>
              <a:t>For Case #5.3, </a:t>
            </a:r>
            <a:r>
              <a:rPr lang="en-US" altLang="en-US" sz="1600" b="1" dirty="0"/>
              <a:t>SMF A is the anchor SMF</a:t>
            </a:r>
            <a:r>
              <a:rPr lang="en-US" altLang="en-US" sz="1600" dirty="0"/>
              <a:t>, and </a:t>
            </a:r>
            <a:r>
              <a:rPr lang="en-US" altLang="en-US" sz="1600" b="1" dirty="0"/>
              <a:t>SMF B becomes the I-SMF</a:t>
            </a:r>
            <a:r>
              <a:rPr lang="en-US" altLang="en-US" sz="1600" dirty="0"/>
              <a:t>.</a:t>
            </a:r>
            <a:endParaRPr lang="en-US" altLang="en-US" sz="18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grpSp>
        <p:nvGrpSpPr>
          <p:cNvPr id="31" name="Group 30">
            <a:extLst>
              <a:ext uri="{FF2B5EF4-FFF2-40B4-BE49-F238E27FC236}">
                <a16:creationId xmlns:a16="http://schemas.microsoft.com/office/drawing/2014/main" id="{9E1A086E-7333-45F8-FC10-B85E949094E0}"/>
              </a:ext>
            </a:extLst>
          </p:cNvPr>
          <p:cNvGrpSpPr/>
          <p:nvPr/>
        </p:nvGrpSpPr>
        <p:grpSpPr>
          <a:xfrm>
            <a:off x="5167424" y="4388908"/>
            <a:ext cx="2426739" cy="1749017"/>
            <a:chOff x="7982437" y="4232039"/>
            <a:chExt cx="2767174" cy="1911935"/>
          </a:xfrm>
        </p:grpSpPr>
        <p:sp>
          <p:nvSpPr>
            <p:cNvPr id="14" name="Oval 13">
              <a:extLst>
                <a:ext uri="{FF2B5EF4-FFF2-40B4-BE49-F238E27FC236}">
                  <a16:creationId xmlns:a16="http://schemas.microsoft.com/office/drawing/2014/main" id="{B7B2FABA-A2D3-EE11-406C-2005C09DE405}"/>
                </a:ext>
              </a:extLst>
            </p:cNvPr>
            <p:cNvSpPr/>
            <p:nvPr/>
          </p:nvSpPr>
          <p:spPr>
            <a:xfrm rot="13144436">
              <a:off x="9236212" y="4232039"/>
              <a:ext cx="1295063" cy="1911935"/>
            </a:xfrm>
            <a:prstGeom prst="ellipse">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5" name="Oval 14">
              <a:extLst>
                <a:ext uri="{FF2B5EF4-FFF2-40B4-BE49-F238E27FC236}">
                  <a16:creationId xmlns:a16="http://schemas.microsoft.com/office/drawing/2014/main" id="{CEE79E5A-5989-1F4B-1DF9-2B0F4C17288E}"/>
                </a:ext>
              </a:extLst>
            </p:cNvPr>
            <p:cNvSpPr/>
            <p:nvPr/>
          </p:nvSpPr>
          <p:spPr>
            <a:xfrm rot="8096637">
              <a:off x="8305567" y="4292858"/>
              <a:ext cx="1307981" cy="1954242"/>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6" name="TextBox 15">
              <a:extLst>
                <a:ext uri="{FF2B5EF4-FFF2-40B4-BE49-F238E27FC236}">
                  <a16:creationId xmlns:a16="http://schemas.microsoft.com/office/drawing/2014/main" id="{5C4BF5F9-508E-AE11-B342-D217BF1EF9E5}"/>
                </a:ext>
              </a:extLst>
            </p:cNvPr>
            <p:cNvSpPr txBox="1"/>
            <p:nvPr/>
          </p:nvSpPr>
          <p:spPr>
            <a:xfrm>
              <a:off x="8273831" y="4573554"/>
              <a:ext cx="1144612"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17" name="TextBox 16">
              <a:extLst>
                <a:ext uri="{FF2B5EF4-FFF2-40B4-BE49-F238E27FC236}">
                  <a16:creationId xmlns:a16="http://schemas.microsoft.com/office/drawing/2014/main" id="{99CE07A2-15BE-A766-135D-7040D708E8F1}"/>
                </a:ext>
              </a:extLst>
            </p:cNvPr>
            <p:cNvSpPr txBox="1"/>
            <p:nvPr/>
          </p:nvSpPr>
          <p:spPr>
            <a:xfrm>
              <a:off x="9605677" y="4521500"/>
              <a:ext cx="1143934"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grpSp>
      <p:sp>
        <p:nvSpPr>
          <p:cNvPr id="24" name="TextBox 23">
            <a:extLst>
              <a:ext uri="{FF2B5EF4-FFF2-40B4-BE49-F238E27FC236}">
                <a16:creationId xmlns:a16="http://schemas.microsoft.com/office/drawing/2014/main" id="{BB1EFF3C-7C91-E21C-4B67-5B56C519A3C5}"/>
              </a:ext>
            </a:extLst>
          </p:cNvPr>
          <p:cNvSpPr txBox="1"/>
          <p:nvPr/>
        </p:nvSpPr>
        <p:spPr>
          <a:xfrm>
            <a:off x="6059146" y="6099393"/>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#5.1</a:t>
            </a:r>
          </a:p>
        </p:txBody>
      </p:sp>
      <p:sp>
        <p:nvSpPr>
          <p:cNvPr id="26" name="TextBox 25">
            <a:extLst>
              <a:ext uri="{FF2B5EF4-FFF2-40B4-BE49-F238E27FC236}">
                <a16:creationId xmlns:a16="http://schemas.microsoft.com/office/drawing/2014/main" id="{45B08A7A-B914-9C05-8139-42DD6822445B}"/>
              </a:ext>
            </a:extLst>
          </p:cNvPr>
          <p:cNvSpPr txBox="1"/>
          <p:nvPr/>
        </p:nvSpPr>
        <p:spPr>
          <a:xfrm>
            <a:off x="8417945" y="6097131"/>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#5.2</a:t>
            </a:r>
          </a:p>
        </p:txBody>
      </p:sp>
      <p:sp>
        <p:nvSpPr>
          <p:cNvPr id="11" name="Oval 10">
            <a:extLst>
              <a:ext uri="{FF2B5EF4-FFF2-40B4-BE49-F238E27FC236}">
                <a16:creationId xmlns:a16="http://schemas.microsoft.com/office/drawing/2014/main" id="{F80DCE5E-180E-F776-5B17-BF826FB0E885}"/>
              </a:ext>
            </a:extLst>
          </p:cNvPr>
          <p:cNvSpPr/>
          <p:nvPr/>
        </p:nvSpPr>
        <p:spPr>
          <a:xfrm rot="8096637">
            <a:off x="7946711" y="4333807"/>
            <a:ext cx="1334290" cy="1984457"/>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2" name="TextBox 11">
            <a:extLst>
              <a:ext uri="{FF2B5EF4-FFF2-40B4-BE49-F238E27FC236}">
                <a16:creationId xmlns:a16="http://schemas.microsoft.com/office/drawing/2014/main" id="{2CBF6DDB-67C8-A600-21C0-CAAD517012FD}"/>
              </a:ext>
            </a:extLst>
          </p:cNvPr>
          <p:cNvSpPr txBox="1"/>
          <p:nvPr/>
        </p:nvSpPr>
        <p:spPr>
          <a:xfrm>
            <a:off x="7906058" y="4630624"/>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28" name="Oval 27">
            <a:extLst>
              <a:ext uri="{FF2B5EF4-FFF2-40B4-BE49-F238E27FC236}">
                <a16:creationId xmlns:a16="http://schemas.microsoft.com/office/drawing/2014/main" id="{5F45A09A-6E17-E3D7-8604-1C3E83C59017}"/>
              </a:ext>
            </a:extLst>
          </p:cNvPr>
          <p:cNvSpPr/>
          <p:nvPr/>
        </p:nvSpPr>
        <p:spPr>
          <a:xfrm rot="13144436">
            <a:off x="8343783" y="5035786"/>
            <a:ext cx="1080297" cy="1036021"/>
          </a:xfrm>
          <a:prstGeom prst="ellipse">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29" name="TextBox 28">
            <a:extLst>
              <a:ext uri="{FF2B5EF4-FFF2-40B4-BE49-F238E27FC236}">
                <a16:creationId xmlns:a16="http://schemas.microsoft.com/office/drawing/2014/main" id="{78361F1A-2B7F-72B0-DA8E-EA00F06521DD}"/>
              </a:ext>
            </a:extLst>
          </p:cNvPr>
          <p:cNvSpPr txBox="1"/>
          <p:nvPr/>
        </p:nvSpPr>
        <p:spPr>
          <a:xfrm>
            <a:off x="8491702" y="5105315"/>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30" name="Graphic 29" descr="Smart Phone with solid fill">
            <a:extLst>
              <a:ext uri="{FF2B5EF4-FFF2-40B4-BE49-F238E27FC236}">
                <a16:creationId xmlns:a16="http://schemas.microsoft.com/office/drawing/2014/main" id="{6BF1ECFA-A8DF-7782-3303-4D9EA32F154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10335" y="5544610"/>
            <a:ext cx="561410" cy="476803"/>
          </a:xfrm>
          <a:prstGeom prst="rect">
            <a:avLst/>
          </a:prstGeom>
        </p:spPr>
      </p:pic>
      <p:pic>
        <p:nvPicPr>
          <p:cNvPr id="32" name="Graphic 31" descr="Smart Phone with solid fill">
            <a:extLst>
              <a:ext uri="{FF2B5EF4-FFF2-40B4-BE49-F238E27FC236}">
                <a16:creationId xmlns:a16="http://schemas.microsoft.com/office/drawing/2014/main" id="{398743A8-6F2F-2EB6-F98F-8D4EFC52971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6170803" y="5310399"/>
            <a:ext cx="509107" cy="432382"/>
          </a:xfrm>
          <a:prstGeom prst="rect">
            <a:avLst/>
          </a:prstGeom>
        </p:spPr>
      </p:pic>
      <p:pic>
        <p:nvPicPr>
          <p:cNvPr id="33" name="Graphic 32" descr="Smart Phone with solid fill">
            <a:extLst>
              <a:ext uri="{FF2B5EF4-FFF2-40B4-BE49-F238E27FC236}">
                <a16:creationId xmlns:a16="http://schemas.microsoft.com/office/drawing/2014/main" id="{D598969F-A211-9830-1F67-66397783AB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6808388" y="5311567"/>
            <a:ext cx="509107" cy="432382"/>
          </a:xfrm>
          <a:prstGeom prst="rect">
            <a:avLst/>
          </a:prstGeom>
        </p:spPr>
      </p:pic>
      <p:cxnSp>
        <p:nvCxnSpPr>
          <p:cNvPr id="34" name="Straight Arrow Connector 33">
            <a:extLst>
              <a:ext uri="{FF2B5EF4-FFF2-40B4-BE49-F238E27FC236}">
                <a16:creationId xmlns:a16="http://schemas.microsoft.com/office/drawing/2014/main" id="{72B31BD4-7CDE-65F9-DE60-F3471C6374FF}"/>
              </a:ext>
            </a:extLst>
          </p:cNvPr>
          <p:cNvCxnSpPr>
            <a:cxnSpLocks/>
          </p:cNvCxnSpPr>
          <p:nvPr/>
        </p:nvCxnSpPr>
        <p:spPr>
          <a:xfrm flipH="1">
            <a:off x="6553798" y="5548799"/>
            <a:ext cx="379578"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0154B23F-D3F3-5BF5-6F43-E794DFC22143}"/>
              </a:ext>
            </a:extLst>
          </p:cNvPr>
          <p:cNvSpPr txBox="1"/>
          <p:nvPr/>
        </p:nvSpPr>
        <p:spPr>
          <a:xfrm>
            <a:off x="10456563" y="6097131"/>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#5.3</a:t>
            </a:r>
          </a:p>
        </p:txBody>
      </p:sp>
      <p:sp>
        <p:nvSpPr>
          <p:cNvPr id="43" name="Oval 42">
            <a:extLst>
              <a:ext uri="{FF2B5EF4-FFF2-40B4-BE49-F238E27FC236}">
                <a16:creationId xmlns:a16="http://schemas.microsoft.com/office/drawing/2014/main" id="{A20567F2-42C3-C2AB-34A3-D8B0EB319EE2}"/>
              </a:ext>
            </a:extLst>
          </p:cNvPr>
          <p:cNvSpPr/>
          <p:nvPr/>
        </p:nvSpPr>
        <p:spPr>
          <a:xfrm rot="8096637">
            <a:off x="9959588" y="4271751"/>
            <a:ext cx="1509637" cy="1984457"/>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44" name="TextBox 43">
            <a:extLst>
              <a:ext uri="{FF2B5EF4-FFF2-40B4-BE49-F238E27FC236}">
                <a16:creationId xmlns:a16="http://schemas.microsoft.com/office/drawing/2014/main" id="{0AAF643B-402D-1A93-7EF6-2288BCD5B977}"/>
              </a:ext>
            </a:extLst>
          </p:cNvPr>
          <p:cNvSpPr txBox="1"/>
          <p:nvPr/>
        </p:nvSpPr>
        <p:spPr>
          <a:xfrm>
            <a:off x="10134165" y="4427619"/>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45" name="Oval 44">
            <a:extLst>
              <a:ext uri="{FF2B5EF4-FFF2-40B4-BE49-F238E27FC236}">
                <a16:creationId xmlns:a16="http://schemas.microsoft.com/office/drawing/2014/main" id="{5D474D64-1DF7-D29B-5AD2-A822A06BCD62}"/>
              </a:ext>
            </a:extLst>
          </p:cNvPr>
          <p:cNvSpPr/>
          <p:nvPr/>
        </p:nvSpPr>
        <p:spPr>
          <a:xfrm rot="13144436">
            <a:off x="10172936" y="4950018"/>
            <a:ext cx="1379971" cy="1073146"/>
          </a:xfrm>
          <a:prstGeom prst="ellipse">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46" name="TextBox 45">
            <a:extLst>
              <a:ext uri="{FF2B5EF4-FFF2-40B4-BE49-F238E27FC236}">
                <a16:creationId xmlns:a16="http://schemas.microsoft.com/office/drawing/2014/main" id="{E149A4AC-0E22-F280-A735-58192C09C346}"/>
              </a:ext>
            </a:extLst>
          </p:cNvPr>
          <p:cNvSpPr txBox="1"/>
          <p:nvPr/>
        </p:nvSpPr>
        <p:spPr>
          <a:xfrm>
            <a:off x="10504920" y="5499015"/>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48" name="Graphic 47" descr="Smart Phone with solid fill">
            <a:extLst>
              <a:ext uri="{FF2B5EF4-FFF2-40B4-BE49-F238E27FC236}">
                <a16:creationId xmlns:a16="http://schemas.microsoft.com/office/drawing/2014/main" id="{EE93D963-34EB-C1F0-94F6-4C418130B8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57762" y="4935298"/>
            <a:ext cx="561410" cy="476803"/>
          </a:xfrm>
          <a:prstGeom prst="rect">
            <a:avLst/>
          </a:prstGeom>
        </p:spPr>
      </p:pic>
      <p:pic>
        <p:nvPicPr>
          <p:cNvPr id="49" name="Graphic 48" descr="Smart Phone with solid fill">
            <a:extLst>
              <a:ext uri="{FF2B5EF4-FFF2-40B4-BE49-F238E27FC236}">
                <a16:creationId xmlns:a16="http://schemas.microsoft.com/office/drawing/2014/main" id="{B8D215CA-D689-3345-E1AF-605593D9AA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49347" y="4936466"/>
            <a:ext cx="561410" cy="476803"/>
          </a:xfrm>
          <a:prstGeom prst="rect">
            <a:avLst/>
          </a:prstGeom>
        </p:spPr>
      </p:pic>
      <p:cxnSp>
        <p:nvCxnSpPr>
          <p:cNvPr id="50" name="Straight Arrow Connector 49">
            <a:extLst>
              <a:ext uri="{FF2B5EF4-FFF2-40B4-BE49-F238E27FC236}">
                <a16:creationId xmlns:a16="http://schemas.microsoft.com/office/drawing/2014/main" id="{10FFC6E6-E20B-4B13-BC9D-F8408B0F5C35}"/>
              </a:ext>
            </a:extLst>
          </p:cNvPr>
          <p:cNvCxnSpPr/>
          <p:nvPr/>
        </p:nvCxnSpPr>
        <p:spPr>
          <a:xfrm>
            <a:off x="10140757" y="5173699"/>
            <a:ext cx="647700"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55408A5-D2B4-47FD-EA7F-F2DD44718BC7}"/>
              </a:ext>
            </a:extLst>
          </p:cNvPr>
          <p:cNvSpPr/>
          <p:nvPr/>
        </p:nvSpPr>
        <p:spPr>
          <a:xfrm>
            <a:off x="266296" y="4811179"/>
            <a:ext cx="4398721" cy="1480457"/>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In order to enable Local Offloading Management, the anchor SMF should provide Local Offloading Allowed indication to AMF together with the target DNAI.</a:t>
            </a:r>
          </a:p>
          <a:p>
            <a:r>
              <a:rPr lang="en-US" b="1" dirty="0">
                <a:solidFill>
                  <a:srgbClr val="FF0000"/>
                </a:solidFill>
              </a:rPr>
              <a:t>Option 2 proposes/enables this</a:t>
            </a:r>
          </a:p>
        </p:txBody>
      </p:sp>
    </p:spTree>
    <p:extLst>
      <p:ext uri="{BB962C8B-B14F-4D97-AF65-F5344CB8AC3E}">
        <p14:creationId xmlns:p14="http://schemas.microsoft.com/office/powerpoint/2010/main" val="384580335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225233" y="1825625"/>
            <a:ext cx="11128567" cy="4351338"/>
          </a:xfrm>
        </p:spPr>
        <p:txBody>
          <a:bodyPr/>
          <a:lstStyle/>
          <a:p>
            <a:r>
              <a:rPr lang="en-US" altLang="en-US" sz="2400" dirty="0"/>
              <a:t>Case #6: UE is inside the anchor SMF service area but the target DNAI is not served by the anchor SMF (</a:t>
            </a:r>
            <a:r>
              <a:rPr lang="en-US" altLang="en-US" sz="2400" u="sng" dirty="0"/>
              <a:t>during</a:t>
            </a:r>
            <a:r>
              <a:rPr lang="en-US" altLang="en-US" sz="2400" dirty="0"/>
              <a:t> PDU session establishment)</a:t>
            </a:r>
          </a:p>
          <a:p>
            <a:pPr lvl="1"/>
            <a:r>
              <a:rPr lang="en-US" altLang="en-US" sz="1800" dirty="0"/>
              <a:t>Follows the existing SMF selection functionality at AMF (clause 6.3.2 of TS 23.501)</a:t>
            </a:r>
          </a:p>
          <a:p>
            <a:pPr lvl="1"/>
            <a:r>
              <a:rPr lang="en-US" altLang="en-US" sz="1800" dirty="0"/>
              <a:t>AMF selects </a:t>
            </a:r>
            <a:r>
              <a:rPr lang="en-US" altLang="en-US" sz="1800" b="1" dirty="0"/>
              <a:t>only one </a:t>
            </a:r>
            <a:r>
              <a:rPr lang="en-US" altLang="en-US" sz="1800" dirty="0"/>
              <a:t>of the SMFs </a:t>
            </a:r>
          </a:p>
          <a:p>
            <a:pPr lvl="2"/>
            <a:r>
              <a:rPr lang="en-US" altLang="en-US" sz="1800" dirty="0"/>
              <a:t>For both cases, </a:t>
            </a:r>
            <a:r>
              <a:rPr lang="en-US" altLang="en-US" sz="1800" b="1" dirty="0"/>
              <a:t>either</a:t>
            </a:r>
            <a:r>
              <a:rPr lang="en-US" altLang="en-US" sz="1800" dirty="0"/>
              <a:t> SMF A </a:t>
            </a:r>
            <a:r>
              <a:rPr lang="en-US" altLang="en-US" sz="1800" b="1" dirty="0"/>
              <a:t>or</a:t>
            </a:r>
            <a:r>
              <a:rPr lang="en-US" altLang="en-US" sz="1800" dirty="0"/>
              <a:t> SMF B </a:t>
            </a:r>
            <a:r>
              <a:rPr lang="en-US" altLang="en-US" sz="1800" b="1" dirty="0"/>
              <a:t>becomes the anchor SMF</a:t>
            </a:r>
          </a:p>
          <a:p>
            <a:pPr lvl="1"/>
            <a:r>
              <a:rPr lang="en-US" altLang="en-US" sz="1800" dirty="0"/>
              <a:t>During PDU session establishment, the anchor SMF decides a target DNAI that is not served by the anchor SMF. The </a:t>
            </a:r>
            <a:r>
              <a:rPr lang="en-US" altLang="en-US" sz="1800" b="1" dirty="0"/>
              <a:t>anchor SMF provides the target DNAI to AMF</a:t>
            </a:r>
            <a:r>
              <a:rPr lang="en-US" altLang="en-US" sz="1800" dirty="0"/>
              <a:t>.</a:t>
            </a:r>
          </a:p>
          <a:p>
            <a:pPr lvl="1"/>
            <a:r>
              <a:rPr lang="en-US" altLang="en-US" sz="1800" dirty="0"/>
              <a:t>AMF selects </a:t>
            </a:r>
            <a:r>
              <a:rPr lang="en-US" altLang="en-US" sz="1800" b="1" dirty="0"/>
              <a:t>an I-SMF based on the target DNAI and supported DNAI(s) of (I)-SMF</a:t>
            </a:r>
            <a:r>
              <a:rPr lang="en-US" altLang="en-US" sz="1800" dirty="0"/>
              <a:t> (clause 5.34 of TS 23.501).</a:t>
            </a:r>
          </a:p>
          <a:p>
            <a:pPr lvl="2"/>
            <a:r>
              <a:rPr lang="en-US" altLang="en-US" sz="1800" dirty="0"/>
              <a:t>For both cases, either</a:t>
            </a:r>
          </a:p>
          <a:p>
            <a:pPr lvl="3"/>
            <a:r>
              <a:rPr lang="en-US" altLang="en-US" sz="1600" b="1" dirty="0"/>
              <a:t>SMF B is the anchor SMF</a:t>
            </a:r>
            <a:r>
              <a:rPr lang="en-US" altLang="en-US" sz="1600" dirty="0"/>
              <a:t>, and </a:t>
            </a:r>
            <a:r>
              <a:rPr lang="en-US" altLang="en-US" sz="1600" b="1" dirty="0"/>
              <a:t>SMF A becomes the I-SMF; </a:t>
            </a:r>
            <a:r>
              <a:rPr lang="en-US" altLang="en-US" sz="1600" dirty="0"/>
              <a:t>or</a:t>
            </a:r>
          </a:p>
          <a:p>
            <a:pPr lvl="3"/>
            <a:r>
              <a:rPr lang="en-US" altLang="en-US" sz="1600" b="1" dirty="0"/>
              <a:t>SMF A is the anchor SMF, </a:t>
            </a:r>
            <a:r>
              <a:rPr lang="en-US" altLang="en-US" sz="1600" dirty="0"/>
              <a:t>and </a:t>
            </a:r>
            <a:r>
              <a:rPr lang="en-US" altLang="en-US" sz="1600" b="1" dirty="0"/>
              <a:t>SMF B becomes the I-SMF.</a:t>
            </a:r>
            <a:endParaRPr lang="en-US" altLang="en-US" sz="16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grpSp>
        <p:nvGrpSpPr>
          <p:cNvPr id="31" name="Group 30">
            <a:extLst>
              <a:ext uri="{FF2B5EF4-FFF2-40B4-BE49-F238E27FC236}">
                <a16:creationId xmlns:a16="http://schemas.microsoft.com/office/drawing/2014/main" id="{9E1A086E-7333-45F8-FC10-B85E949094E0}"/>
              </a:ext>
            </a:extLst>
          </p:cNvPr>
          <p:cNvGrpSpPr/>
          <p:nvPr/>
        </p:nvGrpSpPr>
        <p:grpSpPr>
          <a:xfrm>
            <a:off x="7580424" y="4388908"/>
            <a:ext cx="2426739" cy="1749017"/>
            <a:chOff x="7982437" y="4232039"/>
            <a:chExt cx="2767174" cy="1911935"/>
          </a:xfrm>
        </p:grpSpPr>
        <p:sp>
          <p:nvSpPr>
            <p:cNvPr id="14" name="Oval 13">
              <a:extLst>
                <a:ext uri="{FF2B5EF4-FFF2-40B4-BE49-F238E27FC236}">
                  <a16:creationId xmlns:a16="http://schemas.microsoft.com/office/drawing/2014/main" id="{B7B2FABA-A2D3-EE11-406C-2005C09DE405}"/>
                </a:ext>
              </a:extLst>
            </p:cNvPr>
            <p:cNvSpPr/>
            <p:nvPr/>
          </p:nvSpPr>
          <p:spPr>
            <a:xfrm rot="13144436">
              <a:off x="9236212" y="4232039"/>
              <a:ext cx="1295063" cy="1911935"/>
            </a:xfrm>
            <a:prstGeom prst="ellipse">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5" name="Oval 14">
              <a:extLst>
                <a:ext uri="{FF2B5EF4-FFF2-40B4-BE49-F238E27FC236}">
                  <a16:creationId xmlns:a16="http://schemas.microsoft.com/office/drawing/2014/main" id="{CEE79E5A-5989-1F4B-1DF9-2B0F4C17288E}"/>
                </a:ext>
              </a:extLst>
            </p:cNvPr>
            <p:cNvSpPr/>
            <p:nvPr/>
          </p:nvSpPr>
          <p:spPr>
            <a:xfrm rot="8096637">
              <a:off x="8305567" y="4292858"/>
              <a:ext cx="1307981" cy="1954242"/>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6" name="TextBox 15">
              <a:extLst>
                <a:ext uri="{FF2B5EF4-FFF2-40B4-BE49-F238E27FC236}">
                  <a16:creationId xmlns:a16="http://schemas.microsoft.com/office/drawing/2014/main" id="{5C4BF5F9-508E-AE11-B342-D217BF1EF9E5}"/>
                </a:ext>
              </a:extLst>
            </p:cNvPr>
            <p:cNvSpPr txBox="1"/>
            <p:nvPr/>
          </p:nvSpPr>
          <p:spPr>
            <a:xfrm>
              <a:off x="8273831" y="4573554"/>
              <a:ext cx="1144612"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17" name="TextBox 16">
              <a:extLst>
                <a:ext uri="{FF2B5EF4-FFF2-40B4-BE49-F238E27FC236}">
                  <a16:creationId xmlns:a16="http://schemas.microsoft.com/office/drawing/2014/main" id="{99CE07A2-15BE-A766-135D-7040D708E8F1}"/>
                </a:ext>
              </a:extLst>
            </p:cNvPr>
            <p:cNvSpPr txBox="1"/>
            <p:nvPr/>
          </p:nvSpPr>
          <p:spPr>
            <a:xfrm>
              <a:off x="9605677" y="4521500"/>
              <a:ext cx="1143934"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19" name="Graphic 18" descr="Smart Phone with solid fill">
              <a:extLst>
                <a:ext uri="{FF2B5EF4-FFF2-40B4-BE49-F238E27FC236}">
                  <a16:creationId xmlns:a16="http://schemas.microsoft.com/office/drawing/2014/main" id="{F3B729D7-64AB-EFAE-AFC5-AE6FADB0C28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143624" y="5354354"/>
              <a:ext cx="561410" cy="476803"/>
            </a:xfrm>
            <a:prstGeom prst="rect">
              <a:avLst/>
            </a:prstGeom>
          </p:spPr>
        </p:pic>
      </p:grpSp>
      <p:sp>
        <p:nvSpPr>
          <p:cNvPr id="24" name="TextBox 23">
            <a:extLst>
              <a:ext uri="{FF2B5EF4-FFF2-40B4-BE49-F238E27FC236}">
                <a16:creationId xmlns:a16="http://schemas.microsoft.com/office/drawing/2014/main" id="{BB1EFF3C-7C91-E21C-4B67-5B56C519A3C5}"/>
              </a:ext>
            </a:extLst>
          </p:cNvPr>
          <p:cNvSpPr txBox="1"/>
          <p:nvPr/>
        </p:nvSpPr>
        <p:spPr>
          <a:xfrm>
            <a:off x="8441723" y="6125371"/>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#6.1</a:t>
            </a:r>
          </a:p>
        </p:txBody>
      </p:sp>
      <p:sp>
        <p:nvSpPr>
          <p:cNvPr id="26" name="TextBox 25">
            <a:extLst>
              <a:ext uri="{FF2B5EF4-FFF2-40B4-BE49-F238E27FC236}">
                <a16:creationId xmlns:a16="http://schemas.microsoft.com/office/drawing/2014/main" id="{45B08A7A-B914-9C05-8139-42DD6822445B}"/>
              </a:ext>
            </a:extLst>
          </p:cNvPr>
          <p:cNvSpPr txBox="1"/>
          <p:nvPr/>
        </p:nvSpPr>
        <p:spPr>
          <a:xfrm>
            <a:off x="10932545" y="6097131"/>
            <a:ext cx="1003795" cy="30812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2000" b="1" i="0" u="none" strike="noStrike" kern="1200" cap="none" spc="0" normalizeH="0" baseline="0" noProof="0" dirty="0">
                <a:ln>
                  <a:noFill/>
                </a:ln>
                <a:effectLst/>
                <a:uLnTx/>
                <a:uFillTx/>
                <a:latin typeface="+mn-lt"/>
                <a:ea typeface="+mn-ea"/>
                <a:cs typeface="+mn-cs"/>
              </a:rPr>
              <a:t>Case #6.2</a:t>
            </a:r>
          </a:p>
        </p:txBody>
      </p:sp>
      <p:sp>
        <p:nvSpPr>
          <p:cNvPr id="11" name="Oval 10">
            <a:extLst>
              <a:ext uri="{FF2B5EF4-FFF2-40B4-BE49-F238E27FC236}">
                <a16:creationId xmlns:a16="http://schemas.microsoft.com/office/drawing/2014/main" id="{F80DCE5E-180E-F776-5B17-BF826FB0E885}"/>
              </a:ext>
            </a:extLst>
          </p:cNvPr>
          <p:cNvSpPr/>
          <p:nvPr/>
        </p:nvSpPr>
        <p:spPr>
          <a:xfrm rot="8096637">
            <a:off x="10415241" y="4149302"/>
            <a:ext cx="1513702" cy="2101024"/>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2" name="TextBox 11">
            <a:extLst>
              <a:ext uri="{FF2B5EF4-FFF2-40B4-BE49-F238E27FC236}">
                <a16:creationId xmlns:a16="http://schemas.microsoft.com/office/drawing/2014/main" id="{2CBF6DDB-67C8-A600-21C0-CAAD517012FD}"/>
              </a:ext>
            </a:extLst>
          </p:cNvPr>
          <p:cNvSpPr txBox="1"/>
          <p:nvPr/>
        </p:nvSpPr>
        <p:spPr>
          <a:xfrm>
            <a:off x="10522258" y="4338524"/>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28" name="Oval 27">
            <a:extLst>
              <a:ext uri="{FF2B5EF4-FFF2-40B4-BE49-F238E27FC236}">
                <a16:creationId xmlns:a16="http://schemas.microsoft.com/office/drawing/2014/main" id="{5F45A09A-6E17-E3D7-8604-1C3E83C59017}"/>
              </a:ext>
            </a:extLst>
          </p:cNvPr>
          <p:cNvSpPr/>
          <p:nvPr/>
        </p:nvSpPr>
        <p:spPr>
          <a:xfrm rot="13144436">
            <a:off x="10647487" y="4793763"/>
            <a:ext cx="1377075" cy="1203209"/>
          </a:xfrm>
          <a:prstGeom prst="ellipse">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29" name="TextBox 28">
            <a:extLst>
              <a:ext uri="{FF2B5EF4-FFF2-40B4-BE49-F238E27FC236}">
                <a16:creationId xmlns:a16="http://schemas.microsoft.com/office/drawing/2014/main" id="{78361F1A-2B7F-72B0-DA8E-EA00F06521DD}"/>
              </a:ext>
            </a:extLst>
          </p:cNvPr>
          <p:cNvSpPr txBox="1"/>
          <p:nvPr/>
        </p:nvSpPr>
        <p:spPr>
          <a:xfrm>
            <a:off x="10962972" y="4938276"/>
            <a:ext cx="1003795" cy="47265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pic>
        <p:nvPicPr>
          <p:cNvPr id="30" name="Graphic 29" descr="Smart Phone with solid fill">
            <a:extLst>
              <a:ext uri="{FF2B5EF4-FFF2-40B4-BE49-F238E27FC236}">
                <a16:creationId xmlns:a16="http://schemas.microsoft.com/office/drawing/2014/main" id="{6BF1ECFA-A8DF-7782-3303-4D9EA32F154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24935" y="5455710"/>
            <a:ext cx="561410" cy="476803"/>
          </a:xfrm>
          <a:prstGeom prst="rect">
            <a:avLst/>
          </a:prstGeom>
        </p:spPr>
      </p:pic>
      <p:sp>
        <p:nvSpPr>
          <p:cNvPr id="2" name="Rectangle 1">
            <a:extLst>
              <a:ext uri="{FF2B5EF4-FFF2-40B4-BE49-F238E27FC236}">
                <a16:creationId xmlns:a16="http://schemas.microsoft.com/office/drawing/2014/main" id="{C8979B1A-89F8-4C8D-0249-8CC832CF6BEF}"/>
              </a:ext>
            </a:extLst>
          </p:cNvPr>
          <p:cNvSpPr/>
          <p:nvPr/>
        </p:nvSpPr>
        <p:spPr>
          <a:xfrm>
            <a:off x="266296" y="5252936"/>
            <a:ext cx="5259015" cy="1114252"/>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In order to enable Local Offloading Management, the anchor SMF should provide Local Offloading Allowed indication to AMF together with the target DNAI.</a:t>
            </a:r>
          </a:p>
          <a:p>
            <a:r>
              <a:rPr lang="en-US" b="1" dirty="0">
                <a:solidFill>
                  <a:srgbClr val="FF0000"/>
                </a:solidFill>
              </a:rPr>
              <a:t>Option 2 proposes/enables this</a:t>
            </a:r>
          </a:p>
        </p:txBody>
      </p:sp>
    </p:spTree>
    <p:extLst>
      <p:ext uri="{BB962C8B-B14F-4D97-AF65-F5344CB8AC3E}">
        <p14:creationId xmlns:p14="http://schemas.microsoft.com/office/powerpoint/2010/main" val="121879619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RBI5PAMIO524-1616901215-34207</_dlc_DocId>
    <_dlc_DocIdUrl xmlns="71c5aaf6-e6ce-465b-b873-5148d2a4c105">
      <Url>https://nokia.sharepoint.com/sites/gxp/_layouts/15/DocIdRedir.aspx?ID=RBI5PAMIO524-1616901215-34207</Url>
      <Description>RBI5PAMIO524-1616901215-34207</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34c87397-5fc1-491e-85e7-d6110dbe9cbd" ContentTypeId="0x0101" PreviousValue="false" LastSyncTimeStamp="2018-03-09T14:36:50.893Z"/>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CEF9BFD0-2A21-4C0C-AD80-2D8C978E9643}">
  <ds:schemaRefs>
    <ds:schemaRef ds:uri="http://schemas.microsoft.com/sharepoint/events"/>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schemas.microsoft.com/office/2006/documentManagement/types"/>
    <ds:schemaRef ds:uri="http://purl.org/dc/terms/"/>
    <ds:schemaRef ds:uri="http://purl.org/dc/dcmitype/"/>
    <ds:schemaRef ds:uri="3f2ce089-3858-4176-9a21-a30f9204848e"/>
    <ds:schemaRef ds:uri="http://www.w3.org/XML/1998/namespace"/>
    <ds:schemaRef ds:uri="http://schemas.microsoft.com/office/infopath/2007/PartnerControls"/>
    <ds:schemaRef ds:uri="71c5aaf6-e6ce-465b-b873-5148d2a4c105"/>
    <ds:schemaRef ds:uri="http://schemas.openxmlformats.org/package/2006/metadata/core-properties"/>
    <ds:schemaRef ds:uri="7275bb01-7583-478d-bc14-e839a2dd5989"/>
    <ds:schemaRef ds:uri="http://schemas.microsoft.com/office/2006/metadata/properties"/>
  </ds:schemaRefs>
</ds:datastoreItem>
</file>

<file path=customXml/itemProps4.xml><?xml version="1.0" encoding="utf-8"?>
<ds:datastoreItem xmlns:ds="http://schemas.openxmlformats.org/officeDocument/2006/customXml" ds:itemID="{172617B6-66BA-4A37-A151-86085D0807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BB59D73B-DDAC-4B06-A8DC-C127BB96F642}">
  <ds:schemaRefs>
    <ds:schemaRef ds:uri="Microsoft.SharePoint.Taxonomy.ContentTypeSync"/>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85</TotalTime>
  <Words>1978</Words>
  <Application>Microsoft Office PowerPoint</Application>
  <PresentationFormat>Widescreen</PresentationFormat>
  <Paragraphs>151</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SimSun</vt:lpstr>
      <vt:lpstr>Arial</vt:lpstr>
      <vt:lpstr>Calibri</vt:lpstr>
      <vt:lpstr>Calibri Light</vt:lpstr>
      <vt:lpstr>Times New Roman</vt:lpstr>
      <vt:lpstr>Office Theme</vt:lpstr>
      <vt:lpstr>Analysis on options for I-SMF insertion for Local Offloading Management</vt:lpstr>
      <vt:lpstr>Background</vt:lpstr>
      <vt:lpstr>Possible cases</vt:lpstr>
      <vt:lpstr>Possible cases</vt:lpstr>
      <vt:lpstr>Possible cases</vt:lpstr>
      <vt:lpstr>Possible cases</vt:lpstr>
      <vt:lpstr>Possible cases</vt:lpstr>
      <vt:lpstr>Possible cases</vt:lpstr>
      <vt:lpstr>Possible cases</vt:lpstr>
      <vt:lpstr>Observations</vt:lpstr>
      <vt:lpstr>Observations</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NOKIA-TC-4</cp:lastModifiedBy>
  <cp:revision>605</cp:revision>
  <dcterms:created xsi:type="dcterms:W3CDTF">2010-02-05T13:52:04Z</dcterms:created>
  <dcterms:modified xsi:type="dcterms:W3CDTF">2024-11-08T16:55:32Z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e5d746aa-54cf-40de-80e9-12bed20595aa</vt:lpwstr>
  </property>
  <property fmtid="{D5CDD505-2E9C-101B-9397-08002B2CF9AE}" pid="4" name="MediaServiceImageTags">
    <vt:lpwstr/>
  </property>
</Properties>
</file>