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4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4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21/11/2024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21/11/2024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21/11/2024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21/11/2024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21/11/2024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&lt;FS_5GSAT_Ph4&gt;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nl-NL" sz="1800" b="1" dirty="0"/>
              <a:t>Thierry Bérisot, Novamint</a:t>
            </a: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993775" lvl="2">
              <a:defRPr/>
            </a:pPr>
            <a:r>
              <a:rPr lang="en-GB" sz="1600" dirty="0"/>
              <a:t>37 contributions at beginning of the meeting</a:t>
            </a:r>
          </a:p>
          <a:p>
            <a:pPr marL="993775" lvl="2"/>
            <a:r>
              <a:rPr lang="en-US" sz="1600" dirty="0"/>
              <a:t>Agreed 4 New use cases &amp; potential requirements</a:t>
            </a:r>
          </a:p>
          <a:p>
            <a:pPr marL="993775" lvl="2"/>
            <a:r>
              <a:rPr lang="en-US" sz="1600" dirty="0"/>
              <a:t>Agreed 13 Updates of existing use cases including potential requirements and KPIs &amp; cleaning up</a:t>
            </a:r>
          </a:p>
          <a:p>
            <a:pPr marL="993775" lvl="2">
              <a:defRPr/>
            </a:pPr>
            <a:r>
              <a:rPr lang="en-GB" sz="1600" dirty="0"/>
              <a:t>Agreed scope, updates of overview and terms</a:t>
            </a:r>
          </a:p>
          <a:p>
            <a:pPr marL="993775" lvl="2">
              <a:defRPr/>
            </a:pPr>
            <a:r>
              <a:rPr lang="en-GB" sz="1600" dirty="0"/>
              <a:t>Consolidation of potential requirements started with 2 use cases (i.e. IMS voice call using GEO satellite, Resilient notification) already consolidated</a:t>
            </a:r>
          </a:p>
          <a:p>
            <a:pPr marL="993775" lvl="2">
              <a:defRPr/>
            </a:pPr>
            <a:r>
              <a:rPr lang="en-GB" sz="1600" dirty="0"/>
              <a:t>Partial conclusion</a:t>
            </a:r>
          </a:p>
          <a:p>
            <a:pPr marL="993775" lvl="2">
              <a:defRPr/>
            </a:pPr>
            <a:r>
              <a:rPr lang="en-GB" sz="1600" dirty="0"/>
              <a:t>Revised SID to add “Broadcast services with satellite access for unregistered UEs”</a:t>
            </a:r>
          </a:p>
          <a:p>
            <a:pPr marL="993775" lvl="2">
              <a:defRPr/>
            </a:pPr>
            <a:r>
              <a:rPr lang="en-GB" sz="1600" dirty="0"/>
              <a:t>WID for 5GSAT_Ph4 agreed</a:t>
            </a:r>
          </a:p>
          <a:p>
            <a:pPr marL="993775" lvl="2">
              <a:defRPr/>
            </a:pPr>
            <a:r>
              <a:rPr lang="en-US" sz="1600" dirty="0"/>
              <a:t>TR sent for information to SA (SID ~80% complete)</a:t>
            </a:r>
          </a:p>
          <a:p>
            <a:pPr marL="993775" lvl="2">
              <a:defRPr/>
            </a:pPr>
            <a:endParaRPr lang="en-GB" sz="1600" dirty="0"/>
          </a:p>
          <a:p>
            <a:pPr marL="993775" lvl="2"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fr-FR" sz="1600" dirty="0"/>
              <a:t>None</a:t>
            </a:r>
            <a:endParaRPr lang="nl-NL" sz="2000" b="1" dirty="0"/>
          </a:p>
          <a:p>
            <a:pPr marL="0" indent="0">
              <a:buNone/>
            </a:pPr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SA1#109 (Feb ‘25)</a:t>
            </a:r>
          </a:p>
          <a:p>
            <a:pPr marL="993775" lvl="2"/>
            <a:r>
              <a:rPr lang="en-US" sz="1600" dirty="0"/>
              <a:t>Updates/addition of potential requirements </a:t>
            </a:r>
          </a:p>
          <a:p>
            <a:pPr marL="993775" lvl="2"/>
            <a:r>
              <a:rPr lang="en-US" sz="1600" dirty="0"/>
              <a:t>End of consolidation &amp; Update </a:t>
            </a:r>
            <a:r>
              <a:rPr lang="en-US" sz="1600"/>
              <a:t>of conclusion</a:t>
            </a:r>
            <a:endParaRPr lang="en-US" sz="1600" dirty="0"/>
          </a:p>
          <a:p>
            <a:pPr marL="993775" lvl="2"/>
            <a:r>
              <a:rPr lang="en-US" sz="1600" dirty="0"/>
              <a:t>Final clean up</a:t>
            </a:r>
          </a:p>
          <a:p>
            <a:pPr marL="993775" lvl="2"/>
            <a:r>
              <a:rPr lang="en-US" sz="1600" dirty="0"/>
              <a:t>TR sent for approval to SA (SID 100% complete)</a:t>
            </a:r>
          </a:p>
          <a:p>
            <a:pPr marL="993775" lvl="2"/>
            <a:r>
              <a:rPr lang="en-US" sz="1600" dirty="0"/>
              <a:t>WID</a:t>
            </a:r>
          </a:p>
          <a:p>
            <a:pPr marL="1450975" lvl="3"/>
            <a:r>
              <a:rPr lang="en-US" sz="1400" dirty="0"/>
              <a:t>Normative work including CRs for 22.261 for topics already covered by the WID</a:t>
            </a:r>
          </a:p>
          <a:p>
            <a:pPr marL="1450975" lvl="3"/>
            <a:r>
              <a:rPr lang="en-US" sz="1400" dirty="0"/>
              <a:t>Update of WID for other topics</a:t>
            </a:r>
          </a:p>
          <a:p>
            <a:pPr marL="0" lvl="1" indent="0">
              <a:buNone/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Email discussions, conference calls.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16403" y="239564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942785"/>
              </p:ext>
            </p:extLst>
          </p:nvPr>
        </p:nvGraphicFramePr>
        <p:xfrm>
          <a:off x="347800" y="1320226"/>
          <a:ext cx="11305032" cy="9656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3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1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1030042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satellite access – Phase 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FS_5GSAT_Ph4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40">
                <a:tc>
                  <a:txBody>
                    <a:bodyPr/>
                    <a:lstStyle/>
                    <a:p>
                      <a:pPr algn="r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1989744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#108 - Orlando, USA, 18-22 November 2024		 S1-244860</a:t>
            </a:r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3371</TotalTime>
  <Words>248</Words>
  <Application>Microsoft Macintosh PowerPoint</Application>
  <PresentationFormat>Widescreen</PresentationFormat>
  <Paragraphs>44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&lt;FS_5GSAT_Ph4&gt;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Thierry Bérisot</cp:lastModifiedBy>
  <cp:revision>60</cp:revision>
  <dcterms:created xsi:type="dcterms:W3CDTF">2023-04-17T08:04:47Z</dcterms:created>
  <dcterms:modified xsi:type="dcterms:W3CDTF">2024-11-22T20:07:32Z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