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6" r:id="rId8"/>
    <p:sldId id="367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50" d="100"/>
          <a:sy n="150" d="100"/>
        </p:scale>
        <p:origin x="436" y="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s, Walter" userId="8ee75126-16a7-4962-96c4-920e8247786f" providerId="ADAL" clId="{E74164F8-12DD-4015-B570-399DD6709407}"/>
    <pc:docChg chg="undo custSel addSld delSld modSld modMainMaster">
      <pc:chgData name="Dees, Walter" userId="8ee75126-16a7-4962-96c4-920e8247786f" providerId="ADAL" clId="{E74164F8-12DD-4015-B570-399DD6709407}" dt="2024-12-03T21:05:13.238" v="2895" actId="20577"/>
      <pc:docMkLst>
        <pc:docMk/>
      </pc:docMkLst>
      <pc:sldChg chg="modSp mod">
        <pc:chgData name="Dees, Walter" userId="8ee75126-16a7-4962-96c4-920e8247786f" providerId="ADAL" clId="{E74164F8-12DD-4015-B570-399DD6709407}" dt="2024-12-03T21:01:38.830" v="2876" actId="20577"/>
        <pc:sldMkLst>
          <pc:docMk/>
          <pc:sldMk cId="0" sldId="341"/>
        </pc:sldMkLst>
        <pc:spChg chg="mod">
          <ac:chgData name="Dees, Walter" userId="8ee75126-16a7-4962-96c4-920e8247786f" providerId="ADAL" clId="{E74164F8-12DD-4015-B570-399DD6709407}" dt="2024-12-03T21:01:38.830" v="2876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Dees, Walter" userId="8ee75126-16a7-4962-96c4-920e8247786f" providerId="ADAL" clId="{E74164F8-12DD-4015-B570-399DD6709407}" dt="2024-12-03T17:09:36.633" v="2856" actId="1076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Dees, Walter" userId="8ee75126-16a7-4962-96c4-920e8247786f" providerId="ADAL" clId="{E74164F8-12DD-4015-B570-399DD6709407}" dt="2024-12-02T15:32:27.131" v="2733" actId="20577"/>
        <pc:sldMkLst>
          <pc:docMk/>
          <pc:sldMk cId="0" sldId="363"/>
        </pc:sldMkLst>
        <pc:spChg chg="mod">
          <ac:chgData name="Dees, Walter" userId="8ee75126-16a7-4962-96c4-920e8247786f" providerId="ADAL" clId="{E74164F8-12DD-4015-B570-399DD6709407}" dt="2024-11-27T09:21:42.260" v="204" actId="20577"/>
          <ac:spMkLst>
            <pc:docMk/>
            <pc:sldMk cId="0" sldId="363"/>
            <ac:spMk id="6146" creationId="{39BD4D34-87E7-4105-B586-4767AFA2F0F4}"/>
          </ac:spMkLst>
        </pc:spChg>
        <pc:spChg chg="mod">
          <ac:chgData name="Dees, Walter" userId="8ee75126-16a7-4962-96c4-920e8247786f" providerId="ADAL" clId="{E74164F8-12DD-4015-B570-399DD6709407}" dt="2024-12-02T15:32:27.131" v="2733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Dees, Walter" userId="8ee75126-16a7-4962-96c4-920e8247786f" providerId="ADAL" clId="{E74164F8-12DD-4015-B570-399DD6709407}" dt="2024-12-03T21:05:13.238" v="2895" actId="20577"/>
        <pc:sldMkLst>
          <pc:docMk/>
          <pc:sldMk cId="0" sldId="364"/>
        </pc:sldMkLst>
        <pc:spChg chg="mod">
          <ac:chgData name="Dees, Walter" userId="8ee75126-16a7-4962-96c4-920e8247786f" providerId="ADAL" clId="{E74164F8-12DD-4015-B570-399DD6709407}" dt="2024-11-27T09:36:57.353" v="555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Dees, Walter" userId="8ee75126-16a7-4962-96c4-920e8247786f" providerId="ADAL" clId="{E74164F8-12DD-4015-B570-399DD6709407}" dt="2024-12-03T21:05:13.238" v="2895" actId="20577"/>
          <ac:spMkLst>
            <pc:docMk/>
            <pc:sldMk cId="0" sldId="364"/>
            <ac:spMk id="7171" creationId="{8B215120-9330-4C24-86C0-93DB3C460B0D}"/>
          </ac:spMkLst>
        </pc:spChg>
      </pc:sldChg>
      <pc:sldChg chg="del">
        <pc:chgData name="Dees, Walter" userId="8ee75126-16a7-4962-96c4-920e8247786f" providerId="ADAL" clId="{E74164F8-12DD-4015-B570-399DD6709407}" dt="2024-11-27T09:36:47.387" v="538" actId="47"/>
        <pc:sldMkLst>
          <pc:docMk/>
          <pc:sldMk cId="0" sldId="365"/>
        </pc:sldMkLst>
      </pc:sldChg>
      <pc:sldChg chg="modSp mod">
        <pc:chgData name="Dees, Walter" userId="8ee75126-16a7-4962-96c4-920e8247786f" providerId="ADAL" clId="{E74164F8-12DD-4015-B570-399DD6709407}" dt="2024-11-29T11:17:03.077" v="2525" actId="6549"/>
        <pc:sldMkLst>
          <pc:docMk/>
          <pc:sldMk cId="2424538177" sldId="366"/>
        </pc:sldMkLst>
        <pc:spChg chg="mod">
          <ac:chgData name="Dees, Walter" userId="8ee75126-16a7-4962-96c4-920e8247786f" providerId="ADAL" clId="{E74164F8-12DD-4015-B570-399DD6709407}" dt="2024-11-27T09:52:12.708" v="1342" actId="20577"/>
          <ac:spMkLst>
            <pc:docMk/>
            <pc:sldMk cId="2424538177" sldId="366"/>
            <ac:spMk id="7170" creationId="{3794A7AC-F975-4B82-9FCA-9C67ECE03726}"/>
          </ac:spMkLst>
        </pc:spChg>
        <pc:spChg chg="mod">
          <ac:chgData name="Dees, Walter" userId="8ee75126-16a7-4962-96c4-920e8247786f" providerId="ADAL" clId="{E74164F8-12DD-4015-B570-399DD6709407}" dt="2024-11-29T11:17:03.077" v="2525" actId="6549"/>
          <ac:spMkLst>
            <pc:docMk/>
            <pc:sldMk cId="2424538177" sldId="366"/>
            <ac:spMk id="7171" creationId="{8B215120-9330-4C24-86C0-93DB3C460B0D}"/>
          </ac:spMkLst>
        </pc:spChg>
      </pc:sldChg>
      <pc:sldChg chg="modSp add mod">
        <pc:chgData name="Dees, Walter" userId="8ee75126-16a7-4962-96c4-920e8247786f" providerId="ADAL" clId="{E74164F8-12DD-4015-B570-399DD6709407}" dt="2024-12-03T17:10:27.028" v="2859" actId="948"/>
        <pc:sldMkLst>
          <pc:docMk/>
          <pc:sldMk cId="4205852929" sldId="367"/>
        </pc:sldMkLst>
        <pc:spChg chg="mod">
          <ac:chgData name="Dees, Walter" userId="8ee75126-16a7-4962-96c4-920e8247786f" providerId="ADAL" clId="{E74164F8-12DD-4015-B570-399DD6709407}" dt="2024-11-27T10:09:53.185" v="2286" actId="20577"/>
          <ac:spMkLst>
            <pc:docMk/>
            <pc:sldMk cId="4205852929" sldId="367"/>
            <ac:spMk id="7170" creationId="{3F8E6F80-59C3-EF49-8FB3-6DE32A3655BB}"/>
          </ac:spMkLst>
        </pc:spChg>
        <pc:spChg chg="mod">
          <ac:chgData name="Dees, Walter" userId="8ee75126-16a7-4962-96c4-920e8247786f" providerId="ADAL" clId="{E74164F8-12DD-4015-B570-399DD6709407}" dt="2024-12-03T17:10:27.028" v="2859" actId="948"/>
          <ac:spMkLst>
            <pc:docMk/>
            <pc:sldMk cId="4205852929" sldId="367"/>
            <ac:spMk id="7171" creationId="{90E8BC9B-4E59-26E5-8D00-CDD3E1598596}"/>
          </ac:spMkLst>
        </pc:spChg>
      </pc:sldChg>
      <pc:sldMasterChg chg="modSp mod">
        <pc:chgData name="Dees, Walter" userId="8ee75126-16a7-4962-96c4-920e8247786f" providerId="ADAL" clId="{E74164F8-12DD-4015-B570-399DD6709407}" dt="2024-12-03T21:01:31.306" v="2875" actId="20577"/>
        <pc:sldMasterMkLst>
          <pc:docMk/>
          <pc:sldMasterMk cId="0" sldId="2147485146"/>
        </pc:sldMasterMkLst>
        <pc:spChg chg="mod">
          <ac:chgData name="Dees, Walter" userId="8ee75126-16a7-4962-96c4-920e8247786f" providerId="ADAL" clId="{E74164F8-12DD-4015-B570-399DD6709407}" dt="2024-11-27T09:19:53.772" v="0" actId="6549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ees, Walter" userId="8ee75126-16a7-4962-96c4-920e8247786f" providerId="ADAL" clId="{E74164F8-12DD-4015-B570-399DD6709407}" dt="2024-12-03T21:01:31.306" v="2875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14,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SP-241876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6575" y="1709738"/>
            <a:ext cx="7886700" cy="2654829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Discussion on Ambient IoT </a:t>
            </a:r>
            <a:r>
              <a:rPr lang="en-GB" altLang="en-US" sz="5400"/>
              <a:t>device definition 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47321" y="4589463"/>
            <a:ext cx="9184745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Philips International B.V, OPPO, Huawei, Interdigital, MediaTek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367" y="1825625"/>
            <a:ext cx="10684933" cy="4351338"/>
          </a:xfrm>
        </p:spPr>
        <p:txBody>
          <a:bodyPr/>
          <a:lstStyle/>
          <a:p>
            <a:r>
              <a:rPr lang="en-US" altLang="en-US" sz="2400" dirty="0"/>
              <a:t>SA WG1 specifies the requirements on the 5G system in TS 22.261. This includes e.g. security requirements as referred to incoming LS SP-241812 from SA WG1.</a:t>
            </a:r>
          </a:p>
          <a:p>
            <a:r>
              <a:rPr lang="en-US" altLang="en-US" sz="2400" dirty="0"/>
              <a:t>TS 22.261 defines “User Equipment” and “IoT Device” as follows:</a:t>
            </a:r>
          </a:p>
          <a:p>
            <a:pPr lvl="1"/>
            <a:r>
              <a:rPr lang="en-US" altLang="en-US" sz="2000" dirty="0"/>
              <a:t>“User Equipment: An equipment that allows a user access to network services via 3GPP and/or non-3GPP accesses.”</a:t>
            </a:r>
          </a:p>
          <a:p>
            <a:pPr lvl="1"/>
            <a:r>
              <a:rPr lang="en-US" altLang="en-US" sz="2000" dirty="0"/>
              <a:t>“IoT Device: a type of UE which is dedicated for a set of specific use cases or services and which is allowed to make use of certain features restricted to this type of UEs.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en-US" sz="1600" dirty="0"/>
              <a:t>NOTE 5: An IoT device may be optimized for the specific needs of services and application being executed (e.g. smart home/city, smart utilities, e-Health and smart wearables). Some IoT devices are not intended for human type communications.</a:t>
            </a:r>
          </a:p>
          <a:p>
            <a:r>
              <a:rPr lang="en-US" altLang="en-US" sz="2400" dirty="0"/>
              <a:t>These definitions do not have any technical requirement on what a UE consists of.</a:t>
            </a:r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 (</a:t>
            </a:r>
            <a:r>
              <a:rPr lang="en-GB" altLang="en-US" dirty="0" err="1"/>
              <a:t>ctd</a:t>
            </a:r>
            <a:r>
              <a:rPr lang="en-GB" altLang="en-US" dirty="0"/>
              <a:t>.)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533" y="1825625"/>
            <a:ext cx="10668000" cy="435133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altLang="en-US" sz="2400" dirty="0"/>
              <a:t> Since Ambient IoT device is defined as a type of IoT device, by inference it could be seen a type of UE according to TS 22.261.</a:t>
            </a:r>
          </a:p>
          <a:p>
            <a:pPr>
              <a:spcAft>
                <a:spcPts val="600"/>
              </a:spcAft>
            </a:pPr>
            <a:r>
              <a:rPr lang="en-US" altLang="en-US" sz="2400" dirty="0"/>
              <a:t>Potential issue: downstream working groups (e.g. SA2, SA3) typically use the definition of User Equipment of TR 21.905 (as specified by SA) which explicitly mentions UICC support.</a:t>
            </a:r>
          </a:p>
          <a:p>
            <a:pPr>
              <a:spcAft>
                <a:spcPts val="600"/>
              </a:spcAft>
            </a:pPr>
            <a:r>
              <a:rPr lang="en-US" altLang="en-US" sz="2400" dirty="0"/>
              <a:t>It needs to be clarified that using the term UE in SA WG1 requirements does not automatically imply the use of UICC because of the definition in TR 21.905.</a:t>
            </a:r>
          </a:p>
          <a:p>
            <a:pPr>
              <a:spcAft>
                <a:spcPts val="600"/>
              </a:spcAft>
            </a:pPr>
            <a:r>
              <a:rPr lang="en-US" altLang="en-US" sz="2400" dirty="0"/>
              <a:t>Requiring a UICC is particularly problematic for an Ambient IoT device given its extremely low energy characteristics, which is also why the Ambient IoT requirements are largely documented in a separate TS 22.369. Hence, clarifying the implications of these definitions is important.	</a:t>
            </a:r>
            <a:r>
              <a:rPr lang="en-US" altLang="en-US" sz="2000" dirty="0"/>
              <a:t>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Proposal 1:</a:t>
            </a:r>
          </a:p>
          <a:p>
            <a:pPr lvl="1"/>
            <a:r>
              <a:rPr lang="en-US" altLang="en-US" dirty="0"/>
              <a:t>SA agrees that term “User Equipment” in TR 21.905 is different from term “User Equipment” in TS 22.261 and does not apply directly to the requirements in TS 22.261.</a:t>
            </a:r>
          </a:p>
          <a:p>
            <a:r>
              <a:rPr lang="en-US" altLang="en-US" dirty="0"/>
              <a:t>Proposal 2:</a:t>
            </a:r>
          </a:p>
          <a:p>
            <a:pPr lvl="1"/>
            <a:r>
              <a:rPr lang="en-US" altLang="en-US" dirty="0"/>
              <a:t>SA agrees that whether UICC is a feasible solution for Ambient IoT is a discussion that is independent of the definition of “User Equipment” in TR 21.905 and TS 22.261.</a:t>
            </a: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70CF9-DFE6-3290-BEB5-CE9FD2C42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F8E6F80-59C3-EF49-8FB3-6DE32A365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Conclusion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90E8BC9B-4E59-26E5-8D00-CDD3E1598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9263" indent="-449263"/>
            <a:r>
              <a:rPr lang="en-US" altLang="en-US" dirty="0"/>
              <a:t>Request for SA to agree/endorse the proposals on slide 4 and if needed send a clarifying LS to SA WG3 and SA WG1. </a:t>
            </a:r>
          </a:p>
          <a:p>
            <a:pPr marL="449263" indent="-449263">
              <a:spcBef>
                <a:spcPts val="1800"/>
              </a:spcBef>
            </a:pPr>
            <a:r>
              <a:rPr lang="en-US" altLang="en-US" dirty="0"/>
              <a:t>In future, SA may also need to consider clarify the definition of “User Equipment” or add e.g. definitions for IoT Devices (similar as done by SA1) to TR 21.905.</a:t>
            </a:r>
          </a:p>
        </p:txBody>
      </p:sp>
    </p:spTree>
    <p:extLst>
      <p:ext uri="{BB962C8B-B14F-4D97-AF65-F5344CB8AC3E}">
        <p14:creationId xmlns:p14="http://schemas.microsoft.com/office/powerpoint/2010/main" val="420585292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476</Words>
  <Application>Microsoft Office PowerPoint</Application>
  <PresentationFormat>Widescreen</PresentationFormat>
  <Paragraphs>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Courier New</vt:lpstr>
      <vt:lpstr>Times New Roman</vt:lpstr>
      <vt:lpstr>Office Theme</vt:lpstr>
      <vt:lpstr>Discussion on Ambient IoT device definition </vt:lpstr>
      <vt:lpstr>Background</vt:lpstr>
      <vt:lpstr>Background (ctd.)</vt:lpstr>
      <vt:lpstr>Proposals</vt:lpstr>
      <vt:lpstr>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Walter Dees (Philips)</cp:lastModifiedBy>
  <cp:revision>602</cp:revision>
  <dcterms:created xsi:type="dcterms:W3CDTF">2010-02-05T13:52:04Z</dcterms:created>
  <dcterms:modified xsi:type="dcterms:W3CDTF">2024-12-03T21:05:26Z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