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1140" r:id="rId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5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11/29/2024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11/29/2024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SP-241617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SP-24xxxx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NTT DOCOMO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963503" y="1575657"/>
            <a:ext cx="6578343" cy="187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NTT DOCOMO’s view for </a:t>
            </a:r>
          </a:p>
          <a:p>
            <a:pPr algn="ctr">
              <a:defRPr/>
            </a:pPr>
            <a:r>
              <a:rPr lang="en-GB" sz="4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de-DE" b="1" dirty="0"/>
              <a:t>NTT DOCOMO’s view</a:t>
            </a:r>
            <a:endParaRPr lang="de-DE" altLang="de-DE" b="1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037968" y="1443894"/>
            <a:ext cx="9539416" cy="4777155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en-US" altLang="ja-JP" sz="2000" b="1" dirty="0">
                <a:solidFill>
                  <a:srgbClr val="374151"/>
                </a:solidFill>
                <a:latin typeface="Söhne"/>
              </a:rPr>
              <a:t>Sufficient</a:t>
            </a:r>
            <a:r>
              <a:rPr lang="en-US" sz="2000" b="1" dirty="0">
                <a:solidFill>
                  <a:srgbClr val="374151"/>
                </a:solidFill>
                <a:latin typeface="Söhne"/>
              </a:rPr>
              <a:t> amount of TU needs to be allocated to 6G</a:t>
            </a:r>
            <a:r>
              <a:rPr lang="en-US" sz="2000" dirty="0">
                <a:solidFill>
                  <a:srgbClr val="374151"/>
                </a:solidFill>
                <a:latin typeface="Söhne"/>
              </a:rPr>
              <a:t>: It is proposed around </a:t>
            </a:r>
            <a:r>
              <a:rPr lang="en-US" sz="2000" b="1" dirty="0">
                <a:solidFill>
                  <a:srgbClr val="374151"/>
                </a:solidFill>
                <a:latin typeface="Söhne"/>
              </a:rPr>
              <a:t>30%</a:t>
            </a:r>
            <a:r>
              <a:rPr lang="en-US" sz="2000" dirty="0">
                <a:solidFill>
                  <a:srgbClr val="374151"/>
                </a:solidFill>
                <a:latin typeface="Söhne"/>
              </a:rPr>
              <a:t> of available TUs (based on all the TUs minus TUs needed for maintenance) is allocated to 5G-Advanced and around </a:t>
            </a:r>
            <a:r>
              <a:rPr lang="en-US" sz="2000" b="1" dirty="0">
                <a:solidFill>
                  <a:srgbClr val="374151"/>
                </a:solidFill>
                <a:latin typeface="Söhne"/>
              </a:rPr>
              <a:t>70%</a:t>
            </a:r>
            <a:r>
              <a:rPr lang="en-US" sz="2000" dirty="0">
                <a:solidFill>
                  <a:srgbClr val="374151"/>
                </a:solidFill>
                <a:latin typeface="Söhne"/>
              </a:rPr>
              <a:t> is to 6G.</a:t>
            </a:r>
          </a:p>
          <a:p>
            <a:pPr algn="l">
              <a:buFont typeface="+mj-lt"/>
              <a:buAutoNum type="arabicPeriod"/>
            </a:pPr>
            <a:endParaRPr lang="en-US" sz="2000" dirty="0">
              <a:solidFill>
                <a:srgbClr val="374151"/>
              </a:solidFill>
              <a:latin typeface="Söhne"/>
            </a:endParaRP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2000" b="1" dirty="0">
                <a:solidFill>
                  <a:srgbClr val="374151"/>
                </a:solidFill>
                <a:latin typeface="Söhne"/>
              </a:rPr>
              <a:t>Focus on Rel-19 leftover and small items beneficial to increase the value of 5G/5G-A</a:t>
            </a:r>
            <a:r>
              <a:rPr lang="en-US" sz="2000" dirty="0">
                <a:solidFill>
                  <a:srgbClr val="374151"/>
                </a:solidFill>
                <a:latin typeface="Söhne"/>
              </a:rPr>
              <a:t>: It is proposed for 5G-Advanced items to focus on the Rel-19 leftover and the limited number of small items beneficial to further increase the value of 5G/5G-A, not to embark on big projects. In case a big item is taken into account, the relation to 6G needs to be considered.</a:t>
            </a: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356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Company>3GPP</Company>
  <MMClips>0</MMClips>
  <HiddenSlides>0</HiddenSlides>
  <LinksUpToDate>false</LinksUpToDate>
  <Notes>1</Notes>
  <Paragraphs>8</Paragraphs>
  <PresentationFormat>ワイド画面</PresentationFormat>
  <ScaleCrop>false</ScaleCrop>
  <Slides>2</Slides>
  <SharedDoc>false</SharedDoc>
  <HyperlinksChanged>false</HyperlinksChanged>
  <AppVersion>16.0000</AppVersion>
  <Words>131</Words>
  <TotalTime>0</TotalTime>
  <Application>Microsoft Office PowerPoint</Application>
  <Templat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Scrase</dc:creator>
  <dcterms:modified xsi:type="dcterms:W3CDTF">2024-11-29T09:55:23Z</dcterms:modified>
  <dc:description>© 2009  All rights reserved</dc:description>
  <cp:keywords>CTPClassification=CTP_NT</cp:keywords>
  <dc:title>Presentation title</dc:title>
  <cp:lastModifiedBy>NTT DOCOMO_r6</cp:lastModifiedBy>
  <dcterms:created xsi:type="dcterms:W3CDTF">2008-08-30T09:32:10Z</dcterms:created>
  <cp:revision>106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TPClassification">
    <vt:lpwstr>CTP_NT</vt:lpwstr>
  </property>
  <property fmtid="{D5CDD505-2E9C-101B-9397-08002B2CF9AE}" pid="3" name="CTP_BU">
    <vt:lpwstr>NA</vt:lpwstr>
  </property>
  <property fmtid="{D5CDD505-2E9C-101B-9397-08002B2CF9AE}" pid="4" name="CTP_IDSID">
    <vt:lpwstr>NA</vt:lpwstr>
  </property>
  <property fmtid="{D5CDD505-2E9C-101B-9397-08002B2CF9AE}" pid="5" name="CTP_TimeStamp">
    <vt:lpwstr>2020-06-24 16:05:50Z</vt:lpwstr>
  </property>
  <property fmtid="{D5CDD505-2E9C-101B-9397-08002B2CF9AE}" pid="6" name="CTP_WWID">
    <vt:lpwstr>NA</vt:lpwstr>
  </property>
  <property fmtid="{D5CDD505-2E9C-101B-9397-08002B2CF9AE}" pid="7" name="TitusGUID">
    <vt:lpwstr>d71424e4-2b5e-4ef9-a35e-e093f5c635c8</vt:lpwstr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_readonly">
    <vt:lpwstr/>
  </property>
  <property fmtid="{D5CDD505-2E9C-101B-9397-08002B2CF9AE}" pid="11" name="sflag">
    <vt:lpwstr>1559122847</vt:lpwstr>
  </property>
</Properties>
</file>