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1"/>
  </p:notesMasterIdLst>
  <p:handoutMasterIdLst>
    <p:handoutMasterId r:id="rId12"/>
  </p:handoutMasterIdLst>
  <p:sldIdLst>
    <p:sldId id="341" r:id="rId2"/>
    <p:sldId id="867" r:id="rId3"/>
    <p:sldId id="896" r:id="rId4"/>
    <p:sldId id="897" r:id="rId5"/>
    <p:sldId id="890" r:id="rId6"/>
    <p:sldId id="899" r:id="rId7"/>
    <p:sldId id="900" r:id="rId8"/>
    <p:sldId id="898" r:id="rId9"/>
    <p:sldId id="901" r:id="rId10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180" autoAdjust="0"/>
    <p:restoredTop sz="95226" autoAdjust="0"/>
  </p:normalViewPr>
  <p:slideViewPr>
    <p:cSldViewPr snapToGrid="0">
      <p:cViewPr varScale="1">
        <p:scale>
          <a:sx n="83" d="100"/>
          <a:sy n="83" d="100"/>
        </p:scale>
        <p:origin x="1157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B6B1900F-30CA-4914-A78C-003BEB1793F7}"/>
    <pc:docChg chg="custSel modSld">
      <pc:chgData name="Olivier Genoud" userId="e3287607-b312-4221-8c8d-a6943b641987" providerId="ADAL" clId="{B6B1900F-30CA-4914-A78C-003BEB1793F7}" dt="2024-11-18T20:56:20.050" v="6" actId="20577"/>
      <pc:docMkLst>
        <pc:docMk/>
      </pc:docMkLst>
      <pc:sldChg chg="delSp modSp mod">
        <pc:chgData name="Olivier Genoud" userId="e3287607-b312-4221-8c8d-a6943b641987" providerId="ADAL" clId="{B6B1900F-30CA-4914-A78C-003BEB1793F7}" dt="2024-11-18T20:56:20.050" v="6" actId="20577"/>
        <pc:sldMkLst>
          <pc:docMk/>
          <pc:sldMk cId="3718173731" sldId="867"/>
        </pc:sldMkLst>
        <pc:spChg chg="del">
          <ac:chgData name="Olivier Genoud" userId="e3287607-b312-4221-8c8d-a6943b641987" providerId="ADAL" clId="{B6B1900F-30CA-4914-A78C-003BEB1793F7}" dt="2024-11-18T20:55:39.265" v="1" actId="478"/>
          <ac:spMkLst>
            <pc:docMk/>
            <pc:sldMk cId="3718173731" sldId="867"/>
            <ac:spMk id="2" creationId="{33D0782D-103F-353C-0A54-D33E803D32F2}"/>
          </ac:spMkLst>
        </pc:spChg>
        <pc:spChg chg="mod">
          <ac:chgData name="Olivier Genoud" userId="e3287607-b312-4221-8c8d-a6943b641987" providerId="ADAL" clId="{B6B1900F-30CA-4914-A78C-003BEB1793F7}" dt="2024-11-18T20:56:20.050" v="6" actId="20577"/>
          <ac:spMkLst>
            <pc:docMk/>
            <pc:sldMk cId="3718173731" sldId="867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9EECAF7E-5419-45F3-BDC0-AD4B9EF37A73}"/>
    <pc:docChg chg="undo custSel addSld delSld modSld modMainMaster">
      <pc:chgData name="Olivier Genoud" userId="e3287607-b312-4221-8c8d-a6943b641987" providerId="ADAL" clId="{9EECAF7E-5419-45F3-BDC0-AD4B9EF37A73}" dt="2024-02-27T17:14:44.851" v="382" actId="114"/>
      <pc:docMkLst>
        <pc:docMk/>
      </pc:docMkLst>
      <pc:sldChg chg="modSp mod">
        <pc:chgData name="Olivier Genoud" userId="e3287607-b312-4221-8c8d-a6943b641987" providerId="ADAL" clId="{9EECAF7E-5419-45F3-BDC0-AD4B9EF37A73}" dt="2024-02-23T15:40:12.746" v="32" actId="6549"/>
        <pc:sldMkLst>
          <pc:docMk/>
          <pc:sldMk cId="0" sldId="341"/>
        </pc:sldMkLst>
        <pc:spChg chg="mod">
          <ac:chgData name="Olivier Genoud" userId="e3287607-b312-4221-8c8d-a6943b641987" providerId="ADAL" clId="{9EECAF7E-5419-45F3-BDC0-AD4B9EF37A73}" dt="2024-02-23T15:40:12.746" v="32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9EECAF7E-5419-45F3-BDC0-AD4B9EF37A73}" dt="2024-02-27T12:07:20.831" v="381" actId="403"/>
        <pc:sldMkLst>
          <pc:docMk/>
          <pc:sldMk cId="3718173731" sldId="867"/>
        </pc:sldMkLst>
        <pc:spChg chg="add del mod">
          <ac:chgData name="Olivier Genoud" userId="e3287607-b312-4221-8c8d-a6943b641987" providerId="ADAL" clId="{9EECAF7E-5419-45F3-BDC0-AD4B9EF37A73}" dt="2024-02-27T12:07:08.085" v="378" actId="478"/>
          <ac:spMkLst>
            <pc:docMk/>
            <pc:sldMk cId="3718173731" sldId="867"/>
            <ac:spMk id="2" creationId="{D4C9F3B2-4D3E-B082-B518-64A5B4E19608}"/>
          </ac:spMkLst>
        </pc:spChg>
        <pc:spChg chg="mod">
          <ac:chgData name="Olivier Genoud" userId="e3287607-b312-4221-8c8d-a6943b641987" providerId="ADAL" clId="{9EECAF7E-5419-45F3-BDC0-AD4B9EF37A73}" dt="2024-02-27T12:07:20.831" v="381" actId="403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1584786579" sldId="887"/>
        </pc:sldMkLst>
        <pc:spChg chg="add mod">
          <ac:chgData name="Olivier Genoud" userId="e3287607-b312-4221-8c8d-a6943b641987" providerId="ADAL" clId="{9EECAF7E-5419-45F3-BDC0-AD4B9EF37A73}" dt="2024-02-23T15:41:38.127" v="114"/>
          <ac:spMkLst>
            <pc:docMk/>
            <pc:sldMk cId="1584786579" sldId="887"/>
            <ac:spMk id="2" creationId="{400C1AC0-326F-814C-34EF-D22A456FCF3C}"/>
          </ac:spMkLst>
        </pc:spChg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2835461262" sldId="888"/>
        </pc:sldMkLst>
        <pc:spChg chg="add mod">
          <ac:chgData name="Olivier Genoud" userId="e3287607-b312-4221-8c8d-a6943b641987" providerId="ADAL" clId="{9EECAF7E-5419-45F3-BDC0-AD4B9EF37A73}" dt="2024-02-23T15:41:39.102" v="115"/>
          <ac:spMkLst>
            <pc:docMk/>
            <pc:sldMk cId="2835461262" sldId="888"/>
            <ac:spMk id="2" creationId="{1A14B89B-0340-8446-748A-0A460CFD2BFB}"/>
          </ac:spMkLst>
        </pc:spChg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266246037" sldId="889"/>
        </pc:sldMkLst>
        <pc:spChg chg="add mod">
          <ac:chgData name="Olivier Genoud" userId="e3287607-b312-4221-8c8d-a6943b641987" providerId="ADAL" clId="{9EECAF7E-5419-45F3-BDC0-AD4B9EF37A73}" dt="2024-02-23T15:41:41.222" v="117"/>
          <ac:spMkLst>
            <pc:docMk/>
            <pc:sldMk cId="266246037" sldId="889"/>
            <ac:spMk id="2" creationId="{A2943C34-8A21-1258-7BA9-4F5362BE773F}"/>
          </ac:spMkLst>
        </pc:spChg>
      </pc:sldChg>
      <pc:sldChg chg="addSp delSp modSp mod">
        <pc:chgData name="Olivier Genoud" userId="e3287607-b312-4221-8c8d-a6943b641987" providerId="ADAL" clId="{9EECAF7E-5419-45F3-BDC0-AD4B9EF37A73}" dt="2024-02-27T12:07:04.866" v="377" actId="478"/>
        <pc:sldMkLst>
          <pc:docMk/>
          <pc:sldMk cId="3861986546" sldId="890"/>
        </pc:sldMkLst>
        <pc:spChg chg="add del mod">
          <ac:chgData name="Olivier Genoud" userId="e3287607-b312-4221-8c8d-a6943b641987" providerId="ADAL" clId="{9EECAF7E-5419-45F3-BDC0-AD4B9EF37A73}" dt="2024-02-27T12:07:04.866" v="377" actId="478"/>
          <ac:spMkLst>
            <pc:docMk/>
            <pc:sldMk cId="3861986546" sldId="890"/>
            <ac:spMk id="2" creationId="{BF130CB0-0497-E49A-453F-94DEFEB29FE3}"/>
          </ac:spMkLst>
        </pc:spChg>
        <pc:spChg chg="mod">
          <ac:chgData name="Olivier Genoud" userId="e3287607-b312-4221-8c8d-a6943b641987" providerId="ADAL" clId="{9EECAF7E-5419-45F3-BDC0-AD4B9EF37A73}" dt="2024-02-26T07:15:14.929" v="129" actId="6549"/>
          <ac:spMkLst>
            <pc:docMk/>
            <pc:sldMk cId="3861986546" sldId="890"/>
            <ac:spMk id="4" creationId="{C5B93149-CD1D-4C62-8DFE-579BA4A128B1}"/>
          </ac:spMkLst>
        </pc:spChg>
        <pc:spChg chg="mod">
          <ac:chgData name="Olivier Genoud" userId="e3287607-b312-4221-8c8d-a6943b641987" providerId="ADAL" clId="{9EECAF7E-5419-45F3-BDC0-AD4B9EF37A73}" dt="2024-02-27T12:06:52.575" v="373" actId="403"/>
          <ac:spMkLst>
            <pc:docMk/>
            <pc:sldMk cId="3861986546" sldId="890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1171290141" sldId="891"/>
        </pc:sldMkLst>
        <pc:spChg chg="add mod">
          <ac:chgData name="Olivier Genoud" userId="e3287607-b312-4221-8c8d-a6943b641987" providerId="ADAL" clId="{9EECAF7E-5419-45F3-BDC0-AD4B9EF37A73}" dt="2024-02-23T15:41:40" v="116"/>
          <ac:spMkLst>
            <pc:docMk/>
            <pc:sldMk cId="1171290141" sldId="891"/>
            <ac:spMk id="2" creationId="{153EE747-2B0B-C7E2-D7FA-6E7E80F5462E}"/>
          </ac:spMkLst>
        </pc:spChg>
      </pc:sldChg>
      <pc:sldChg chg="delSp modSp add mod">
        <pc:chgData name="Olivier Genoud" userId="e3287607-b312-4221-8c8d-a6943b641987" providerId="ADAL" clId="{9EECAF7E-5419-45F3-BDC0-AD4B9EF37A73}" dt="2024-02-27T17:14:44.851" v="382" actId="114"/>
        <pc:sldMkLst>
          <pc:docMk/>
          <pc:sldMk cId="1173444157" sldId="891"/>
        </pc:sldMkLst>
        <pc:spChg chg="del">
          <ac:chgData name="Olivier Genoud" userId="e3287607-b312-4221-8c8d-a6943b641987" providerId="ADAL" clId="{9EECAF7E-5419-45F3-BDC0-AD4B9EF37A73}" dt="2024-02-27T12:07:01.159" v="376" actId="478"/>
          <ac:spMkLst>
            <pc:docMk/>
            <pc:sldMk cId="1173444157" sldId="891"/>
            <ac:spMk id="2" creationId="{BF130CB0-0497-E49A-453F-94DEFEB29FE3}"/>
          </ac:spMkLst>
        </pc:spChg>
        <pc:spChg chg="mod">
          <ac:chgData name="Olivier Genoud" userId="e3287607-b312-4221-8c8d-a6943b641987" providerId="ADAL" clId="{9EECAF7E-5419-45F3-BDC0-AD4B9EF37A73}" dt="2024-02-27T11:53:54.011" v="207"/>
          <ac:spMkLst>
            <pc:docMk/>
            <pc:sldMk cId="1173444157" sldId="891"/>
            <ac:spMk id="4" creationId="{C5B93149-CD1D-4C62-8DFE-579BA4A128B1}"/>
          </ac:spMkLst>
        </pc:spChg>
        <pc:spChg chg="mod">
          <ac:chgData name="Olivier Genoud" userId="e3287607-b312-4221-8c8d-a6943b641987" providerId="ADAL" clId="{9EECAF7E-5419-45F3-BDC0-AD4B9EF37A73}" dt="2024-02-27T17:14:44.851" v="382" actId="114"/>
          <ac:spMkLst>
            <pc:docMk/>
            <pc:sldMk cId="1173444157" sldId="891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49491647" sldId="892"/>
        </pc:sldMkLst>
        <pc:spChg chg="add mod">
          <ac:chgData name="Olivier Genoud" userId="e3287607-b312-4221-8c8d-a6943b641987" providerId="ADAL" clId="{9EECAF7E-5419-45F3-BDC0-AD4B9EF37A73}" dt="2024-02-23T15:41:42.215" v="118"/>
          <ac:spMkLst>
            <pc:docMk/>
            <pc:sldMk cId="49491647" sldId="892"/>
            <ac:spMk id="2" creationId="{E13BD468-3EAE-A00C-9123-B4F4357263FE}"/>
          </ac:spMkLst>
        </pc:spChg>
      </pc:sldChg>
      <pc:sldMasterChg chg="modSp mod modSldLayout">
        <pc:chgData name="Olivier Genoud" userId="e3287607-b312-4221-8c8d-a6943b641987" providerId="ADAL" clId="{9EECAF7E-5419-45F3-BDC0-AD4B9EF37A73}" dt="2024-02-23T15:40:56.298" v="93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EECAF7E-5419-45F3-BDC0-AD4B9EF37A73}" dt="2024-02-23T15:40:56.298" v="9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9EECAF7E-5419-45F3-BDC0-AD4B9EF37A73}" dt="2024-02-23T15:40:52.323" v="91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9EECAF7E-5419-45F3-BDC0-AD4B9EF37A73}" dt="2024-02-23T15:40:52.323" v="91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7D0EDC46-C41F-49DE-9AA0-4156A870E4CB}"/>
    <pc:docChg chg="custSel addSld modSld modMainMaster">
      <pc:chgData name="Olivier Genoud" userId="e3287607-b312-4221-8c8d-a6943b641987" providerId="ADAL" clId="{7D0EDC46-C41F-49DE-9AA0-4156A870E4CB}" dt="2024-05-20T22:21:29.132" v="367" actId="20577"/>
      <pc:docMkLst>
        <pc:docMk/>
      </pc:docMkLst>
      <pc:sldChg chg="modSp mod">
        <pc:chgData name="Olivier Genoud" userId="e3287607-b312-4221-8c8d-a6943b641987" providerId="ADAL" clId="{7D0EDC46-C41F-49DE-9AA0-4156A870E4CB}" dt="2024-05-20T21:44:05.076" v="19" actId="20577"/>
        <pc:sldMkLst>
          <pc:docMk/>
          <pc:sldMk cId="0" sldId="341"/>
        </pc:sldMkLst>
        <pc:spChg chg="mod">
          <ac:chgData name="Olivier Genoud" userId="e3287607-b312-4221-8c8d-a6943b641987" providerId="ADAL" clId="{7D0EDC46-C41F-49DE-9AA0-4156A870E4CB}" dt="2024-05-20T21:44:05.076" v="19" actId="20577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7D0EDC46-C41F-49DE-9AA0-4156A870E4CB}" dt="2024-05-20T22:21:29.132" v="367" actId="20577"/>
        <pc:sldMkLst>
          <pc:docMk/>
          <pc:sldMk cId="3718173731" sldId="867"/>
        </pc:sldMkLst>
        <pc:spChg chg="add del mod">
          <ac:chgData name="Olivier Genoud" userId="e3287607-b312-4221-8c8d-a6943b641987" providerId="ADAL" clId="{7D0EDC46-C41F-49DE-9AA0-4156A870E4CB}" dt="2024-05-20T22:01:48.974" v="233" actId="478"/>
          <ac:spMkLst>
            <pc:docMk/>
            <pc:sldMk cId="3718173731" sldId="867"/>
            <ac:spMk id="2" creationId="{C9F06290-116E-F230-42BC-13FEAF79245D}"/>
          </ac:spMkLst>
        </pc:spChg>
        <pc:spChg chg="mod">
          <ac:chgData name="Olivier Genoud" userId="e3287607-b312-4221-8c8d-a6943b641987" providerId="ADAL" clId="{7D0EDC46-C41F-49DE-9AA0-4156A870E4CB}" dt="2024-05-20T22:21:29.132" v="367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delSp modSp mod">
        <pc:chgData name="Olivier Genoud" userId="e3287607-b312-4221-8c8d-a6943b641987" providerId="ADAL" clId="{7D0EDC46-C41F-49DE-9AA0-4156A870E4CB}" dt="2024-05-20T21:58:27.477" v="159" actId="478"/>
        <pc:sldMkLst>
          <pc:docMk/>
          <pc:sldMk cId="3861986546" sldId="890"/>
        </pc:sldMkLst>
        <pc:spChg chg="add del mod">
          <ac:chgData name="Olivier Genoud" userId="e3287607-b312-4221-8c8d-a6943b641987" providerId="ADAL" clId="{7D0EDC46-C41F-49DE-9AA0-4156A870E4CB}" dt="2024-05-20T21:58:27.477" v="159" actId="478"/>
          <ac:spMkLst>
            <pc:docMk/>
            <pc:sldMk cId="3861986546" sldId="890"/>
            <ac:spMk id="2" creationId="{D7C64169-D4BD-9C25-7892-FBE44AEDD378}"/>
          </ac:spMkLst>
        </pc:spChg>
        <pc:spChg chg="mod">
          <ac:chgData name="Olivier Genoud" userId="e3287607-b312-4221-8c8d-a6943b641987" providerId="ADAL" clId="{7D0EDC46-C41F-49DE-9AA0-4156A870E4CB}" dt="2024-05-20T21:55:43.440" v="129" actId="6549"/>
          <ac:spMkLst>
            <pc:docMk/>
            <pc:sldMk cId="3861986546" sldId="890"/>
            <ac:spMk id="4" creationId="{C5B93149-CD1D-4C62-8DFE-579BA4A128B1}"/>
          </ac:spMkLst>
        </pc:spChg>
        <pc:spChg chg="mod">
          <ac:chgData name="Olivier Genoud" userId="e3287607-b312-4221-8c8d-a6943b641987" providerId="ADAL" clId="{7D0EDC46-C41F-49DE-9AA0-4156A870E4CB}" dt="2024-05-20T21:58:22.900" v="158" actId="14100"/>
          <ac:spMkLst>
            <pc:docMk/>
            <pc:sldMk cId="3861986546" sldId="890"/>
            <ac:spMk id="18435" creationId="{6DF2C6A5-97CD-46B8-BBA9-33870923E61E}"/>
          </ac:spMkLst>
        </pc:spChg>
      </pc:sldChg>
      <pc:sldChg chg="addSp modSp mod">
        <pc:chgData name="Olivier Genoud" userId="e3287607-b312-4221-8c8d-a6943b641987" providerId="ADAL" clId="{7D0EDC46-C41F-49DE-9AA0-4156A870E4CB}" dt="2024-05-20T22:07:13.679" v="366" actId="20577"/>
        <pc:sldMkLst>
          <pc:docMk/>
          <pc:sldMk cId="1173444157" sldId="891"/>
        </pc:sldMkLst>
        <pc:spChg chg="add mod">
          <ac:chgData name="Olivier Genoud" userId="e3287607-b312-4221-8c8d-a6943b641987" providerId="ADAL" clId="{7D0EDC46-C41F-49DE-9AA0-4156A870E4CB}" dt="2024-05-20T21:46:40.188" v="79"/>
          <ac:spMkLst>
            <pc:docMk/>
            <pc:sldMk cId="1173444157" sldId="891"/>
            <ac:spMk id="2" creationId="{B1AB439B-81BA-5228-9EB4-896B21B950B3}"/>
          </ac:spMkLst>
        </pc:spChg>
        <pc:spChg chg="mod">
          <ac:chgData name="Olivier Genoud" userId="e3287607-b312-4221-8c8d-a6943b641987" providerId="ADAL" clId="{7D0EDC46-C41F-49DE-9AA0-4156A870E4CB}" dt="2024-05-20T22:06:01.959" v="303" actId="6549"/>
          <ac:spMkLst>
            <pc:docMk/>
            <pc:sldMk cId="1173444157" sldId="891"/>
            <ac:spMk id="4" creationId="{C5B93149-CD1D-4C62-8DFE-579BA4A128B1}"/>
          </ac:spMkLst>
        </pc:spChg>
        <pc:spChg chg="mod">
          <ac:chgData name="Olivier Genoud" userId="e3287607-b312-4221-8c8d-a6943b641987" providerId="ADAL" clId="{7D0EDC46-C41F-49DE-9AA0-4156A870E4CB}" dt="2024-05-20T22:07:13.679" v="366" actId="20577"/>
          <ac:spMkLst>
            <pc:docMk/>
            <pc:sldMk cId="1173444157" sldId="891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7D0EDC46-C41F-49DE-9AA0-4156A870E4CB}" dt="2024-05-20T22:01:15.818" v="187"/>
        <pc:sldMkLst>
          <pc:docMk/>
          <pc:sldMk cId="2984681367" sldId="892"/>
        </pc:sldMkLst>
        <pc:spChg chg="mod">
          <ac:chgData name="Olivier Genoud" userId="e3287607-b312-4221-8c8d-a6943b641987" providerId="ADAL" clId="{7D0EDC46-C41F-49DE-9AA0-4156A870E4CB}" dt="2024-05-20T22:01:15.818" v="187"/>
          <ac:spMkLst>
            <pc:docMk/>
            <pc:sldMk cId="2984681367" sldId="892"/>
            <ac:spMk id="18435" creationId="{6DF2C6A5-97CD-46B8-BBA9-33870923E61E}"/>
          </ac:spMkLst>
        </pc:spChg>
      </pc:sldChg>
      <pc:sldMasterChg chg="modSp mod modSldLayout">
        <pc:chgData name="Olivier Genoud" userId="e3287607-b312-4221-8c8d-a6943b641987" providerId="ADAL" clId="{7D0EDC46-C41F-49DE-9AA0-4156A870E4CB}" dt="2024-05-20T21:45:44.087" v="56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D0EDC46-C41F-49DE-9AA0-4156A870E4CB}" dt="2024-05-20T21:45:44.087" v="5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D0EDC46-C41F-49DE-9AA0-4156A870E4CB}" dt="2024-05-20T21:45:38.744" v="54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D0EDC46-C41F-49DE-9AA0-4156A870E4CB}" dt="2024-05-20T21:45:38.744" v="54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B5C6D0A8-E9C6-402E-AA53-F9B0AFE75C28}"/>
    <pc:docChg chg="undo custSel addSld modSld sldOrd">
      <pc:chgData name="Olivier Genoud" userId="e3287607-b312-4221-8c8d-a6943b641987" providerId="ADAL" clId="{B5C6D0A8-E9C6-402E-AA53-F9B0AFE75C28}" dt="2024-11-20T20:49:50.317" v="247" actId="20577"/>
      <pc:docMkLst>
        <pc:docMk/>
      </pc:docMkLst>
      <pc:sldChg chg="modSp mod">
        <pc:chgData name="Olivier Genoud" userId="e3287607-b312-4221-8c8d-a6943b641987" providerId="ADAL" clId="{B5C6D0A8-E9C6-402E-AA53-F9B0AFE75C28}" dt="2024-11-20T20:49:50.317" v="247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B5C6D0A8-E9C6-402E-AA53-F9B0AFE75C28}" dt="2024-11-20T20:49:50.317" v="247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ord">
        <pc:chgData name="Olivier Genoud" userId="e3287607-b312-4221-8c8d-a6943b641987" providerId="ADAL" clId="{B5C6D0A8-E9C6-402E-AA53-F9B0AFE75C28}" dt="2024-11-20T20:49:33.015" v="243"/>
        <pc:sldMkLst>
          <pc:docMk/>
          <pc:sldMk cId="1124773930" sldId="898"/>
        </pc:sldMkLst>
      </pc:sldChg>
      <pc:sldChg chg="modSp add mod">
        <pc:chgData name="Olivier Genoud" userId="e3287607-b312-4221-8c8d-a6943b641987" providerId="ADAL" clId="{B5C6D0A8-E9C6-402E-AA53-F9B0AFE75C28}" dt="2024-11-20T12:59:07.812" v="157" actId="6549"/>
        <pc:sldMkLst>
          <pc:docMk/>
          <pc:sldMk cId="2882786919" sldId="901"/>
        </pc:sldMkLst>
        <pc:spChg chg="mod">
          <ac:chgData name="Olivier Genoud" userId="e3287607-b312-4221-8c8d-a6943b641987" providerId="ADAL" clId="{B5C6D0A8-E9C6-402E-AA53-F9B0AFE75C28}" dt="2024-11-20T12:57:57.409" v="71"/>
          <ac:spMkLst>
            <pc:docMk/>
            <pc:sldMk cId="2882786919" sldId="901"/>
            <ac:spMk id="4" creationId="{C5B93149-CD1D-4C62-8DFE-579BA4A128B1}"/>
          </ac:spMkLst>
        </pc:spChg>
        <pc:spChg chg="mod">
          <ac:chgData name="Olivier Genoud" userId="e3287607-b312-4221-8c8d-a6943b641987" providerId="ADAL" clId="{B5C6D0A8-E9C6-402E-AA53-F9B0AFE75C28}" dt="2024-11-20T12:59:07.812" v="157" actId="6549"/>
          <ac:spMkLst>
            <pc:docMk/>
            <pc:sldMk cId="2882786919" sldId="901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A8E01FDE-79EB-4172-B305-AFAE3DB43692}"/>
    <pc:docChg chg="undo custSel addSld delSld modSld sldOrd modMainMaster">
      <pc:chgData name="Olivier Genoud" userId="e3287607-b312-4221-8c8d-a6943b641987" providerId="ADAL" clId="{A8E01FDE-79EB-4172-B305-AFAE3DB43692}" dt="2024-08-21T11:25:15.775" v="754" actId="478"/>
      <pc:docMkLst>
        <pc:docMk/>
      </pc:docMkLst>
      <pc:sldChg chg="modSp mod">
        <pc:chgData name="Olivier Genoud" userId="e3287607-b312-4221-8c8d-a6943b641987" providerId="ADAL" clId="{A8E01FDE-79EB-4172-B305-AFAE3DB43692}" dt="2024-08-19T09:51:38.962" v="19" actId="20577"/>
        <pc:sldMkLst>
          <pc:docMk/>
          <pc:sldMk cId="0" sldId="341"/>
        </pc:sldMkLst>
        <pc:spChg chg="mod">
          <ac:chgData name="Olivier Genoud" userId="e3287607-b312-4221-8c8d-a6943b641987" providerId="ADAL" clId="{A8E01FDE-79EB-4172-B305-AFAE3DB43692}" dt="2024-08-19T09:51:38.962" v="19" actId="20577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A8E01FDE-79EB-4172-B305-AFAE3DB43692}" dt="2024-08-21T11:25:15.775" v="754" actId="478"/>
        <pc:sldMkLst>
          <pc:docMk/>
          <pc:sldMk cId="3718173731" sldId="867"/>
        </pc:sldMkLst>
        <pc:spChg chg="add del mod">
          <ac:chgData name="Olivier Genoud" userId="e3287607-b312-4221-8c8d-a6943b641987" providerId="ADAL" clId="{A8E01FDE-79EB-4172-B305-AFAE3DB43692}" dt="2024-08-21T11:25:15.775" v="754" actId="478"/>
          <ac:spMkLst>
            <pc:docMk/>
            <pc:sldMk cId="3718173731" sldId="867"/>
            <ac:spMk id="2" creationId="{05586D25-1759-1E50-73F0-411C7F974C90}"/>
          </ac:spMkLst>
        </pc:spChg>
        <pc:spChg chg="mod">
          <ac:chgData name="Olivier Genoud" userId="e3287607-b312-4221-8c8d-a6943b641987" providerId="ADAL" clId="{A8E01FDE-79EB-4172-B305-AFAE3DB43692}" dt="2024-08-21T11:24:23.160" v="753" actId="20577"/>
          <ac:spMkLst>
            <pc:docMk/>
            <pc:sldMk cId="3718173731" sldId="867"/>
            <ac:spMk id="18435" creationId="{6DF2C6A5-97CD-46B8-BBA9-33870923E61E}"/>
          </ac:spMkLst>
        </pc:spChg>
        <pc:picChg chg="add">
          <ac:chgData name="Olivier Genoud" userId="e3287607-b312-4221-8c8d-a6943b641987" providerId="ADAL" clId="{A8E01FDE-79EB-4172-B305-AFAE3DB43692}" dt="2024-08-20T15:55:45.894" v="89"/>
          <ac:picMkLst>
            <pc:docMk/>
            <pc:sldMk cId="3718173731" sldId="867"/>
            <ac:picMk id="3" creationId="{04E96E8F-EA33-BBBB-C926-827F2D87E2BB}"/>
          </ac:picMkLst>
        </pc:picChg>
      </pc:sldChg>
      <pc:sldChg chg="addSp delSp modSp mod">
        <pc:chgData name="Olivier Genoud" userId="e3287607-b312-4221-8c8d-a6943b641987" providerId="ADAL" clId="{A8E01FDE-79EB-4172-B305-AFAE3DB43692}" dt="2024-08-20T16:52:37.304" v="403" actId="478"/>
        <pc:sldMkLst>
          <pc:docMk/>
          <pc:sldMk cId="3861986546" sldId="890"/>
        </pc:sldMkLst>
        <pc:spChg chg="add del mod">
          <ac:chgData name="Olivier Genoud" userId="e3287607-b312-4221-8c8d-a6943b641987" providerId="ADAL" clId="{A8E01FDE-79EB-4172-B305-AFAE3DB43692}" dt="2024-08-20T16:52:37.304" v="403" actId="478"/>
          <ac:spMkLst>
            <pc:docMk/>
            <pc:sldMk cId="3861986546" sldId="890"/>
            <ac:spMk id="2" creationId="{142F55D1-0E9E-463F-33F2-235A66BEFF81}"/>
          </ac:spMkLst>
        </pc:spChg>
        <pc:spChg chg="mod">
          <ac:chgData name="Olivier Genoud" userId="e3287607-b312-4221-8c8d-a6943b641987" providerId="ADAL" clId="{A8E01FDE-79EB-4172-B305-AFAE3DB43692}" dt="2024-08-20T16:45:38.596" v="190" actId="20577"/>
          <ac:spMkLst>
            <pc:docMk/>
            <pc:sldMk cId="3861986546" sldId="890"/>
            <ac:spMk id="4" creationId="{C5B93149-CD1D-4C62-8DFE-579BA4A128B1}"/>
          </ac:spMkLst>
        </pc:spChg>
        <pc:spChg chg="mod">
          <ac:chgData name="Olivier Genoud" userId="e3287607-b312-4221-8c8d-a6943b641987" providerId="ADAL" clId="{A8E01FDE-79EB-4172-B305-AFAE3DB43692}" dt="2024-08-20T16:48:18.046" v="295" actId="14100"/>
          <ac:spMkLst>
            <pc:docMk/>
            <pc:sldMk cId="3861986546" sldId="890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A8E01FDE-79EB-4172-B305-AFAE3DB43692}" dt="2024-08-20T16:52:42.735" v="404" actId="47"/>
        <pc:sldMkLst>
          <pc:docMk/>
          <pc:sldMk cId="1173444157" sldId="891"/>
        </pc:sldMkLst>
        <pc:spChg chg="add mod">
          <ac:chgData name="Olivier Genoud" userId="e3287607-b312-4221-8c8d-a6943b641987" providerId="ADAL" clId="{A8E01FDE-79EB-4172-B305-AFAE3DB43692}" dt="2024-08-19T09:53:18.888" v="87"/>
          <ac:spMkLst>
            <pc:docMk/>
            <pc:sldMk cId="1173444157" sldId="891"/>
            <ac:spMk id="2" creationId="{E1D7BC19-ECFB-AE96-90E0-A63F8013D14B}"/>
          </ac:spMkLst>
        </pc:spChg>
      </pc:sldChg>
      <pc:sldChg chg="addSp delSp modSp mod">
        <pc:chgData name="Olivier Genoud" userId="e3287607-b312-4221-8c8d-a6943b641987" providerId="ADAL" clId="{A8E01FDE-79EB-4172-B305-AFAE3DB43692}" dt="2024-08-21T07:51:56.780" v="584" actId="6549"/>
        <pc:sldMkLst>
          <pc:docMk/>
          <pc:sldMk cId="2984681367" sldId="892"/>
        </pc:sldMkLst>
        <pc:spChg chg="add del mod">
          <ac:chgData name="Olivier Genoud" userId="e3287607-b312-4221-8c8d-a6943b641987" providerId="ADAL" clId="{A8E01FDE-79EB-4172-B305-AFAE3DB43692}" dt="2024-08-20T16:52:34.209" v="402" actId="478"/>
          <ac:spMkLst>
            <pc:docMk/>
            <pc:sldMk cId="2984681367" sldId="892"/>
            <ac:spMk id="2" creationId="{39590DEA-E9EE-693D-2B78-84AFFF5F89B7}"/>
          </ac:spMkLst>
        </pc:spChg>
        <pc:spChg chg="mod">
          <ac:chgData name="Olivier Genoud" userId="e3287607-b312-4221-8c8d-a6943b641987" providerId="ADAL" clId="{A8E01FDE-79EB-4172-B305-AFAE3DB43692}" dt="2024-08-21T07:50:27.086" v="565" actId="20577"/>
          <ac:spMkLst>
            <pc:docMk/>
            <pc:sldMk cId="2984681367" sldId="892"/>
            <ac:spMk id="4" creationId="{C5B93149-CD1D-4C62-8DFE-579BA4A128B1}"/>
          </ac:spMkLst>
        </pc:spChg>
        <pc:spChg chg="mod">
          <ac:chgData name="Olivier Genoud" userId="e3287607-b312-4221-8c8d-a6943b641987" providerId="ADAL" clId="{A8E01FDE-79EB-4172-B305-AFAE3DB43692}" dt="2024-08-21T07:51:56.780" v="584" actId="6549"/>
          <ac:spMkLst>
            <pc:docMk/>
            <pc:sldMk cId="2984681367" sldId="892"/>
            <ac:spMk id="18435" creationId="{6DF2C6A5-97CD-46B8-BBA9-33870923E61E}"/>
          </ac:spMkLst>
        </pc:spChg>
      </pc:sldChg>
      <pc:sldChg chg="modSp add mod ord">
        <pc:chgData name="Olivier Genoud" userId="e3287607-b312-4221-8c8d-a6943b641987" providerId="ADAL" clId="{A8E01FDE-79EB-4172-B305-AFAE3DB43692}" dt="2024-08-21T11:24:00.671" v="749"/>
        <pc:sldMkLst>
          <pc:docMk/>
          <pc:sldMk cId="1679295632" sldId="893"/>
        </pc:sldMkLst>
        <pc:spChg chg="mod">
          <ac:chgData name="Olivier Genoud" userId="e3287607-b312-4221-8c8d-a6943b641987" providerId="ADAL" clId="{A8E01FDE-79EB-4172-B305-AFAE3DB43692}" dt="2024-08-21T07:45:38.026" v="555" actId="6549"/>
          <ac:spMkLst>
            <pc:docMk/>
            <pc:sldMk cId="1679295632" sldId="893"/>
            <ac:spMk id="4" creationId="{C5B93149-CD1D-4C62-8DFE-579BA4A128B1}"/>
          </ac:spMkLst>
        </pc:spChg>
        <pc:spChg chg="mod">
          <ac:chgData name="Olivier Genoud" userId="e3287607-b312-4221-8c8d-a6943b641987" providerId="ADAL" clId="{A8E01FDE-79EB-4172-B305-AFAE3DB43692}" dt="2024-08-21T11:19:29.469" v="738"/>
          <ac:spMkLst>
            <pc:docMk/>
            <pc:sldMk cId="1679295632" sldId="893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A8E01FDE-79EB-4172-B305-AFAE3DB43692}" dt="2024-08-20T16:52:42.735" v="404" actId="47"/>
        <pc:sldMkLst>
          <pc:docMk/>
          <pc:sldMk cId="1878864336" sldId="893"/>
        </pc:sldMkLst>
        <pc:spChg chg="add mod">
          <ac:chgData name="Olivier Genoud" userId="e3287607-b312-4221-8c8d-a6943b641987" providerId="ADAL" clId="{A8E01FDE-79EB-4172-B305-AFAE3DB43692}" dt="2024-08-19T09:53:16.389" v="85"/>
          <ac:spMkLst>
            <pc:docMk/>
            <pc:sldMk cId="1878864336" sldId="893"/>
            <ac:spMk id="2" creationId="{B69C1D17-7C3F-DD7B-5186-958CBC35828D}"/>
          </ac:spMkLst>
        </pc:spChg>
      </pc:sldChg>
      <pc:sldChg chg="modSp add mod">
        <pc:chgData name="Olivier Genoud" userId="e3287607-b312-4221-8c8d-a6943b641987" providerId="ADAL" clId="{A8E01FDE-79EB-4172-B305-AFAE3DB43692}" dt="2024-08-21T11:23:53.063" v="747"/>
        <pc:sldMkLst>
          <pc:docMk/>
          <pc:sldMk cId="289467042" sldId="894"/>
        </pc:sldMkLst>
        <pc:spChg chg="mod">
          <ac:chgData name="Olivier Genoud" userId="e3287607-b312-4221-8c8d-a6943b641987" providerId="ADAL" clId="{A8E01FDE-79EB-4172-B305-AFAE3DB43692}" dt="2024-08-21T10:10:43.536" v="729"/>
          <ac:spMkLst>
            <pc:docMk/>
            <pc:sldMk cId="289467042" sldId="894"/>
            <ac:spMk id="4" creationId="{C5B93149-CD1D-4C62-8DFE-579BA4A128B1}"/>
          </ac:spMkLst>
        </pc:spChg>
        <pc:spChg chg="mod">
          <ac:chgData name="Olivier Genoud" userId="e3287607-b312-4221-8c8d-a6943b641987" providerId="ADAL" clId="{A8E01FDE-79EB-4172-B305-AFAE3DB43692}" dt="2024-08-21T11:23:53.063" v="747"/>
          <ac:spMkLst>
            <pc:docMk/>
            <pc:sldMk cId="289467042" sldId="894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A8E01FDE-79EB-4172-B305-AFAE3DB43692}" dt="2024-08-20T16:52:42.735" v="404" actId="47"/>
        <pc:sldMkLst>
          <pc:docMk/>
          <pc:sldMk cId="3907048126" sldId="894"/>
        </pc:sldMkLst>
        <pc:spChg chg="add mod">
          <ac:chgData name="Olivier Genoud" userId="e3287607-b312-4221-8c8d-a6943b641987" providerId="ADAL" clId="{A8E01FDE-79EB-4172-B305-AFAE3DB43692}" dt="2024-08-19T09:53:17.577" v="86"/>
          <ac:spMkLst>
            <pc:docMk/>
            <pc:sldMk cId="3907048126" sldId="894"/>
            <ac:spMk id="2" creationId="{7014F4D2-D29C-76D2-B6FF-828123B83379}"/>
          </ac:spMkLst>
        </pc:spChg>
      </pc:sldChg>
      <pc:sldChg chg="add del">
        <pc:chgData name="Olivier Genoud" userId="e3287607-b312-4221-8c8d-a6943b641987" providerId="ADAL" clId="{A8E01FDE-79EB-4172-B305-AFAE3DB43692}" dt="2024-08-20T16:45:22.520" v="159" actId="47"/>
        <pc:sldMkLst>
          <pc:docMk/>
          <pc:sldMk cId="2839602385" sldId="895"/>
        </pc:sldMkLst>
      </pc:sldChg>
      <pc:sldMasterChg chg="modSp mod modSldLayout">
        <pc:chgData name="Olivier Genoud" userId="e3287607-b312-4221-8c8d-a6943b641987" providerId="ADAL" clId="{A8E01FDE-79EB-4172-B305-AFAE3DB43692}" dt="2024-08-19T09:52:26.185" v="81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A8E01FDE-79EB-4172-B305-AFAE3DB43692}" dt="2024-08-19T09:52:26.185" v="81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A8E01FDE-79EB-4172-B305-AFAE3DB43692}" dt="2024-08-19T09:52:20.051" v="79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A8E01FDE-79EB-4172-B305-AFAE3DB43692}" dt="2024-08-19T09:52:20.051" v="79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E24D7650-B15D-4101-90D9-CD2D00B379B6}"/>
    <pc:docChg chg="addSld modSld">
      <pc:chgData name="Olivier Genoud" userId="e3287607-b312-4221-8c8d-a6943b641987" providerId="ADAL" clId="{E24D7650-B15D-4101-90D9-CD2D00B379B6}" dt="2024-11-20T01:47:45.291" v="40" actId="6549"/>
      <pc:docMkLst>
        <pc:docMk/>
      </pc:docMkLst>
      <pc:sldChg chg="modSp mod">
        <pc:chgData name="Olivier Genoud" userId="e3287607-b312-4221-8c8d-a6943b641987" providerId="ADAL" clId="{E24D7650-B15D-4101-90D9-CD2D00B379B6}" dt="2024-11-20T01:46:40.840" v="8" actId="14100"/>
        <pc:sldMkLst>
          <pc:docMk/>
          <pc:sldMk cId="3718173731" sldId="867"/>
        </pc:sldMkLst>
        <pc:spChg chg="mod">
          <ac:chgData name="Olivier Genoud" userId="e3287607-b312-4221-8c8d-a6943b641987" providerId="ADAL" clId="{E24D7650-B15D-4101-90D9-CD2D00B379B6}" dt="2024-11-20T01:46:40.840" v="8" actId="14100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E24D7650-B15D-4101-90D9-CD2D00B379B6}" dt="2024-11-20T01:47:45.291" v="40" actId="6549"/>
        <pc:sldMkLst>
          <pc:docMk/>
          <pc:sldMk cId="4047775450" sldId="900"/>
        </pc:sldMkLst>
        <pc:spChg chg="mod">
          <ac:chgData name="Olivier Genoud" userId="e3287607-b312-4221-8c8d-a6943b641987" providerId="ADAL" clId="{E24D7650-B15D-4101-90D9-CD2D00B379B6}" dt="2024-11-20T01:47:11.864" v="18" actId="20577"/>
          <ac:spMkLst>
            <pc:docMk/>
            <pc:sldMk cId="4047775450" sldId="900"/>
            <ac:spMk id="4" creationId="{C5B93149-CD1D-4C62-8DFE-579BA4A128B1}"/>
          </ac:spMkLst>
        </pc:spChg>
        <pc:spChg chg="mod">
          <ac:chgData name="Olivier Genoud" userId="e3287607-b312-4221-8c8d-a6943b641987" providerId="ADAL" clId="{E24D7650-B15D-4101-90D9-CD2D00B379B6}" dt="2024-11-20T01:47:45.291" v="40" actId="6549"/>
          <ac:spMkLst>
            <pc:docMk/>
            <pc:sldMk cId="4047775450" sldId="900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6A9F7374-321B-4497-B598-F42D79E450A4}"/>
    <pc:docChg chg="modSld">
      <pc:chgData name="Olivier Genoud" userId="e3287607-b312-4221-8c8d-a6943b641987" providerId="ADAL" clId="{6A9F7374-321B-4497-B598-F42D79E450A4}" dt="2023-11-15T15:55:22.332" v="9" actId="20577"/>
      <pc:docMkLst>
        <pc:docMk/>
      </pc:docMkLst>
      <pc:sldChg chg="modSp mod">
        <pc:chgData name="Olivier Genoud" userId="e3287607-b312-4221-8c8d-a6943b641987" providerId="ADAL" clId="{6A9F7374-321B-4497-B598-F42D79E450A4}" dt="2023-11-15T14:28:43.965" v="4" actId="20577"/>
        <pc:sldMkLst>
          <pc:docMk/>
          <pc:sldMk cId="1584786579" sldId="887"/>
        </pc:sldMkLst>
        <pc:spChg chg="mod">
          <ac:chgData name="Olivier Genoud" userId="e3287607-b312-4221-8c8d-a6943b641987" providerId="ADAL" clId="{6A9F7374-321B-4497-B598-F42D79E450A4}" dt="2023-11-15T14:28:43.965" v="4" actId="20577"/>
          <ac:spMkLst>
            <pc:docMk/>
            <pc:sldMk cId="1584786579" sldId="887"/>
            <ac:spMk id="18435" creationId="{6DF2C6A5-97CD-46B8-BBA9-33870923E61E}"/>
          </ac:spMkLst>
        </pc:spChg>
      </pc:sldChg>
      <pc:sldChg chg="modSp mod">
        <pc:chgData name="Olivier Genoud" userId="e3287607-b312-4221-8c8d-a6943b641987" providerId="ADAL" clId="{6A9F7374-321B-4497-B598-F42D79E450A4}" dt="2023-11-15T15:55:22.332" v="9" actId="20577"/>
        <pc:sldMkLst>
          <pc:docMk/>
          <pc:sldMk cId="2835461262" sldId="888"/>
        </pc:sldMkLst>
        <pc:spChg chg="mod">
          <ac:chgData name="Olivier Genoud" userId="e3287607-b312-4221-8c8d-a6943b641987" providerId="ADAL" clId="{6A9F7374-321B-4497-B598-F42D79E450A4}" dt="2023-11-15T15:55:22.332" v="9" actId="20577"/>
          <ac:spMkLst>
            <pc:docMk/>
            <pc:sldMk cId="2835461262" sldId="888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C14726C8-0790-49DE-8057-AD1E576F45D4}"/>
    <pc:docChg chg="undo redo custSel addSld modSld">
      <pc:chgData name="Olivier Genoud" userId="e3287607-b312-4221-8c8d-a6943b641987" providerId="ADAL" clId="{C14726C8-0790-49DE-8057-AD1E576F45D4}" dt="2024-05-22T06:07:07.448" v="771" actId="6549"/>
      <pc:docMkLst>
        <pc:docMk/>
      </pc:docMkLst>
      <pc:sldChg chg="modSp mod">
        <pc:chgData name="Olivier Genoud" userId="e3287607-b312-4221-8c8d-a6943b641987" providerId="ADAL" clId="{C14726C8-0790-49DE-8057-AD1E576F45D4}" dt="2024-05-21T22:04:23.682" v="149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C14726C8-0790-49DE-8057-AD1E576F45D4}" dt="2024-05-21T22:04:23.682" v="149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">
        <pc:chgData name="Olivier Genoud" userId="e3287607-b312-4221-8c8d-a6943b641987" providerId="ADAL" clId="{C14726C8-0790-49DE-8057-AD1E576F45D4}" dt="2024-05-21T22:04:32.602" v="151" actId="403"/>
        <pc:sldMkLst>
          <pc:docMk/>
          <pc:sldMk cId="3861986546" sldId="890"/>
        </pc:sldMkLst>
        <pc:spChg chg="mod">
          <ac:chgData name="Olivier Genoud" userId="e3287607-b312-4221-8c8d-a6943b641987" providerId="ADAL" clId="{C14726C8-0790-49DE-8057-AD1E576F45D4}" dt="2024-05-21T22:04:32.602" v="151" actId="403"/>
          <ac:spMkLst>
            <pc:docMk/>
            <pc:sldMk cId="3861986546" sldId="890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C14726C8-0790-49DE-8057-AD1E576F45D4}" dt="2024-05-22T06:07:07.448" v="771" actId="6549"/>
        <pc:sldMkLst>
          <pc:docMk/>
          <pc:sldMk cId="1173444157" sldId="891"/>
        </pc:sldMkLst>
        <pc:spChg chg="del">
          <ac:chgData name="Olivier Genoud" userId="e3287607-b312-4221-8c8d-a6943b641987" providerId="ADAL" clId="{C14726C8-0790-49DE-8057-AD1E576F45D4}" dt="2024-05-22T05:19:25.985" v="157" actId="478"/>
          <ac:spMkLst>
            <pc:docMk/>
            <pc:sldMk cId="1173444157" sldId="891"/>
            <ac:spMk id="2" creationId="{B1AB439B-81BA-5228-9EB4-896B21B950B3}"/>
          </ac:spMkLst>
        </pc:spChg>
        <pc:spChg chg="mod">
          <ac:chgData name="Olivier Genoud" userId="e3287607-b312-4221-8c8d-a6943b641987" providerId="ADAL" clId="{C14726C8-0790-49DE-8057-AD1E576F45D4}" dt="2024-05-22T06:07:07.448" v="771" actId="6549"/>
          <ac:spMkLst>
            <pc:docMk/>
            <pc:sldMk cId="1173444157" sldId="891"/>
            <ac:spMk id="18435" creationId="{6DF2C6A5-97CD-46B8-BBA9-33870923E61E}"/>
          </ac:spMkLst>
        </pc:spChg>
      </pc:sldChg>
      <pc:sldChg chg="delSp modSp add mod">
        <pc:chgData name="Olivier Genoud" userId="e3287607-b312-4221-8c8d-a6943b641987" providerId="ADAL" clId="{C14726C8-0790-49DE-8057-AD1E576F45D4}" dt="2024-05-22T05:19:10.010" v="155" actId="478"/>
        <pc:sldMkLst>
          <pc:docMk/>
          <pc:sldMk cId="1878864336" sldId="893"/>
        </pc:sldMkLst>
        <pc:spChg chg="del">
          <ac:chgData name="Olivier Genoud" userId="e3287607-b312-4221-8c8d-a6943b641987" providerId="ADAL" clId="{C14726C8-0790-49DE-8057-AD1E576F45D4}" dt="2024-05-22T05:19:10.010" v="155" actId="478"/>
          <ac:spMkLst>
            <pc:docMk/>
            <pc:sldMk cId="1878864336" sldId="893"/>
            <ac:spMk id="2" creationId="{B1AB439B-81BA-5228-9EB4-896B21B950B3}"/>
          </ac:spMkLst>
        </pc:spChg>
        <pc:spChg chg="mod">
          <ac:chgData name="Olivier Genoud" userId="e3287607-b312-4221-8c8d-a6943b641987" providerId="ADAL" clId="{C14726C8-0790-49DE-8057-AD1E576F45D4}" dt="2024-05-21T21:29:41.258" v="31" actId="20577"/>
          <ac:spMkLst>
            <pc:docMk/>
            <pc:sldMk cId="1878864336" sldId="893"/>
            <ac:spMk id="4" creationId="{C5B93149-CD1D-4C62-8DFE-579BA4A128B1}"/>
          </ac:spMkLst>
        </pc:spChg>
        <pc:spChg chg="mod">
          <ac:chgData name="Olivier Genoud" userId="e3287607-b312-4221-8c8d-a6943b641987" providerId="ADAL" clId="{C14726C8-0790-49DE-8057-AD1E576F45D4}" dt="2024-05-21T22:04:56.563" v="153" actId="403"/>
          <ac:spMkLst>
            <pc:docMk/>
            <pc:sldMk cId="1878864336" sldId="893"/>
            <ac:spMk id="18435" creationId="{6DF2C6A5-97CD-46B8-BBA9-33870923E61E}"/>
          </ac:spMkLst>
        </pc:spChg>
      </pc:sldChg>
      <pc:sldChg chg="delSp modSp add mod">
        <pc:chgData name="Olivier Genoud" userId="e3287607-b312-4221-8c8d-a6943b641987" providerId="ADAL" clId="{C14726C8-0790-49DE-8057-AD1E576F45D4}" dt="2024-05-22T05:19:18.226" v="156" actId="478"/>
        <pc:sldMkLst>
          <pc:docMk/>
          <pc:sldMk cId="3907048126" sldId="894"/>
        </pc:sldMkLst>
        <pc:spChg chg="del">
          <ac:chgData name="Olivier Genoud" userId="e3287607-b312-4221-8c8d-a6943b641987" providerId="ADAL" clId="{C14726C8-0790-49DE-8057-AD1E576F45D4}" dt="2024-05-22T05:19:18.226" v="156" actId="478"/>
          <ac:spMkLst>
            <pc:docMk/>
            <pc:sldMk cId="3907048126" sldId="894"/>
            <ac:spMk id="2" creationId="{B1AB439B-81BA-5228-9EB4-896B21B950B3}"/>
          </ac:spMkLst>
        </pc:spChg>
        <pc:spChg chg="mod">
          <ac:chgData name="Olivier Genoud" userId="e3287607-b312-4221-8c8d-a6943b641987" providerId="ADAL" clId="{C14726C8-0790-49DE-8057-AD1E576F45D4}" dt="2024-05-21T22:03:20.101" v="93"/>
          <ac:spMkLst>
            <pc:docMk/>
            <pc:sldMk cId="3907048126" sldId="894"/>
            <ac:spMk id="4" creationId="{C5B93149-CD1D-4C62-8DFE-579BA4A128B1}"/>
          </ac:spMkLst>
        </pc:spChg>
        <pc:spChg chg="mod">
          <ac:chgData name="Olivier Genoud" userId="e3287607-b312-4221-8c8d-a6943b641987" providerId="ADAL" clId="{C14726C8-0790-49DE-8057-AD1E576F45D4}" dt="2024-05-21T22:05:02.202" v="154" actId="403"/>
          <ac:spMkLst>
            <pc:docMk/>
            <pc:sldMk cId="3907048126" sldId="894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DB3239C4-F5D1-4674-8AE7-45F0EEA46465}"/>
    <pc:docChg chg="modSld">
      <pc:chgData name="Olivier Genoud" userId="e3287607-b312-4221-8c8d-a6943b641987" providerId="ADAL" clId="{DB3239C4-F5D1-4674-8AE7-45F0EEA46465}" dt="2024-05-24T00:37:43.903" v="69" actId="20577"/>
      <pc:docMkLst>
        <pc:docMk/>
      </pc:docMkLst>
      <pc:sldChg chg="modSp mod">
        <pc:chgData name="Olivier Genoud" userId="e3287607-b312-4221-8c8d-a6943b641987" providerId="ADAL" clId="{DB3239C4-F5D1-4674-8AE7-45F0EEA46465}" dt="2024-05-24T00:37:43.903" v="69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DB3239C4-F5D1-4674-8AE7-45F0EEA46465}" dt="2024-05-24T00:37:43.903" v="69" actId="20577"/>
          <ac:spMkLst>
            <pc:docMk/>
            <pc:sldMk cId="3718173731" sldId="867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FCBF3E9B-A976-4524-A18D-4772B8371AC3}"/>
    <pc:docChg chg="custSel addSld delSld modSld">
      <pc:chgData name="Olivier Genoud" userId="e3287607-b312-4221-8c8d-a6943b641987" providerId="ADAL" clId="{FCBF3E9B-A976-4524-A18D-4772B8371AC3}" dt="2024-11-18T20:54:00.624" v="886" actId="478"/>
      <pc:docMkLst>
        <pc:docMk/>
      </pc:docMkLst>
      <pc:sldChg chg="modSp mod">
        <pc:chgData name="Olivier Genoud" userId="e3287607-b312-4221-8c8d-a6943b641987" providerId="ADAL" clId="{FCBF3E9B-A976-4524-A18D-4772B8371AC3}" dt="2024-11-17T23:43:40.041" v="386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FCBF3E9B-A976-4524-A18D-4772B8371AC3}" dt="2024-11-17T23:43:40.041" v="386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FCBF3E9B-A976-4524-A18D-4772B8371AC3}" dt="2024-11-18T14:08:19.789" v="654" actId="478"/>
        <pc:sldMkLst>
          <pc:docMk/>
          <pc:sldMk cId="3861986546" sldId="890"/>
        </pc:sldMkLst>
        <pc:spChg chg="del">
          <ac:chgData name="Olivier Genoud" userId="e3287607-b312-4221-8c8d-a6943b641987" providerId="ADAL" clId="{FCBF3E9B-A976-4524-A18D-4772B8371AC3}" dt="2024-11-18T14:08:19.789" v="654" actId="478"/>
          <ac:spMkLst>
            <pc:docMk/>
            <pc:sldMk cId="3861986546" sldId="890"/>
            <ac:spMk id="2" creationId="{4646FF14-10AA-A3C7-60D8-981E625352FE}"/>
          </ac:spMkLst>
        </pc:spChg>
        <pc:spChg chg="mod">
          <ac:chgData name="Olivier Genoud" userId="e3287607-b312-4221-8c8d-a6943b641987" providerId="ADAL" clId="{FCBF3E9B-A976-4524-A18D-4772B8371AC3}" dt="2024-11-17T23:39:18.340" v="301"/>
          <ac:spMkLst>
            <pc:docMk/>
            <pc:sldMk cId="3861986546" sldId="890"/>
            <ac:spMk id="4" creationId="{C5B93149-CD1D-4C62-8DFE-579BA4A128B1}"/>
          </ac:spMkLst>
        </pc:spChg>
        <pc:spChg chg="mod">
          <ac:chgData name="Olivier Genoud" userId="e3287607-b312-4221-8c8d-a6943b641987" providerId="ADAL" clId="{FCBF3E9B-A976-4524-A18D-4772B8371AC3}" dt="2024-11-18T14:08:08.127" v="648" actId="6549"/>
          <ac:spMkLst>
            <pc:docMk/>
            <pc:sldMk cId="3861986546" sldId="890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FCBF3E9B-A976-4524-A18D-4772B8371AC3}" dt="2024-11-17T20:52:07.954" v="291" actId="47"/>
        <pc:sldMkLst>
          <pc:docMk/>
          <pc:sldMk cId="2984681367" sldId="892"/>
        </pc:sldMkLst>
      </pc:sldChg>
      <pc:sldChg chg="del">
        <pc:chgData name="Olivier Genoud" userId="e3287607-b312-4221-8c8d-a6943b641987" providerId="ADAL" clId="{FCBF3E9B-A976-4524-A18D-4772B8371AC3}" dt="2024-11-17T20:52:07.954" v="291" actId="47"/>
        <pc:sldMkLst>
          <pc:docMk/>
          <pc:sldMk cId="1679295632" sldId="893"/>
        </pc:sldMkLst>
      </pc:sldChg>
      <pc:sldChg chg="del">
        <pc:chgData name="Olivier Genoud" userId="e3287607-b312-4221-8c8d-a6943b641987" providerId="ADAL" clId="{FCBF3E9B-A976-4524-A18D-4772B8371AC3}" dt="2024-11-17T20:52:07.954" v="291" actId="47"/>
        <pc:sldMkLst>
          <pc:docMk/>
          <pc:sldMk cId="289467042" sldId="894"/>
        </pc:sldMkLst>
      </pc:sldChg>
      <pc:sldChg chg="del">
        <pc:chgData name="Olivier Genoud" userId="e3287607-b312-4221-8c8d-a6943b641987" providerId="ADAL" clId="{FCBF3E9B-A976-4524-A18D-4772B8371AC3}" dt="2024-11-17T23:38:34.291" v="297" actId="47"/>
        <pc:sldMkLst>
          <pc:docMk/>
          <pc:sldMk cId="3430940149" sldId="895"/>
        </pc:sldMkLst>
      </pc:sldChg>
      <pc:sldChg chg="delSp modSp mod">
        <pc:chgData name="Olivier Genoud" userId="e3287607-b312-4221-8c8d-a6943b641987" providerId="ADAL" clId="{FCBF3E9B-A976-4524-A18D-4772B8371AC3}" dt="2024-11-18T14:33:19.678" v="674" actId="403"/>
        <pc:sldMkLst>
          <pc:docMk/>
          <pc:sldMk cId="1470335251" sldId="896"/>
        </pc:sldMkLst>
        <pc:spChg chg="del">
          <ac:chgData name="Olivier Genoud" userId="e3287607-b312-4221-8c8d-a6943b641987" providerId="ADAL" clId="{FCBF3E9B-A976-4524-A18D-4772B8371AC3}" dt="2024-11-17T20:43:48.579" v="94" actId="478"/>
          <ac:spMkLst>
            <pc:docMk/>
            <pc:sldMk cId="1470335251" sldId="896"/>
            <ac:spMk id="2" creationId="{94DD9BB4-A4DC-C7EB-3B4B-06F796C68FD6}"/>
          </ac:spMkLst>
        </pc:spChg>
        <pc:spChg chg="mod">
          <ac:chgData name="Olivier Genoud" userId="e3287607-b312-4221-8c8d-a6943b641987" providerId="ADAL" clId="{FCBF3E9B-A976-4524-A18D-4772B8371AC3}" dt="2024-11-17T20:39:43.422" v="3" actId="6549"/>
          <ac:spMkLst>
            <pc:docMk/>
            <pc:sldMk cId="1470335251" sldId="896"/>
            <ac:spMk id="4" creationId="{C5B93149-CD1D-4C62-8DFE-579BA4A128B1}"/>
          </ac:spMkLst>
        </pc:spChg>
        <pc:spChg chg="mod">
          <ac:chgData name="Olivier Genoud" userId="e3287607-b312-4221-8c8d-a6943b641987" providerId="ADAL" clId="{FCBF3E9B-A976-4524-A18D-4772B8371AC3}" dt="2024-11-18T14:33:19.678" v="674" actId="403"/>
          <ac:spMkLst>
            <pc:docMk/>
            <pc:sldMk cId="1470335251" sldId="896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FCBF3E9B-A976-4524-A18D-4772B8371AC3}" dt="2024-11-18T14:33:32.811" v="676" actId="404"/>
        <pc:sldMkLst>
          <pc:docMk/>
          <pc:sldMk cId="2261384514" sldId="897"/>
        </pc:sldMkLst>
        <pc:spChg chg="mod">
          <ac:chgData name="Olivier Genoud" userId="e3287607-b312-4221-8c8d-a6943b641987" providerId="ADAL" clId="{FCBF3E9B-A976-4524-A18D-4772B8371AC3}" dt="2024-11-18T14:33:32.811" v="676" actId="404"/>
          <ac:spMkLst>
            <pc:docMk/>
            <pc:sldMk cId="2261384514" sldId="897"/>
            <ac:spMk id="18435" creationId="{6DF2C6A5-97CD-46B8-BBA9-33870923E61E}"/>
          </ac:spMkLst>
        </pc:spChg>
      </pc:sldChg>
      <pc:sldChg chg="delSp modSp add mod">
        <pc:chgData name="Olivier Genoud" userId="e3287607-b312-4221-8c8d-a6943b641987" providerId="ADAL" clId="{FCBF3E9B-A976-4524-A18D-4772B8371AC3}" dt="2024-11-18T20:54:00.624" v="886" actId="478"/>
        <pc:sldMkLst>
          <pc:docMk/>
          <pc:sldMk cId="1124773930" sldId="898"/>
        </pc:sldMkLst>
        <pc:spChg chg="del">
          <ac:chgData name="Olivier Genoud" userId="e3287607-b312-4221-8c8d-a6943b641987" providerId="ADAL" clId="{FCBF3E9B-A976-4524-A18D-4772B8371AC3}" dt="2024-11-18T20:54:00.624" v="886" actId="478"/>
          <ac:spMkLst>
            <pc:docMk/>
            <pc:sldMk cId="1124773930" sldId="898"/>
            <ac:spMk id="2" creationId="{4646FF14-10AA-A3C7-60D8-981E625352FE}"/>
          </ac:spMkLst>
        </pc:spChg>
        <pc:spChg chg="mod">
          <ac:chgData name="Olivier Genoud" userId="e3287607-b312-4221-8c8d-a6943b641987" providerId="ADAL" clId="{FCBF3E9B-A976-4524-A18D-4772B8371AC3}" dt="2024-11-18T01:07:37.079" v="634" actId="20577"/>
          <ac:spMkLst>
            <pc:docMk/>
            <pc:sldMk cId="1124773930" sldId="898"/>
            <ac:spMk id="4" creationId="{C5B93149-CD1D-4C62-8DFE-579BA4A128B1}"/>
          </ac:spMkLst>
        </pc:spChg>
        <pc:spChg chg="mod">
          <ac:chgData name="Olivier Genoud" userId="e3287607-b312-4221-8c8d-a6943b641987" providerId="ADAL" clId="{FCBF3E9B-A976-4524-A18D-4772B8371AC3}" dt="2024-11-18T19:15:40.691" v="885" actId="20577"/>
          <ac:spMkLst>
            <pc:docMk/>
            <pc:sldMk cId="1124773930" sldId="898"/>
            <ac:spMk id="18435" creationId="{6DF2C6A5-97CD-46B8-BBA9-33870923E61E}"/>
          </ac:spMkLst>
        </pc:spChg>
      </pc:sldChg>
      <pc:sldChg chg="new del">
        <pc:chgData name="Olivier Genoud" userId="e3287607-b312-4221-8c8d-a6943b641987" providerId="ADAL" clId="{FCBF3E9B-A976-4524-A18D-4772B8371AC3}" dt="2024-11-17T23:38:58.739" v="299" actId="47"/>
        <pc:sldMkLst>
          <pc:docMk/>
          <pc:sldMk cId="2733577251" sldId="898"/>
        </pc:sldMkLst>
      </pc:sldChg>
      <pc:sldChg chg="delSp modSp add mod">
        <pc:chgData name="Olivier Genoud" userId="e3287607-b312-4221-8c8d-a6943b641987" providerId="ADAL" clId="{FCBF3E9B-A976-4524-A18D-4772B8371AC3}" dt="2024-11-18T14:08:17.006" v="653" actId="478"/>
        <pc:sldMkLst>
          <pc:docMk/>
          <pc:sldMk cId="1110432132" sldId="899"/>
        </pc:sldMkLst>
        <pc:spChg chg="del">
          <ac:chgData name="Olivier Genoud" userId="e3287607-b312-4221-8c8d-a6943b641987" providerId="ADAL" clId="{FCBF3E9B-A976-4524-A18D-4772B8371AC3}" dt="2024-11-18T14:08:17.006" v="653" actId="478"/>
          <ac:spMkLst>
            <pc:docMk/>
            <pc:sldMk cId="1110432132" sldId="899"/>
            <ac:spMk id="2" creationId="{4646FF14-10AA-A3C7-60D8-981E625352FE}"/>
          </ac:spMkLst>
        </pc:spChg>
        <pc:spChg chg="mod">
          <ac:chgData name="Olivier Genoud" userId="e3287607-b312-4221-8c8d-a6943b641987" providerId="ADAL" clId="{FCBF3E9B-A976-4524-A18D-4772B8371AC3}" dt="2024-11-17T23:43:16.068" v="372"/>
          <ac:spMkLst>
            <pc:docMk/>
            <pc:sldMk cId="1110432132" sldId="899"/>
            <ac:spMk id="4" creationId="{C5B93149-CD1D-4C62-8DFE-579BA4A128B1}"/>
          </ac:spMkLst>
        </pc:spChg>
        <pc:spChg chg="mod">
          <ac:chgData name="Olivier Genoud" userId="e3287607-b312-4221-8c8d-a6943b641987" providerId="ADAL" clId="{FCBF3E9B-A976-4524-A18D-4772B8371AC3}" dt="2024-11-18T14:08:13.037" v="652" actId="6549"/>
          <ac:spMkLst>
            <pc:docMk/>
            <pc:sldMk cId="1110432132" sldId="899"/>
            <ac:spMk id="18435" creationId="{6DF2C6A5-97CD-46B8-BBA9-33870923E61E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666689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282489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666689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849628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975555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956588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831047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105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Orlando, USA – 18th to 22nd November 2024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7" y="6381750"/>
            <a:ext cx="2017481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RAN5#105 TTCN sidebar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4"/>
            <a:ext cx="9144000" cy="2915687"/>
          </a:xfrm>
        </p:spPr>
        <p:txBody>
          <a:bodyPr/>
          <a:lstStyle/>
          <a:p>
            <a:pPr eaLnBrk="1" hangingPunct="1"/>
            <a:r>
              <a:rPr lang="en-GB" altLang="en-US" b="1" dirty="0"/>
              <a:t>RAN5#105 TTCN sidebar</a:t>
            </a:r>
            <a:br>
              <a:rPr lang="en-GB" altLang="en-US" b="1" dirty="0"/>
            </a:br>
            <a:br>
              <a:rPr lang="en-GB" altLang="en-US" sz="4000" b="1" dirty="0"/>
            </a:br>
            <a:r>
              <a:rPr lang="en-GB" altLang="en-US" sz="4000" b="1" dirty="0"/>
              <a:t>Wednesday 20</a:t>
            </a:r>
            <a:r>
              <a:rPr lang="en-GB" altLang="en-US" sz="4000" b="1" baseline="30000" dirty="0"/>
              <a:t>th</a:t>
            </a:r>
            <a:r>
              <a:rPr lang="en-GB" altLang="en-US" sz="4000" b="1" dirty="0"/>
              <a:t> November 2024</a:t>
            </a:r>
            <a:br>
              <a:rPr lang="en-GB" altLang="en-US" sz="4000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2400"/>
            <a:ext cx="10823230" cy="5043055"/>
          </a:xfrm>
        </p:spPr>
        <p:txBody>
          <a:bodyPr/>
          <a:lstStyle/>
          <a:p>
            <a:pPr eaLnBrk="1" hangingPunct="1"/>
            <a:r>
              <a:rPr lang="en-GB" altLang="en-US" sz="2000" b="1" dirty="0"/>
              <a:t> TTCN Workshop#67 follow-up:</a:t>
            </a:r>
          </a:p>
          <a:p>
            <a:pPr lvl="1"/>
            <a:r>
              <a:rPr lang="en-GB" altLang="en-US" sz="1800" dirty="0"/>
              <a:t>Review of Action Points. </a:t>
            </a:r>
          </a:p>
          <a:p>
            <a:pPr eaLnBrk="1" hangingPunct="1"/>
            <a:r>
              <a:rPr lang="en-GB" altLang="en-US" sz="2000" b="1" dirty="0"/>
              <a:t> Rel-17 NR coverage </a:t>
            </a:r>
            <a:r>
              <a:rPr lang="en-GB" altLang="en-US" sz="2000" b="1" dirty="0" err="1"/>
              <a:t>enh</a:t>
            </a:r>
            <a:r>
              <a:rPr lang="en-GB" altLang="en-US" sz="2000" b="1" dirty="0"/>
              <a:t>.:  </a:t>
            </a:r>
          </a:p>
          <a:p>
            <a:pPr lvl="1" eaLnBrk="1" hangingPunct="1"/>
            <a:r>
              <a:rPr lang="en-GB" altLang="en-US" sz="1800" dirty="0"/>
              <a:t>Test Model and NR ASPs updates.</a:t>
            </a:r>
          </a:p>
          <a:p>
            <a:pPr eaLnBrk="1" hangingPunct="1"/>
            <a:r>
              <a:rPr lang="en-GB" altLang="en-US" sz="2000" b="1" dirty="0"/>
              <a:t> Rel-17 NR </a:t>
            </a:r>
            <a:r>
              <a:rPr lang="en-GB" altLang="en-US" sz="2000" b="1" dirty="0" err="1"/>
              <a:t>feMIMO</a:t>
            </a:r>
            <a:r>
              <a:rPr lang="en-GB" altLang="en-US" sz="2000" b="1" dirty="0"/>
              <a:t>:  </a:t>
            </a:r>
          </a:p>
          <a:p>
            <a:pPr lvl="1" eaLnBrk="1" hangingPunct="1"/>
            <a:r>
              <a:rPr lang="en-GB" altLang="en-US" sz="1800" dirty="0"/>
              <a:t>NR ASPs updates.</a:t>
            </a:r>
          </a:p>
          <a:p>
            <a:pPr eaLnBrk="1" hangingPunct="1"/>
            <a:r>
              <a:rPr lang="en-GB" altLang="en-US" sz="2000" b="1" dirty="0"/>
              <a:t> Rel-18 NR coverage </a:t>
            </a:r>
            <a:r>
              <a:rPr lang="en-GB" altLang="en-US" sz="2000" b="1" dirty="0" err="1"/>
              <a:t>enh</a:t>
            </a:r>
            <a:r>
              <a:rPr lang="en-GB" altLang="en-US" sz="2000" b="1" dirty="0"/>
              <a:t>. Phase2:</a:t>
            </a:r>
          </a:p>
          <a:p>
            <a:pPr lvl="1" eaLnBrk="1" hangingPunct="1"/>
            <a:r>
              <a:rPr lang="en-GB" altLang="en-US" sz="1800" dirty="0"/>
              <a:t>Initial Test Model and ASPs updates.</a:t>
            </a:r>
          </a:p>
          <a:p>
            <a:pPr eaLnBrk="1" hangingPunct="1"/>
            <a:r>
              <a:rPr lang="en-GB" altLang="en-US" sz="2000" b="1" dirty="0"/>
              <a:t> Rel-18 partial baseline upgrade:</a:t>
            </a:r>
          </a:p>
          <a:p>
            <a:pPr lvl="1"/>
            <a:r>
              <a:rPr lang="en-GB" altLang="en-US" sz="1800" dirty="0"/>
              <a:t>NR ASN.1. </a:t>
            </a:r>
            <a:endParaRPr lang="en-GB" altLang="en-US" sz="1400" b="1" dirty="0"/>
          </a:p>
          <a:p>
            <a:pPr eaLnBrk="1" hangingPunct="1"/>
            <a:r>
              <a:rPr lang="en-GB" altLang="en-US" sz="2000" b="1" dirty="0"/>
              <a:t> Rel-10 LTE </a:t>
            </a:r>
            <a:r>
              <a:rPr lang="en-GB" altLang="en-US" sz="2000" b="1" dirty="0" err="1"/>
              <a:t>SCell</a:t>
            </a:r>
            <a:r>
              <a:rPr lang="en-GB" altLang="en-US" sz="2000" b="1" dirty="0"/>
              <a:t> deactivation (R&amp;S R5s240627):</a:t>
            </a:r>
          </a:p>
          <a:p>
            <a:pPr lvl="1" eaLnBrk="1" hangingPunct="1"/>
            <a:r>
              <a:rPr lang="en-GB" altLang="en-US" sz="1800" dirty="0"/>
              <a:t>ASP update.</a:t>
            </a:r>
          </a:p>
          <a:p>
            <a:pPr eaLnBrk="1" hangingPunct="1"/>
            <a:r>
              <a:rPr lang="en-GB" altLang="en-US" sz="2000" dirty="0"/>
              <a:t> </a:t>
            </a:r>
            <a:r>
              <a:rPr lang="en-GB" altLang="en-US" sz="2000" b="1" dirty="0"/>
              <a:t>R5-246765r1 (R&amp;S): </a:t>
            </a:r>
            <a:r>
              <a:rPr lang="en-GB" altLang="en-US" sz="2000" dirty="0" err="1"/>
              <a:t>SearchSpace</a:t>
            </a:r>
            <a:endParaRPr lang="en-GB" altLang="en-US" sz="2000" dirty="0"/>
          </a:p>
          <a:p>
            <a:pPr eaLnBrk="1" hangingPunct="1"/>
            <a:r>
              <a:rPr lang="en-GB" altLang="en-US" sz="2000" dirty="0"/>
              <a:t> </a:t>
            </a:r>
            <a:r>
              <a:rPr lang="en-GB" altLang="en-US" sz="2000" b="1" dirty="0"/>
              <a:t>R5-247221 (Anritsu)</a:t>
            </a:r>
            <a:r>
              <a:rPr lang="en-GB" altLang="en-US" sz="2000" dirty="0"/>
              <a:t>: IMS APN/DNN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Agenda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68582"/>
            <a:ext cx="10823230" cy="4738254"/>
          </a:xfrm>
        </p:spPr>
        <p:txBody>
          <a:bodyPr/>
          <a:lstStyle/>
          <a:p>
            <a:pPr eaLnBrk="1" hangingPunct="1"/>
            <a:r>
              <a:rPr lang="en-GB" altLang="en-US" sz="3600" b="1" dirty="0"/>
              <a:t> Action 67.1:</a:t>
            </a:r>
            <a:r>
              <a:rPr lang="en-GB" altLang="en-US" sz="3600" dirty="0"/>
              <a:t> Rel-15 BWP Switch TC 7.1.1.8.1</a:t>
            </a:r>
            <a:endParaRPr lang="en-GB" altLang="en-US" sz="3600" b="1" dirty="0"/>
          </a:p>
          <a:p>
            <a:pPr lvl="1"/>
            <a:r>
              <a:rPr lang="en-GB" altLang="en-US" sz="3200" dirty="0"/>
              <a:t>TF160: To provide a draft TTCN implementation of TC 7.1.1.8.1 using the ASP proposed in R5w240304 to switch the BWP. By 25th October.</a:t>
            </a:r>
          </a:p>
          <a:p>
            <a:pPr lvl="1"/>
            <a:r>
              <a:rPr lang="en-GB" altLang="en-US" sz="3200" dirty="0"/>
              <a:t>=&gt; provided on 30</a:t>
            </a:r>
            <a:r>
              <a:rPr lang="en-GB" altLang="en-US" sz="3200" baseline="30000" dirty="0"/>
              <a:t>th</a:t>
            </a:r>
            <a:r>
              <a:rPr lang="en-GB" altLang="en-US" sz="3200" dirty="0"/>
              <a:t> October (R5w240304 TTCN implementation). </a:t>
            </a:r>
          </a:p>
          <a:p>
            <a:pPr lvl="2"/>
            <a:r>
              <a:rPr lang="en-GB" altLang="en-US" sz="2800" dirty="0"/>
              <a:t>Review comments received from R&amp;S.</a:t>
            </a:r>
          </a:p>
          <a:p>
            <a:pPr lvl="2"/>
            <a:r>
              <a:rPr lang="en-GB" altLang="en-US" sz="2800" dirty="0"/>
              <a:t>=&gt; R5w240304r1 TTCN implementation.zip.</a:t>
            </a:r>
            <a:endParaRPr lang="en-GB" altLang="en-US" sz="3200" dirty="0"/>
          </a:p>
          <a:p>
            <a:pPr lvl="2" eaLnBrk="1" hangingPunct="1"/>
            <a:endParaRPr lang="en-GB" altLang="en-US" sz="2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Workshop#67 follow-up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47033525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0427"/>
            <a:ext cx="10823230" cy="4998128"/>
          </a:xfrm>
        </p:spPr>
        <p:txBody>
          <a:bodyPr/>
          <a:lstStyle/>
          <a:p>
            <a:pPr eaLnBrk="1" hangingPunct="1"/>
            <a:r>
              <a:rPr lang="en-GB" altLang="en-US" sz="3200" b="1" dirty="0"/>
              <a:t> Action 67.2: </a:t>
            </a:r>
            <a:r>
              <a:rPr lang="en-GB" altLang="en-US" sz="3200" dirty="0"/>
              <a:t>Rel-15 BWP Switch TC 7.1.1.8.1</a:t>
            </a:r>
            <a:endParaRPr lang="en-GB" altLang="en-US" sz="3200" b="1" dirty="0"/>
          </a:p>
          <a:p>
            <a:pPr lvl="1"/>
            <a:r>
              <a:rPr lang="en-GB" altLang="en-US" sz="2800" dirty="0"/>
              <a:t>TF160: To clarify the text of the ASP proposed in R5w240304 to switch the BWP. By 25th October.</a:t>
            </a:r>
          </a:p>
          <a:p>
            <a:pPr lvl="1"/>
            <a:r>
              <a:rPr lang="en-GB" altLang="en-US" sz="2800" dirty="0"/>
              <a:t>=&gt; provided on 30th October (R5w240304r1.zip). </a:t>
            </a:r>
          </a:p>
          <a:p>
            <a:pPr lvl="2"/>
            <a:r>
              <a:rPr lang="en-GB" altLang="en-US" sz="2400" dirty="0"/>
              <a:t>No comment received.</a:t>
            </a:r>
          </a:p>
          <a:p>
            <a:pPr lvl="2"/>
            <a:endParaRPr lang="en-GB" altLang="en-US" sz="2400" b="1" dirty="0"/>
          </a:p>
          <a:p>
            <a:pPr eaLnBrk="1" hangingPunct="1"/>
            <a:r>
              <a:rPr lang="en-GB" altLang="en-US" sz="3200" b="1" dirty="0"/>
              <a:t> Action 67.3:</a:t>
            </a:r>
            <a:r>
              <a:rPr lang="en-GB" altLang="en-US" sz="3200" dirty="0"/>
              <a:t> Rel-18 NR MC </a:t>
            </a:r>
            <a:r>
              <a:rPr lang="en-GB" altLang="en-US" sz="3200" dirty="0" err="1"/>
              <a:t>enh</a:t>
            </a:r>
            <a:r>
              <a:rPr lang="en-GB" altLang="en-US" sz="3200" dirty="0"/>
              <a:t>.</a:t>
            </a:r>
            <a:endParaRPr lang="en-GB" altLang="en-US" sz="3200" b="1" dirty="0"/>
          </a:p>
          <a:p>
            <a:pPr lvl="1"/>
            <a:r>
              <a:rPr lang="en-GB" altLang="en-US" sz="2800" dirty="0"/>
              <a:t>SS Vendors: To review the ASPs proposed in R5w240308 for the MC enhancements. By 8th November.</a:t>
            </a:r>
          </a:p>
          <a:p>
            <a:pPr lvl="1"/>
            <a:r>
              <a:rPr lang="en-GB" altLang="en-US" sz="2800" dirty="0"/>
              <a:t>=&gt; No comment received. </a:t>
            </a:r>
          </a:p>
          <a:p>
            <a:pPr lvl="2"/>
            <a:endParaRPr lang="en-GB" altLang="en-US" sz="2800" b="1" dirty="0"/>
          </a:p>
          <a:p>
            <a:pPr eaLnBrk="1" hangingPunct="1"/>
            <a:endParaRPr lang="en-GB" altLang="en-US" sz="3200" b="1" dirty="0"/>
          </a:p>
          <a:p>
            <a:pPr lvl="2" eaLnBrk="1" hangingPunct="1"/>
            <a:endParaRPr lang="en-GB" alt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Workshop#67 follow-up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26138451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55937"/>
            <a:ext cx="10823230" cy="4962617"/>
          </a:xfrm>
        </p:spPr>
        <p:txBody>
          <a:bodyPr/>
          <a:lstStyle/>
          <a:p>
            <a:pPr eaLnBrk="1" hangingPunct="1"/>
            <a:r>
              <a:rPr lang="en-GB" altLang="en-US" sz="3600" b="1" dirty="0"/>
              <a:t> Test Model and NR ASPs updates:</a:t>
            </a:r>
            <a:r>
              <a:rPr lang="en-GB" altLang="en-US" sz="3600" dirty="0"/>
              <a:t> </a:t>
            </a:r>
            <a:endParaRPr lang="en-GB" altLang="en-US" sz="3600" b="1" dirty="0"/>
          </a:p>
          <a:p>
            <a:pPr lvl="1"/>
            <a:r>
              <a:rPr lang="en-GB" altLang="en-US" sz="3200" dirty="0"/>
              <a:t>needed by NR MAC TCs 7.1.1.3.14.1 to 7.1.1.3.14.4.</a:t>
            </a:r>
          </a:p>
          <a:p>
            <a:pPr lvl="1"/>
            <a:r>
              <a:rPr lang="en-GB" altLang="en-US" sz="3200" dirty="0"/>
              <a:t>R5w240311.zip</a:t>
            </a:r>
          </a:p>
          <a:p>
            <a:pPr eaLnBrk="1" hangingPunct="1"/>
            <a:endParaRPr lang="en-GB" altLang="en-US" sz="3600" b="1" dirty="0"/>
          </a:p>
          <a:p>
            <a:pPr lvl="2" eaLnBrk="1" hangingPunct="1"/>
            <a:endParaRPr lang="en-GB" altLang="en-US" sz="2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Rel-17 NR coverage </a:t>
            </a:r>
            <a:r>
              <a:rPr lang="en-US" altLang="en-US" dirty="0" err="1"/>
              <a:t>enh</a:t>
            </a:r>
            <a:r>
              <a:rPr lang="en-US" altLang="en-US" dirty="0"/>
              <a:t>.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86198654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55937"/>
            <a:ext cx="10823230" cy="4962617"/>
          </a:xfrm>
        </p:spPr>
        <p:txBody>
          <a:bodyPr/>
          <a:lstStyle/>
          <a:p>
            <a:pPr eaLnBrk="1" hangingPunct="1"/>
            <a:r>
              <a:rPr lang="en-GB" altLang="en-US" sz="3600" b="1" dirty="0"/>
              <a:t> NR ASPs updates:</a:t>
            </a:r>
            <a:r>
              <a:rPr lang="en-GB" altLang="en-US" sz="3600" dirty="0"/>
              <a:t> </a:t>
            </a:r>
            <a:endParaRPr lang="en-GB" altLang="en-US" sz="3600" b="1" dirty="0"/>
          </a:p>
          <a:p>
            <a:pPr lvl="1"/>
            <a:r>
              <a:rPr lang="en-GB" altLang="en-US" sz="3200" dirty="0"/>
              <a:t>needed by NR MAC TCs 7.1.1.1.19, 7.1.1.2.7, 7.1.1.3.17.1, 7.1.1.3.17.2.</a:t>
            </a:r>
          </a:p>
          <a:p>
            <a:pPr lvl="1"/>
            <a:r>
              <a:rPr lang="en-GB" altLang="en-US" sz="3200" dirty="0"/>
              <a:t>R5w240312.zip</a:t>
            </a:r>
          </a:p>
          <a:p>
            <a:pPr eaLnBrk="1" hangingPunct="1"/>
            <a:endParaRPr lang="en-GB" altLang="en-US" sz="3600" b="1" dirty="0"/>
          </a:p>
          <a:p>
            <a:pPr lvl="2" eaLnBrk="1" hangingPunct="1"/>
            <a:endParaRPr lang="en-GB" altLang="en-US" sz="2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Rel-17 NR </a:t>
            </a:r>
            <a:r>
              <a:rPr lang="en-US" altLang="en-US" dirty="0" err="1"/>
              <a:t>feMIMO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110432132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55937"/>
            <a:ext cx="10823230" cy="4962617"/>
          </a:xfrm>
        </p:spPr>
        <p:txBody>
          <a:bodyPr/>
          <a:lstStyle/>
          <a:p>
            <a:pPr eaLnBrk="1" hangingPunct="1"/>
            <a:r>
              <a:rPr lang="en-GB" altLang="en-US" sz="3600" b="1" dirty="0"/>
              <a:t> Test Model and NR ASPs updates:</a:t>
            </a:r>
            <a:r>
              <a:rPr lang="en-GB" altLang="en-US" sz="3600" dirty="0"/>
              <a:t> </a:t>
            </a:r>
            <a:endParaRPr lang="en-GB" altLang="en-US" sz="3600" b="1" dirty="0"/>
          </a:p>
          <a:p>
            <a:pPr lvl="1"/>
            <a:r>
              <a:rPr lang="en-GB" altLang="en-US" sz="3200" dirty="0"/>
              <a:t>needed by NR MAC TCs 7.1.1.1.20 to 7.1.1.1.22.</a:t>
            </a:r>
          </a:p>
          <a:p>
            <a:pPr lvl="1"/>
            <a:r>
              <a:rPr lang="en-GB" altLang="en-US" sz="3200" dirty="0"/>
              <a:t>R5w240313.zip</a:t>
            </a:r>
          </a:p>
          <a:p>
            <a:pPr eaLnBrk="1" hangingPunct="1"/>
            <a:endParaRPr lang="en-GB" altLang="en-US" sz="3600" b="1" dirty="0"/>
          </a:p>
          <a:p>
            <a:pPr lvl="2" eaLnBrk="1" hangingPunct="1"/>
            <a:endParaRPr lang="en-GB" altLang="en-US" sz="2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Rel-18 NR coverage </a:t>
            </a:r>
            <a:r>
              <a:rPr lang="en-US" altLang="en-US" dirty="0" err="1"/>
              <a:t>enh</a:t>
            </a:r>
            <a:r>
              <a:rPr lang="en-US" altLang="en-US" dirty="0"/>
              <a:t>. phase2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404777545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00521"/>
            <a:ext cx="10823230" cy="4962617"/>
          </a:xfrm>
        </p:spPr>
        <p:txBody>
          <a:bodyPr/>
          <a:lstStyle/>
          <a:p>
            <a:pPr eaLnBrk="1" hangingPunct="1"/>
            <a:r>
              <a:rPr lang="en-GB" altLang="en-US" sz="3200" b="1" dirty="0"/>
              <a:t> Current Rel-18 baseline: June 2024.</a:t>
            </a:r>
            <a:r>
              <a:rPr lang="en-GB" altLang="en-US" sz="2800" dirty="0"/>
              <a:t> </a:t>
            </a:r>
          </a:p>
          <a:p>
            <a:pPr eaLnBrk="1" hangingPunct="1"/>
            <a:r>
              <a:rPr lang="en-GB" altLang="en-US" sz="3200" b="1" dirty="0"/>
              <a:t> RAN5#105 prose CRs on Rel-18:</a:t>
            </a:r>
          </a:p>
          <a:p>
            <a:pPr lvl="1" eaLnBrk="1" hangingPunct="1"/>
            <a:r>
              <a:rPr lang="en-GB" altLang="en-US" sz="2800" dirty="0"/>
              <a:t>Some CRs require newer Rel-18 NR ASN.1 version Sep’24: </a:t>
            </a:r>
          </a:p>
          <a:p>
            <a:pPr lvl="2" eaLnBrk="1" hangingPunct="1"/>
            <a:r>
              <a:rPr lang="en-GB" altLang="en-US" sz="2400" dirty="0"/>
              <a:t>e.g. R5-246359/6360/7049/7050.</a:t>
            </a:r>
            <a:endParaRPr lang="en-GB" altLang="en-US" sz="2800" b="1" dirty="0"/>
          </a:p>
          <a:p>
            <a:pPr eaLnBrk="1" hangingPunct="1"/>
            <a:r>
              <a:rPr lang="en-GB" altLang="en-US" sz="3200" b="1" dirty="0"/>
              <a:t> RAN2: </a:t>
            </a:r>
          </a:p>
          <a:p>
            <a:pPr lvl="1" eaLnBrk="1" hangingPunct="1"/>
            <a:r>
              <a:rPr lang="en-GB" altLang="en-US" sz="2800" dirty="0"/>
              <a:t>Status Report from RAN2 Chair in RP-242375 slide 17:</a:t>
            </a:r>
          </a:p>
          <a:p>
            <a:pPr lvl="2" eaLnBrk="1" hangingPunct="1"/>
            <a:r>
              <a:rPr lang="en-GB" altLang="en-US" sz="2400" dirty="0"/>
              <a:t>Rel-18 next steps: Continue work on stabilizing Rel-18 specifications. CRs still expected for a number of WIs and corrections/finalization of UE capabilities issues. </a:t>
            </a:r>
          </a:p>
          <a:p>
            <a:pPr eaLnBrk="1" hangingPunct="1">
              <a:buFont typeface="Wingdings" panose="05000000000000000000" pitchFamily="2" charset="2"/>
              <a:buChar char="è"/>
            </a:pPr>
            <a:r>
              <a:rPr lang="en-GB" altLang="en-US" sz="3200" dirty="0">
                <a:sym typeface="Wingdings" panose="05000000000000000000" pitchFamily="2" charset="2"/>
              </a:rPr>
              <a:t>Plan to upgrade Rel-18 ASN.1 with upcoming Dec’24 version. </a:t>
            </a:r>
            <a:r>
              <a:rPr lang="en-GB" altLang="en-US" sz="2800" dirty="0">
                <a:sym typeface="Wingdings" panose="05000000000000000000" pitchFamily="2" charset="2"/>
              </a:rPr>
              <a:t>TBC whether E-UTRA ASN.1 &amp; LPP ASN.1 will follow.</a:t>
            </a:r>
            <a:endParaRPr lang="en-GB" altLang="en-US" sz="2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Rel-18 partial baseline upgrade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124773930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55937"/>
            <a:ext cx="10823230" cy="4962617"/>
          </a:xfrm>
        </p:spPr>
        <p:txBody>
          <a:bodyPr/>
          <a:lstStyle/>
          <a:p>
            <a:pPr eaLnBrk="1" hangingPunct="1"/>
            <a:r>
              <a:rPr lang="en-GB" altLang="en-US" sz="3600" b="1" dirty="0"/>
              <a:t>ASP update:</a:t>
            </a:r>
            <a:r>
              <a:rPr lang="en-GB" altLang="en-US" sz="3600" dirty="0"/>
              <a:t> </a:t>
            </a:r>
            <a:endParaRPr lang="en-GB" altLang="en-US" sz="3600" b="1" dirty="0"/>
          </a:p>
          <a:p>
            <a:pPr lvl="1"/>
            <a:r>
              <a:rPr lang="en-GB" altLang="en-US" sz="3200" dirty="0"/>
              <a:t>related to TTCN CR R5s240627 from R&amp;S (Correction to LTE 7.1.9.1.x testcases).</a:t>
            </a:r>
          </a:p>
          <a:p>
            <a:pPr lvl="1"/>
            <a:r>
              <a:rPr lang="en-GB" altLang="en-US" sz="3200" dirty="0"/>
              <a:t>R5w240314.zip</a:t>
            </a:r>
          </a:p>
          <a:p>
            <a:pPr eaLnBrk="1" hangingPunct="1"/>
            <a:endParaRPr lang="en-GB" altLang="en-US" sz="3600" b="1" dirty="0"/>
          </a:p>
          <a:p>
            <a:pPr lvl="2" eaLnBrk="1" hangingPunct="1"/>
            <a:endParaRPr lang="en-GB" altLang="en-US" sz="2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Rel-10 LTE </a:t>
            </a:r>
            <a:r>
              <a:rPr lang="en-US" altLang="en-US" dirty="0" err="1"/>
              <a:t>SCell</a:t>
            </a:r>
            <a:r>
              <a:rPr lang="en-US" altLang="en-US" dirty="0"/>
              <a:t> deactivation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88278691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16518</TotalTime>
  <Words>474</Words>
  <Application>Microsoft Office PowerPoint</Application>
  <PresentationFormat>Widescreen</PresentationFormat>
  <Paragraphs>68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 </vt:lpstr>
      <vt:lpstr>Arial</vt:lpstr>
      <vt:lpstr>Calibri</vt:lpstr>
      <vt:lpstr>Calibri Light</vt:lpstr>
      <vt:lpstr>Times New Roman</vt:lpstr>
      <vt:lpstr>Wingdings</vt:lpstr>
      <vt:lpstr>Office Theme</vt:lpstr>
      <vt:lpstr>RAN5#105 TTCN sidebar  Wednesday 20th November 2024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685</cp:revision>
  <cp:lastPrinted>2022-05-03T13:15:30Z</cp:lastPrinted>
  <dcterms:created xsi:type="dcterms:W3CDTF">2010-02-05T13:52:04Z</dcterms:created>
  <dcterms:modified xsi:type="dcterms:W3CDTF">2024-11-20T20:49:53Z</dcterms:modified>
  <cp:contentStatus>Template 2017</cp:contentStatus>
</cp:coreProperties>
</file>