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90" r:id="rId3"/>
    <p:sldId id="430" r:id="rId5"/>
    <p:sldId id="482" r:id="rId6"/>
    <p:sldId id="484" r:id="rId7"/>
    <p:sldId id="476" r:id="rId8"/>
    <p:sldId id="478" r:id="rId9"/>
    <p:sldId id="480" r:id="rId10"/>
    <p:sldId id="495" r:id="rId11"/>
    <p:sldId id="479" r:id="rId12"/>
  </p:sldIdLst>
  <p:sldSz cx="12190095" cy="685927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/>
    <p:restoredTop sz="93447"/>
  </p:normalViewPr>
  <p:slideViewPr>
    <p:cSldViewPr snapToGrid="0" showGuides="1">
      <p:cViewPr varScale="1">
        <p:scale>
          <a:sx n="100" d="100"/>
          <a:sy n="100" d="100"/>
        </p:scale>
        <p:origin x="1296" y="72"/>
      </p:cViewPr>
      <p:guideLst>
        <p:guide orient="horz" pos="2249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 It is strongly recommended contributions are focussed/targeted on RAN5 aspects of ‘AI/ML Testability and Interoperability’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Discussion on handling of AI/ML in RAN5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222750"/>
            <a:ext cx="11703050" cy="1510665"/>
          </a:xfrm>
        </p:spPr>
        <p:txBody>
          <a:bodyPr vert="horz" wrap="square" lIns="121917" tIns="60958" rIns="121917" bIns="60958" anchor="t" anchorCtr="0"/>
          <a:lstStyle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</a:rPr>
              <a:t>China Mobile,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AT&amp;T, CAICT, Ericsson,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 Huawei,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Medi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aTek, ZTE</a:t>
            </a:r>
            <a:endParaRPr lang="en-US" altLang="zh-CN" sz="2800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105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R5-246707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Orlando, Florida, USA, 18 – 22 November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Ongoing RAN4 AIML discussion on “</a:t>
            </a:r>
            <a:r>
              <a:rPr lang="en-US" altLang="zh-CN" sz="2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Issue 1-2: Post deployment testing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”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570865"/>
            <a:ext cx="11481435" cy="9480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RAN4#112bis,  “how to conduct the validation of a change in functionality in already deployed UEs” was discussed under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“Issue 1-2: Post deployment testing”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with the following agreements captured in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</a:t>
            </a:r>
            <a:r>
              <a:rPr lang="en-US" altLang="zh-CN" sz="24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5270" y="1595120"/>
            <a:ext cx="11729085" cy="5135880"/>
            <a:chOff x="1279" y="2327"/>
            <a:chExt cx="17020" cy="75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9" y="2327"/>
              <a:ext cx="16790" cy="756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文本框 2"/>
            <p:cNvSpPr txBox="1"/>
            <p:nvPr/>
          </p:nvSpPr>
          <p:spPr>
            <a:xfrm rot="2040000">
              <a:off x="15668" y="3009"/>
              <a:ext cx="2631" cy="58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 noProof="0" dirty="0">
                  <a:solidFill>
                    <a:srgbClr val="C00000"/>
                  </a:solidFill>
                  <a:highlight>
                    <a:srgbClr val="000000">
                      <a:alpha val="0"/>
                    </a:srgbClr>
                  </a:highlight>
                  <a:latin typeface="+mn-lt"/>
                  <a:sym typeface="+mn-ea"/>
                </a:rPr>
                <a:t>R4-2417212</a:t>
              </a:r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56" y="5039"/>
              <a:ext cx="11941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43" y="6319"/>
              <a:ext cx="2808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(1/3)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580" y="814070"/>
            <a:ext cx="11854815" cy="12058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2.0: 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Section 7.7 covers the scenario of “how to deal with the changes in Product’s Hardware and/or Software Configuration”, which addresses the scenario of “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conduct the validation of a change in functionality in already deployed UEs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from a methodology perspective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It is feasible to handle this for the changes in already certified/deployed UEs.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580" y="2329180"/>
            <a:ext cx="11855450" cy="18446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2.1: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UE which already supports AI functionality/features when it is certified, and the certified AI-UE is subsequently modified with updated AI models, as long as the changes in the AI models do not add new functionality/features, this scenario is aligned with: “</a:t>
            </a:r>
            <a:r>
              <a:rPr kumimoji="0" lang="en-US" altLang="zh-CN" sz="2000" u="sng" kern="1200" cap="none" spc="0" normalizeH="0" baseline="0" noProof="0" dirty="0">
                <a:solidFill>
                  <a:schemeClr val="tx1"/>
                </a:solidFill>
                <a:highlight>
                  <a:srgbClr val="00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do not add new functionality or features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 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Evidence of continued compliance with the applicable Certification Criteria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4250055"/>
            <a:ext cx="11855450" cy="23291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2.2: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he scenarios below are addressed by “</a:t>
            </a:r>
            <a:r>
              <a:rPr lang="en-US" altLang="zh-CN" sz="2000" u="sng" noProof="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add new functionality or features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0" marR="0" lvl="0" indent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Evidence for compliance to the Certification Criteria applicable to the new functionality for feature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(2/3)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50" y="717550"/>
            <a:ext cx="11802110" cy="583311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2.3: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change that requires a modification to the information within the declaration, the certification bodies shall be notified in time, including both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scenarios below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00FF00"/>
                </a:highlight>
                <a:latin typeface="+mn-lt"/>
                <a:sym typeface="+mn-ea"/>
              </a:rPr>
              <a:t>“do not add new functionality or features”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already supports AI functionality/features when it is certified, and the certified AI-UE is subsequently modified with updated AI models. However, the changes in the AI models do not add new functionality/features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FFFF00"/>
                </a:highlight>
                <a:latin typeface="+mn-lt"/>
                <a:sym typeface="+mn-ea"/>
              </a:rPr>
              <a:t>“add new functionality or features”</a:t>
            </a:r>
            <a:r>
              <a:rPr lang="en-US" altLang="zh-CN" sz="2000" noProof="0" dirty="0">
                <a:latin typeface="+mn-lt"/>
                <a:sym typeface="+mn-ea"/>
              </a:rPr>
              <a:t>:</a:t>
            </a:r>
            <a:r>
              <a:rPr lang="en-US" altLang="zh-CN" sz="2000" noProof="0" dirty="0">
                <a:highlight>
                  <a:srgbClr val="FFFF00"/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FFFF00"/>
              </a:highlight>
              <a:latin typeface="+mn-lt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When/How to deal with Changes in certified Products in GCF (3/3)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1183005"/>
            <a:ext cx="11481435" cy="25742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There are a few cases tagged with “Updated” can be found in GCF website. For an updated device, some manufacturers may choose to make a new certification rather than updating the original.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3.2: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 GCF, there is no additional fee for doing a new certification or updating a certification. But Recognised Test Organisation (RTO) may still charge for doing a new certification or updating a certification.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4364990"/>
            <a:ext cx="11756390" cy="181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Proposals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720" y="772160"/>
            <a:ext cx="11481435" cy="448246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Considering RAN5 is familiar with the existing certification/validation methodology/processes in the certification bodies (quite a few RAN5 delegates attend both RAN5 and GCF),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should discuss methods to address how to conduct the validation of changes in functionality in already deployed UEs relevant to “Issue 1-2: Post deployment testing” as part of 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“AI/ML Testability and Interoperability”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take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into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consideration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 methodology of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</a:t>
            </a:r>
            <a:r>
              <a:rPr lang="en-US" altLang="zh-CN" sz="24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deal with the changes in already deployed UEs in GCF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a starting point with necessary adaptions when discussing “how to conduct the validation of a change in functionality in already deployed UEs” under “Issue 1-2: Post deployment testing”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How to identify AI UE in UE certification?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8867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RAN4 is disucssing about how to identify which UEs shall follow the non-AI UE requirements during the UE tests, while which UEs shall follow the AI UE requirements during the UE tests.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5: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per the existing UE certification process in certification bodies, the UE capability/type identification is counted on UE declaration.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6: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RAN2#127, it was agreed in R2-2409202[3] to define UECapablityInformation message to indicate UEs’ AI/ML supported functionalities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575" y="5132705"/>
            <a:ext cx="11481435" cy="17418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 to use “</a:t>
            </a:r>
            <a:r>
              <a:rPr lang="en-US" altLang="zh-CN" sz="24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UE declaration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the reference when discuss “how to indentify AI-UE in UE certification”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e.g. If the UE declares itself as an AI UE, it shall follow the AI UE requirements during the UE tests. Otherwise, the UE shall follow the non-AI UE requirements during the UE tests.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3669030"/>
            <a:ext cx="11638915" cy="14116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490970" y="3512820"/>
            <a:ext cx="5154295" cy="39878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RAN2#127 Chair Notes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(R2-2409202)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cl. 8.1.2.2</a:t>
            </a:r>
            <a:endParaRPr lang="en-US" altLang="zh-CN" sz="2000" b="1" noProof="0" dirty="0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Reference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5438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 WF on requirements for AI/ML air interface, 3GPP TSG-RAN WG4 Meeting #112bis, Hefei, Anhui, China, 14th – 18th October,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 GLOBAL CERTIFICATION FORUM (GCF) Ltd Application Procedures (GCF-AP), Version 3.79.0, 26 September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[3]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R2-2409202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RAN2 ChairNotes, 3GPP TSG-RAN WG2 Meeting #127, Maastricht, Netherlands, Aug 19th – 23rd, 2024 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lstStyle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5559</Words>
  <Application>WPS 演示</Application>
  <PresentationFormat>Custom</PresentationFormat>
  <Paragraphs>64</Paragraphs>
  <Slides>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Wingdings</vt:lpstr>
      <vt:lpstr>微软雅黑</vt:lpstr>
      <vt:lpstr>Arial Unicode MS</vt:lpstr>
      <vt:lpstr>Office 主题</vt:lpstr>
      <vt:lpstr>Discussion on handling of AI/ML in RAN5</vt:lpstr>
      <vt:lpstr>Ongoing RAN4 AIML discussion on “Issue 1-2: Post deployment testing”</vt:lpstr>
      <vt:lpstr>When/How to deal with Changes in certified Products in GCF (1/3)  </vt:lpstr>
      <vt:lpstr>When/How to deal with Changes in certified Products in GCF (2/3)  </vt:lpstr>
      <vt:lpstr>When/How to deal with Changes in certified Products in GCF (3/3)  </vt:lpstr>
      <vt:lpstr>Proposals</vt:lpstr>
      <vt:lpstr>How to identify AI UE in UE certification?  </vt:lpstr>
      <vt:lpstr>Reference 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1636</cp:revision>
  <dcterms:created xsi:type="dcterms:W3CDTF">2018-09-20T03:53:00Z</dcterms:created>
  <dcterms:modified xsi:type="dcterms:W3CDTF">2024-11-08T15:05:33Z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1AD5203D878A4A30959B8571A8A4AAFE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