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90" r:id="rId3"/>
    <p:sldId id="446" r:id="rId5"/>
    <p:sldId id="447" r:id="rId6"/>
    <p:sldId id="293" r:id="rId7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60"/>
        <p:guide pos="385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WayForward on handling of legacy bands n81, n261 and n262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CMCC, Apple</a:t>
            </a:r>
            <a:endParaRPr lang="zh-CN" altLang="en-US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105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R5-246698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Orlando, United States, Nov 13 - 17,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" y="5828665"/>
            <a:ext cx="12242800" cy="497840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4450" y="18542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How to handle legacy bands n81, n261 and n262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" y="762000"/>
            <a:ext cx="12200255" cy="397002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In the last RAN5#105 meeting, CMCC brought a paper (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R5-245711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) to discuss how to handle legacy bands n81, n261 and n262 and called for Interested Operators/Deployers for those bands after RAN5#104. After one meeting cycle, the status of interested deployers for legacy bands is shown below: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indent="-34290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Observation 1: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status of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interested deployer for Ongoing legacy bands so far</a:t>
            </a:r>
            <a:endParaRPr lang="en-US" altLang="zh-CN" sz="2000" b="1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800100" marR="0" lvl="1" indent="-34290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n81, no interested deployer and the band is completed;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800100" marR="0" lvl="1" indent="-34290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n261, 1 interesed deployer "Verizon"and the band is completed;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800100" marR="0" lvl="1" indent="-34290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n262, no interested deployer and the band is still incomplete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R="0" algn="l" defTabSz="914400" eaLnBrk="1" hangingPunct="1">
              <a:lnSpc>
                <a:spcPct val="13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Based on the received request and  the handling methods proposed in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R5-2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45711, the following proposals are given: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50" y="4462780"/>
            <a:ext cx="12200255" cy="58864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L="342900" marR="0" indent="-34290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Proposal 1: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n81, since there is no interested deployer for it, to capture "Lack of interested deployer" in "Comments" Column of PRD21 to give the eco-system (including TE vendoer) a heads-up on this. </a:t>
            </a:r>
            <a:endParaRPr kumimoji="0" lang="en-US" altLang="zh-CN" sz="2000" b="1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rot="300000">
            <a:off x="9790430" y="5219065"/>
            <a:ext cx="2216150" cy="5143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draft PRD21 excel v1.11.0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5695950"/>
            <a:ext cx="12205335" cy="728345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4450" y="18542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400" noProof="0" dirty="0">
                <a:ln>
                  <a:noFill/>
                </a:ln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+mn-lt"/>
                <a:sym typeface="+mn-ea"/>
              </a:rPr>
              <a:t>How to handle legacy bands n81, n261 and n262</a:t>
            </a:r>
            <a:endParaRPr lang="en-US" altLang="zh-CN" sz="24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50" y="827405"/>
            <a:ext cx="12200255" cy="58864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L="342900" marR="0" indent="-34290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Proposal 2: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n261, to replace "legacy" with interested operator "Verizon" in PRD21. </a:t>
            </a:r>
            <a:endParaRPr kumimoji="0" lang="en-US" altLang="zh-CN" sz="2000" b="1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9525" y="2689860"/>
            <a:ext cx="12200255" cy="208597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L="342900" marR="0" indent="-342900" algn="l" defTabSz="914400" eaLnBrk="1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Observation 2: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n262, there are some incomplete snippets existing in TS 38.521-2, including cl. 6.2.1.1.3.3, 6.2.4, 6.2D.1.1, 6.2D.1.2, 6.6.1, 6.6.2, 7.3.2, 7.3.4, 7.5, 7.5A.0, 7.6.2, 7.6A.2 and Annex K.1.11</a:t>
            </a:r>
            <a:endParaRPr lang="en-US" altLang="zh-CN" sz="200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  <a:p>
            <a:pPr marL="342900" marR="0" indent="-342900" algn="l" defTabSz="914400" eaLnBrk="1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Proposal 3: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For n262, to remove all the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incomplete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snippets above in Observation 2 from 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TS 38.521-2 and to capture the Tdoc numbers of the clear-up CRs in the “Comments” Column for n262 in PRD21 excel list. To r</a:t>
            </a:r>
            <a:r>
              <a:rPr lang="en-US" altLang="zh-CN" sz="2000" noProof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evise the status of n262 back into “pending”.</a:t>
            </a:r>
            <a:endParaRPr kumimoji="0" lang="en-US" altLang="zh-CN" sz="2000" b="1" kern="1200" cap="none" spc="0" normalizeH="0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rot="600000">
            <a:off x="9626600" y="5152390"/>
            <a:ext cx="2245995" cy="50482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sz="16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draft PRD21 excel v1.11.0</a:t>
            </a:r>
            <a:endParaRPr lang="en-US" altLang="zh-CN" sz="16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5" name="文本框 4"/>
          <p:cNvSpPr txBox="1"/>
          <p:nvPr/>
        </p:nvSpPr>
        <p:spPr>
          <a:xfrm rot="600000">
            <a:off x="9770745" y="715645"/>
            <a:ext cx="2093595" cy="58864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no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draft PRD21 excel v1.11.0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" y="1481455"/>
            <a:ext cx="12162155" cy="1143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1768</Words>
  <Application>WPS 演示</Application>
  <PresentationFormat>Custom</PresentationFormat>
  <Paragraphs>33</Paragraphs>
  <Slides>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Wingdings</vt:lpstr>
      <vt:lpstr>微软雅黑</vt:lpstr>
      <vt:lpstr>Arial Unicode MS</vt:lpstr>
      <vt:lpstr>Office 主题</vt:lpstr>
      <vt:lpstr>WayForward on handling of legacy bands n81, n261 and n262</vt:lpstr>
      <vt:lpstr>How to handle legacy bands n81, n261 and n262</vt:lpstr>
      <vt:lpstr>How to handle legacy bands n81, n261 and n262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1586</cp:revision>
  <dcterms:created xsi:type="dcterms:W3CDTF">2018-09-20T03:53:00Z</dcterms:created>
  <dcterms:modified xsi:type="dcterms:W3CDTF">2024-11-08T09:26:25Z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4794BFBA0DD44999A67619BD5B8EB66C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