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handoutMasterIdLst>
    <p:handoutMasterId r:id="rId10"/>
  </p:handoutMasterIdLst>
  <p:sldIdLst>
    <p:sldId id="349" r:id="rId5"/>
    <p:sldId id="441" r:id="rId6"/>
    <p:sldId id="442" r:id="rId7"/>
    <p:sldId id="354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FFFF"/>
    <a:srgbClr val="8CDFFF"/>
    <a:srgbClr val="66FF33"/>
    <a:srgbClr val="0000CC"/>
    <a:srgbClr val="0000FF"/>
    <a:srgbClr val="66CCFF"/>
    <a:srgbClr val="99FF66"/>
    <a:srgbClr val="FFCC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43" autoAdjust="0"/>
    <p:restoredTop sz="96224" autoAdjust="0"/>
  </p:normalViewPr>
  <p:slideViewPr>
    <p:cSldViewPr snapToGrid="0" snapToObjects="1" showGuides="1">
      <p:cViewPr varScale="1">
        <p:scale>
          <a:sx n="76" d="100"/>
          <a:sy n="76" d="100"/>
        </p:scale>
        <p:origin x="364" y="56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Discussion of 4Tx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sz="1800" dirty="0"/>
              <a:t>Verizon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TSG-RAN WG4 Meeting # 113	</a:t>
            </a:r>
            <a:r>
              <a:rPr lang="en-US" altLang="zh-TW" sz="1800" b="1" dirty="0">
                <a:latin typeface="+mj-lt"/>
              </a:rPr>
              <a:t> R4-2418026</a:t>
            </a:r>
            <a:endParaRPr lang="en-US" altLang="zh-TW" b="1" dirty="0">
              <a:highlight>
                <a:srgbClr val="FFFF00"/>
              </a:highlight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Orlando, USA, 18th – 22th Nov, 2024</a:t>
            </a:r>
            <a:r>
              <a:rPr lang="en-US" altLang="zh-TW" dirty="0"/>
              <a:t>	Agenda Item 11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Introduction and </a:t>
            </a:r>
            <a:r>
              <a:rPr lang="en-US" altLang="zh-TW" dirty="0"/>
              <a:t>Discussions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379764"/>
            <a:ext cx="11233150" cy="4891170"/>
          </a:xfrm>
        </p:spPr>
        <p:txBody>
          <a:bodyPr/>
          <a:lstStyle/>
          <a:p>
            <a:r>
              <a:rPr lang="en-US" sz="2000" dirty="0">
                <a:latin typeface="+mj-lt"/>
              </a:rPr>
              <a:t>FWA for Broadband Access has been a key area of growth among 5G applications</a:t>
            </a:r>
          </a:p>
          <a:p>
            <a:r>
              <a:rPr lang="en-US" sz="2000" dirty="0">
                <a:latin typeface="+mj-lt"/>
              </a:rPr>
              <a:t>UL/DL Throughput continues to be the most important metric for Wireless Broadband Access to compete effectively with Wired Broadband alternatives</a:t>
            </a:r>
          </a:p>
          <a:p>
            <a:r>
              <a:rPr lang="en-US" sz="2000" dirty="0">
                <a:latin typeface="+mj-lt"/>
              </a:rPr>
              <a:t>With the CPE formfactor it is likely more practical to accommodate 4Tx solutions in terms of space, power consumption, and SAR requirement</a:t>
            </a:r>
          </a:p>
          <a:p>
            <a:r>
              <a:rPr lang="en-US" sz="2000" dirty="0">
                <a:latin typeface="+mj-lt"/>
              </a:rPr>
              <a:t>With the ongoing Rel-19 3Tx work in RAN4 where many architectural challenges and interference issues have been studied and resolved. It’s might be possible to extend the work to reach 4Tx in Rel-19</a:t>
            </a:r>
          </a:p>
          <a:p>
            <a:r>
              <a:rPr lang="en-US" sz="2000" dirty="0">
                <a:latin typeface="+mj-lt"/>
              </a:rPr>
              <a:t>As a matter of fact the second configuration below was already included as objective 4 in RP- 242003 [1]</a:t>
            </a:r>
          </a:p>
          <a:p>
            <a:pPr marL="0" indent="0">
              <a:buNone/>
            </a:pPr>
            <a:r>
              <a:rPr lang="fi-FI" altLang="zh-TW" sz="2000" b="1" i="1" dirty="0">
                <a:latin typeface="+mj-lt"/>
              </a:rPr>
              <a:t>Proposal-1: </a:t>
            </a:r>
            <a:r>
              <a:rPr lang="en-US" altLang="zh-TW" sz="2000" b="1" i="1" dirty="0">
                <a:latin typeface="+mj-lt"/>
              </a:rPr>
              <a:t>Consider introducing the following 4Tx configurations in Rel-19</a:t>
            </a:r>
            <a:r>
              <a:rPr lang="fi-FI" altLang="zh-TW" sz="2000" b="1" i="1" dirty="0">
                <a:latin typeface="+mj-lt"/>
              </a:rPr>
              <a:t> </a:t>
            </a:r>
          </a:p>
          <a:p>
            <a:pPr lvl="1">
              <a:buFont typeface="+mj-lt"/>
              <a:buAutoNum type="arabicPeriod"/>
            </a:pPr>
            <a:r>
              <a:rPr lang="en-US" dirty="0">
                <a:solidFill>
                  <a:srgbClr val="222222"/>
                </a:solidFill>
                <a:latin typeface="+mj-lt"/>
              </a:rPr>
              <a:t>4Tx PC1, this would be 4x26 dBm implementation and for FWA</a:t>
            </a:r>
          </a:p>
          <a:p>
            <a:pPr lvl="1">
              <a:buFont typeface="+mj-lt"/>
              <a:buAutoNum type="arabicPeriod"/>
            </a:pPr>
            <a:r>
              <a:rPr lang="en-US" dirty="0">
                <a:solidFill>
                  <a:srgbClr val="222222"/>
                </a:solidFill>
                <a:latin typeface="+mj-lt"/>
              </a:rPr>
              <a:t>2Tx+2Tx inter-band with 2Tx PC2 FDD + 2Tx TDD (PC2 or PC1.5)</a:t>
            </a:r>
            <a:endParaRPr lang="fi-FI" altLang="zh-TW" b="1" i="1" dirty="0">
              <a:latin typeface="+mj-lt"/>
            </a:endParaRPr>
          </a:p>
          <a:p>
            <a:pPr marL="0" indent="0">
              <a:buNone/>
            </a:pPr>
            <a:r>
              <a:rPr lang="fi-FI" altLang="zh-TW" sz="2000" b="1" i="1" dirty="0">
                <a:latin typeface="+mj-lt"/>
              </a:rPr>
              <a:t>Proposal-2: </a:t>
            </a:r>
            <a:r>
              <a:rPr lang="en-US" altLang="zh-TW" sz="2000" b="1" i="1" dirty="0">
                <a:latin typeface="+mj-lt"/>
              </a:rPr>
              <a:t>Consider </a:t>
            </a:r>
            <a:r>
              <a:rPr lang="en-US" altLang="zh-TW" sz="2000" b="1" i="1" dirty="0" err="1">
                <a:latin typeface="+mj-lt"/>
              </a:rPr>
              <a:t>TxD</a:t>
            </a:r>
            <a:r>
              <a:rPr lang="en-US" altLang="zh-TW" sz="2000" b="1" i="1" dirty="0">
                <a:latin typeface="+mj-lt"/>
              </a:rPr>
              <a:t> and UL MIMO in 4Tx configurations in Rel-19</a:t>
            </a:r>
            <a:r>
              <a:rPr lang="fi-FI" altLang="zh-TW" sz="2000" b="1" i="1" dirty="0">
                <a:latin typeface="+mj-lt"/>
              </a:rPr>
              <a:t> </a:t>
            </a:r>
            <a:endParaRPr lang="en-US" altLang="zh-TW" sz="2000" b="1" i="1" dirty="0">
              <a:latin typeface="+mj-lt"/>
            </a:endParaRPr>
          </a:p>
          <a:p>
            <a:pPr marL="800100" indent="-342900">
              <a:buFont typeface="+mj-lt"/>
              <a:buAutoNum type="arabicPeriod"/>
            </a:pPr>
            <a:r>
              <a:rPr lang="en-US" sz="2000" dirty="0">
                <a:solidFill>
                  <a:srgbClr val="222222"/>
                </a:solidFill>
                <a:latin typeface="+mj-lt"/>
              </a:rPr>
              <a:t>Re</a:t>
            </a:r>
            <a:r>
              <a:rPr lang="en-US" sz="2000" b="0" i="0" dirty="0">
                <a:solidFill>
                  <a:srgbClr val="222222"/>
                </a:solidFill>
                <a:effectLst/>
                <a:latin typeface="+mj-lt"/>
              </a:rPr>
              <a:t>use the defined </a:t>
            </a:r>
            <a:r>
              <a:rPr lang="en-US" sz="2000" b="0" i="0" dirty="0" err="1">
                <a:solidFill>
                  <a:srgbClr val="222222"/>
                </a:solidFill>
                <a:effectLst/>
                <a:latin typeface="+mj-lt"/>
              </a:rPr>
              <a:t>TxD</a:t>
            </a:r>
            <a:r>
              <a:rPr lang="en-US" sz="2000" b="0" i="0" dirty="0">
                <a:solidFill>
                  <a:srgbClr val="222222"/>
                </a:solidFill>
                <a:effectLst/>
                <a:latin typeface="+mj-lt"/>
              </a:rPr>
              <a:t> (Table 6.2L.3.1-1) and UL-MIMO (Table 6.2H.3.1-1) in the configuration   </a:t>
            </a:r>
            <a:endParaRPr lang="en-US" sz="2000" dirty="0">
              <a:solidFill>
                <a:srgbClr val="222222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61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379764"/>
            <a:ext cx="11233150" cy="4891170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1800" dirty="0">
                <a:latin typeface="+mj-lt"/>
              </a:rPr>
              <a:t>[1] RP- 242003: Revised WID: Rel-19 High power UE (power class 1.5 or 2) for NR intra-band Carrier Aggregation (CA) or NR inter-band CA/Dual connectivity (DC) band combinations with/without NR Supplementary uplink (SUL), China Telecom, China Unicom</a:t>
            </a:r>
          </a:p>
          <a:p>
            <a:pPr marL="0" indent="0">
              <a:buNone/>
            </a:pPr>
            <a:endParaRPr lang="en-US" altLang="zh-TW" sz="1800" dirty="0">
              <a:latin typeface="+mj-lt"/>
            </a:endParaRPr>
          </a:p>
          <a:p>
            <a:pPr marL="0" indent="0">
              <a:buNone/>
            </a:pPr>
            <a:endParaRPr lang="en-US" altLang="zh-TW" sz="18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962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8E6A07-64C1-4073-92D6-8AD4B385A025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38aee7-caa6-41e3-83d0-457e088803cc"/>
    <ds:schemaRef ds:uri="554bdb6f-217d-4cda-85cc-0ca32126c36c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459A3E-929F-44DD-AB8E-023FEB028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10599</TotalTime>
  <Words>278</Words>
  <Application>Microsoft Office PowerPoint</Application>
  <PresentationFormat>Custom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MediaTek_PPT_Template_16x9_Internal Use</vt:lpstr>
      <vt:lpstr>Discussion of 4Tx</vt:lpstr>
      <vt:lpstr>Introduction and Discussions</vt:lpstr>
      <vt:lpstr>Reference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Tang, Yuqiang (Richard)</cp:lastModifiedBy>
  <cp:revision>485</cp:revision>
  <dcterms:created xsi:type="dcterms:W3CDTF">2019-11-21T19:15:22Z</dcterms:created>
  <dcterms:modified xsi:type="dcterms:W3CDTF">2024-11-07T20:16:20Z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</Properties>
</file>