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91" r:id="rId2"/>
  </p:sldMasterIdLst>
  <p:notesMasterIdLst>
    <p:notesMasterId r:id="rId5"/>
  </p:notesMasterIdLst>
  <p:sldIdLst>
    <p:sldId id="434" r:id="rId3"/>
    <p:sldId id="1119" r:id="rId4"/>
  </p:sldIdLst>
  <p:sldSz cx="12192000" cy="6858000"/>
  <p:notesSz cx="7102475" cy="9037638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9657"/>
    <a:srgbClr val="0066FF"/>
    <a:srgbClr val="92D050"/>
    <a:srgbClr val="C5C5C5"/>
    <a:srgbClr val="C800BE"/>
    <a:srgbClr val="FA7100"/>
    <a:srgbClr val="FFA7A7"/>
    <a:srgbClr val="53FFA1"/>
    <a:srgbClr val="FF5B5B"/>
    <a:srgbClr val="66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449" autoAdjust="0"/>
    <p:restoredTop sz="94660"/>
  </p:normalViewPr>
  <p:slideViewPr>
    <p:cSldViewPr snapToGrid="0">
      <p:cViewPr>
        <p:scale>
          <a:sx n="125" d="100"/>
          <a:sy n="125" d="100"/>
        </p:scale>
        <p:origin x="294" y="2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2" y="0"/>
            <a:ext cx="3077739" cy="45345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948FFD-DDE0-4E13-8CF4-6D833C916B90}" type="datetimeFigureOut">
              <a:rPr lang="en-US" smtClean="0"/>
              <a:t>11/20/2024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839788" y="1130300"/>
            <a:ext cx="5422900" cy="30495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349363"/>
            <a:ext cx="5681980" cy="355857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2" y="8584188"/>
            <a:ext cx="3077739" cy="45345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FD39E0-52DC-4E29-9B33-7D479C89A1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243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1 White - plain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68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9510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-1 Nokia Divider Master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18"/>
            <a:ext cx="11078400" cy="84635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4769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6" name="Text Placeholder 3"/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249511" indent="-249511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733" b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  <a:lvl2pPr marL="495577" indent="-246068">
              <a:spcBef>
                <a:spcPts val="0"/>
              </a:spcBef>
              <a:spcAft>
                <a:spcPts val="650"/>
              </a:spcAft>
              <a:buFont typeface="Nokia Pure Text Light" panose="020B0304040602060303" pitchFamily="34" charset="0"/>
              <a:buChar char="‑"/>
              <a:defRPr sz="151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2pPr>
            <a:lvl3pPr marL="687271" indent="-185841">
              <a:spcBef>
                <a:spcPts val="0"/>
              </a:spcBef>
              <a:spcAft>
                <a:spcPts val="650"/>
              </a:spcAft>
              <a:buSzPct val="66000"/>
              <a:buFont typeface="Wingdings" panose="05000000000000000000" pitchFamily="2" charset="2"/>
              <a:buChar char="§"/>
              <a:defRPr sz="130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3pPr>
            <a:lvl4pPr marL="868982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5pPr>
            <a:lvl6pPr marL="1250650" indent="0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None/>
              <a:defRPr sz="868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500389" indent="0">
              <a:spcBef>
                <a:spcPts val="0"/>
              </a:spcBef>
              <a:spcAft>
                <a:spcPts val="650"/>
              </a:spcAft>
              <a:buNone/>
              <a:defRPr sz="759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750128" indent="0">
              <a:spcBef>
                <a:spcPts val="0"/>
              </a:spcBef>
              <a:spcAft>
                <a:spcPts val="650"/>
              </a:spcAft>
              <a:buNone/>
              <a:defRPr sz="65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501084" y="6198577"/>
            <a:ext cx="1345537" cy="566400"/>
          </a:xfrm>
          <a:prstGeom prst="rect">
            <a:avLst/>
          </a:prstGeom>
        </p:spPr>
      </p:pic>
      <p:sp>
        <p:nvSpPr>
          <p:cNvPr id="10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08483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okia Whit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Aft>
                <a:spcPts val="650"/>
              </a:spcAft>
              <a:defRPr baseline="0"/>
            </a:lvl1pPr>
            <a:lvl2pPr>
              <a:spcAft>
                <a:spcPts val="650"/>
              </a:spcAft>
              <a:defRPr/>
            </a:lvl2pPr>
            <a:lvl3pPr>
              <a:spcAft>
                <a:spcPts val="650"/>
              </a:spcAft>
              <a:defRPr/>
            </a:lvl3pPr>
            <a:lvl4pPr>
              <a:spcAft>
                <a:spcPts val="650"/>
              </a:spcAft>
              <a:defRPr/>
            </a:lvl4pPr>
            <a:lvl5pPr>
              <a:spcAft>
                <a:spcPts val="650"/>
              </a:spcAft>
              <a:defRPr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557496" y="372353"/>
            <a:ext cx="10972801" cy="415719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Content Placeholder 8"/>
          <p:cNvSpPr>
            <a:spLocks noGrp="1"/>
          </p:cNvSpPr>
          <p:nvPr>
            <p:ph sz="quarter" idx="13"/>
          </p:nvPr>
        </p:nvSpPr>
        <p:spPr>
          <a:xfrm>
            <a:off x="557501" y="717056"/>
            <a:ext cx="10970199" cy="402167"/>
          </a:xfrm>
        </p:spPr>
        <p:txBody>
          <a:bodyPr/>
          <a:lstStyle>
            <a:lvl1pPr marL="0" indent="0">
              <a:buFont typeface="Arial"/>
              <a:buNone/>
              <a:defRPr sz="1951">
                <a:solidFill>
                  <a:schemeClr val="bg2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DCDED975-CFE7-49E4-ACAD-F0EA43FC8E8B}"/>
              </a:ext>
            </a:extLst>
          </p:cNvPr>
          <p:cNvSpPr/>
          <p:nvPr userDrawn="1"/>
        </p:nvSpPr>
        <p:spPr>
          <a:xfrm>
            <a:off x="1845582" y="6319707"/>
            <a:ext cx="2046914" cy="3355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8052" tIns="78052" rIns="78052" bIns="78052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/>
            <a:endParaRPr lang="fi-FI" sz="1300">
              <a:solidFill>
                <a:schemeClr val="bg1"/>
              </a:solidFill>
              <a:latin typeface="Nokia Pure Text Light" panose="020B0403020202020204" pitchFamily="34" charset="0"/>
              <a:ea typeface="Nokia Pure Text Light" panose="020B0403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67220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12">
            <a:extLst>
              <a:ext uri="{FF2B5EF4-FFF2-40B4-BE49-F238E27FC236}">
                <a16:creationId xmlns:a16="http://schemas.microsoft.com/office/drawing/2014/main" id="{99A4E175-66C0-4DDD-AA07-5D4B03CEA1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j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 dirty="0"/>
              <a:t>Click to edit secondary headline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F4102E0A-65A1-4E0C-ABCA-2CEBB8D5BF5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 noProof="0" dirty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32702208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492" y="19"/>
            <a:ext cx="5145615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3" y="2130448"/>
            <a:ext cx="10363201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10045" y="3839308"/>
            <a:ext cx="8534401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95577" indent="0" algn="ctr">
              <a:buNone/>
              <a:defRPr/>
            </a:lvl2pPr>
            <a:lvl3pPr marL="991155" indent="0" algn="ctr">
              <a:buNone/>
              <a:defRPr/>
            </a:lvl3pPr>
            <a:lvl4pPr marL="1486731" indent="0" algn="ctr">
              <a:buNone/>
              <a:defRPr/>
            </a:lvl4pPr>
            <a:lvl5pPr marL="1982308" indent="0" algn="ctr">
              <a:buNone/>
              <a:defRPr/>
            </a:lvl5pPr>
            <a:lvl6pPr marL="2477886" indent="0" algn="ctr">
              <a:buNone/>
              <a:defRPr/>
            </a:lvl6pPr>
            <a:lvl7pPr marL="2973463" indent="0" algn="ctr">
              <a:buNone/>
              <a:defRPr/>
            </a:lvl7pPr>
            <a:lvl8pPr marL="3469041" indent="0" algn="ctr">
              <a:buNone/>
              <a:defRPr/>
            </a:lvl8pPr>
            <a:lvl9pPr marL="3964618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pic>
        <p:nvPicPr>
          <p:cNvPr id="7" name="Picture 1">
            <a:extLst>
              <a:ext uri="{FF2B5EF4-FFF2-40B4-BE49-F238E27FC236}">
                <a16:creationId xmlns:a16="http://schemas.microsoft.com/office/drawing/2014/main" id="{C5E5EFE4-EEED-4067-9F76-AC2A2D76691B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406" y="0"/>
            <a:ext cx="1948374" cy="1492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13759811"/>
      </p:ext>
    </p:extLst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71684" indent="-371684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3555665"/>
      </p:ext>
    </p:extLst>
  </p:cSld>
  <p:clrMapOvr>
    <a:masterClrMapping/>
  </p:clrMapOvr>
  <p:transition spd="slow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45933555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+mn-lt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+mn-lt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4" y="1440000"/>
            <a:ext cx="110784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+mn-lt"/>
                <a:ea typeface="Nokia Pure Text Light" panose="020B0403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+mn-lt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7046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able Placeholder 2"/>
          <p:cNvSpPr>
            <a:spLocks noGrp="1"/>
          </p:cNvSpPr>
          <p:nvPr>
            <p:ph type="tbl" sz="quarter" idx="13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5157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1-2 White - on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SmartArt Placeholder 2"/>
          <p:cNvSpPr>
            <a:spLocks noGrp="1"/>
          </p:cNvSpPr>
          <p:nvPr>
            <p:ph type="dgm" sz="quarter" idx="14"/>
          </p:nvPr>
        </p:nvSpPr>
        <p:spPr>
          <a:xfrm>
            <a:off x="556804" y="1435200"/>
            <a:ext cx="11078400" cy="47520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SmartArt graphic</a:t>
            </a:r>
          </a:p>
        </p:txBody>
      </p:sp>
      <p:sp>
        <p:nvSpPr>
          <p:cNvPr id="6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27909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3842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3 White - two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6288002" y="1440000"/>
            <a:ext cx="53472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5" name="Table Placeholder 4"/>
          <p:cNvSpPr>
            <a:spLocks noGrp="1"/>
          </p:cNvSpPr>
          <p:nvPr>
            <p:ph type="tbl" sz="quarter" idx="14"/>
          </p:nvPr>
        </p:nvSpPr>
        <p:spPr>
          <a:xfrm>
            <a:off x="556802" y="1440000"/>
            <a:ext cx="5347201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noProof="0"/>
              <a:t>Click icon to add table</a:t>
            </a:r>
          </a:p>
        </p:txBody>
      </p:sp>
      <p:sp>
        <p:nvSpPr>
          <p:cNvPr id="7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3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4367809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8179200" y="1440000"/>
            <a:ext cx="3456000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699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1-4 White - three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sz="quarter" idx="15"/>
          </p:nvPr>
        </p:nvSpPr>
        <p:spPr>
          <a:xfrm>
            <a:off x="556415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4" name="Table Placeholder 2"/>
          <p:cNvSpPr>
            <a:spLocks noGrp="1"/>
          </p:cNvSpPr>
          <p:nvPr>
            <p:ph type="tbl" sz="quarter" idx="16"/>
          </p:nvPr>
        </p:nvSpPr>
        <p:spPr>
          <a:xfrm>
            <a:off x="817656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15" name="Table Placeholder 2"/>
          <p:cNvSpPr>
            <a:spLocks noGrp="1"/>
          </p:cNvSpPr>
          <p:nvPr>
            <p:ph type="tbl" sz="quarter" idx="17"/>
          </p:nvPr>
        </p:nvSpPr>
        <p:spPr>
          <a:xfrm>
            <a:off x="4365173" y="1440000"/>
            <a:ext cx="3456000" cy="47472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/>
              <a:t>Click icon to add table</a:t>
            </a:r>
          </a:p>
        </p:txBody>
      </p:sp>
      <p:sp>
        <p:nvSpPr>
          <p:cNvPr id="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2853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-5 White - four col tier text with head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 Placeholder 12"/>
          <p:cNvSpPr>
            <a:spLocks noGrp="1"/>
          </p:cNvSpPr>
          <p:nvPr>
            <p:ph type="body" sz="quarter" idx="10" hasCustomPrompt="1"/>
          </p:nvPr>
        </p:nvSpPr>
        <p:spPr>
          <a:xfrm>
            <a:off x="556804" y="7872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>
                <a:solidFill>
                  <a:schemeClr val="bg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2167">
                <a:latin typeface="+mj-lt"/>
              </a:defRPr>
            </a:lvl2pPr>
            <a:lvl3pPr>
              <a:defRPr sz="2167">
                <a:latin typeface="+mj-lt"/>
              </a:defRPr>
            </a:lvl3pPr>
            <a:lvl4pPr>
              <a:defRPr sz="2167">
                <a:latin typeface="+mj-lt"/>
              </a:defRPr>
            </a:lvl4pPr>
            <a:lvl5pPr>
              <a:defRPr sz="2167">
                <a:latin typeface="+mj-lt"/>
              </a:defRPr>
            </a:lvl5pPr>
          </a:lstStyle>
          <a:p>
            <a:pPr lvl="0"/>
            <a:r>
              <a:rPr lang="en-US" noProof="0"/>
              <a:t>Click to edit secondary headline</a:t>
            </a:r>
          </a:p>
        </p:txBody>
      </p:sp>
      <p:sp>
        <p:nvSpPr>
          <p:cNvPr id="43" name="Text Placeholder 42"/>
          <p:cNvSpPr>
            <a:spLocks noGrp="1"/>
          </p:cNvSpPr>
          <p:nvPr>
            <p:ph type="body" sz="quarter" idx="11" hasCustomPrompt="1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67" baseline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7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5568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quarter" idx="13"/>
          </p:nvPr>
        </p:nvSpPr>
        <p:spPr>
          <a:xfrm>
            <a:off x="34080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1" name="Text Placeholder 3"/>
          <p:cNvSpPr>
            <a:spLocks noGrp="1"/>
          </p:cNvSpPr>
          <p:nvPr>
            <p:ph type="body" sz="quarter" idx="14"/>
          </p:nvPr>
        </p:nvSpPr>
        <p:spPr>
          <a:xfrm>
            <a:off x="6259203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quarter" idx="15"/>
          </p:nvPr>
        </p:nvSpPr>
        <p:spPr>
          <a:xfrm>
            <a:off x="9110405" y="1440000"/>
            <a:ext cx="2524801" cy="4747200"/>
          </a:xfrm>
          <a:prstGeom prst="rect">
            <a:avLst/>
          </a:prstGeo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650"/>
              </a:spcAft>
              <a:buNone/>
              <a:defRPr sz="1733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249741" indent="0">
              <a:spcBef>
                <a:spcPts val="0"/>
              </a:spcBef>
              <a:spcAft>
                <a:spcPts val="650"/>
              </a:spcAft>
              <a:buNone/>
              <a:defRPr sz="151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501432" indent="0">
              <a:spcBef>
                <a:spcPts val="0"/>
              </a:spcBef>
              <a:spcAft>
                <a:spcPts val="650"/>
              </a:spcAft>
              <a:buNone/>
              <a:defRPr sz="1300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751170" indent="0">
              <a:spcBef>
                <a:spcPts val="0"/>
              </a:spcBef>
              <a:spcAft>
                <a:spcPts val="650"/>
              </a:spcAft>
              <a:buNone/>
              <a:defRPr sz="1084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1000910" indent="0">
              <a:spcBef>
                <a:spcPts val="0"/>
              </a:spcBef>
              <a:spcAft>
                <a:spcPts val="650"/>
              </a:spcAft>
              <a:buFont typeface="Arial" panose="020B0604020202020204" pitchFamily="34" charset="0"/>
              <a:buNone/>
              <a:defRPr sz="868">
                <a:solidFill>
                  <a:schemeClr val="tx2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1498439" indent="-247788">
              <a:spcBef>
                <a:spcPts val="0"/>
              </a:spcBef>
              <a:spcAft>
                <a:spcPts val="650"/>
              </a:spcAft>
              <a:buFont typeface="Nokia Pure Text" panose="020B0503020202020204" pitchFamily="34" charset="0"/>
              <a:buChar char="‒"/>
              <a:defRPr sz="868" baseline="0">
                <a:solidFill>
                  <a:schemeClr val="tx2"/>
                </a:solidFill>
              </a:defRPr>
            </a:lvl6pPr>
            <a:lvl7pPr marL="1748177">
              <a:spcBef>
                <a:spcPts val="0"/>
              </a:spcBef>
              <a:spcAft>
                <a:spcPts val="650"/>
              </a:spcAft>
              <a:defRPr sz="759">
                <a:solidFill>
                  <a:schemeClr val="tx2"/>
                </a:solidFill>
              </a:defRPr>
            </a:lvl7pPr>
            <a:lvl8pPr marL="1997917">
              <a:spcBef>
                <a:spcPts val="0"/>
              </a:spcBef>
              <a:spcAft>
                <a:spcPts val="650"/>
              </a:spcAft>
              <a:defRPr sz="650">
                <a:solidFill>
                  <a:schemeClr val="tx2"/>
                </a:solidFill>
              </a:defRPr>
            </a:lvl8pPr>
          </a:lstStyle>
          <a:p>
            <a:pPr lvl="0"/>
            <a:r>
              <a:rPr lang="en-US" noProof="0"/>
              <a:t>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9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072005" y="6422400"/>
            <a:ext cx="6048000" cy="163200"/>
          </a:xfrm>
          <a:prstGeom prst="rect">
            <a:avLst/>
          </a:prstGeom>
        </p:spPr>
        <p:txBody>
          <a:bodyPr vert="horz" lIns="0" tIns="0" rIns="0" bIns="0" rtlCol="0" anchor="b"/>
          <a:lstStyle>
            <a:lvl1pPr algn="l">
              <a:defRPr sz="868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75826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/>
          <p:cNvSpPr>
            <a:spLocks noGrp="1"/>
          </p:cNvSpPr>
          <p:nvPr>
            <p:ph type="title"/>
          </p:nvPr>
        </p:nvSpPr>
        <p:spPr>
          <a:xfrm>
            <a:off x="556804" y="374400"/>
            <a:ext cx="11078400" cy="4128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 noProof="0"/>
              <a:t>Click</a:t>
            </a:r>
            <a:r>
              <a:rPr lang="en-US"/>
              <a:t> to edit Master title slide</a:t>
            </a:r>
          </a:p>
        </p:txBody>
      </p:sp>
      <p:sp>
        <p:nvSpPr>
          <p:cNvPr id="21" name="Slide Number Placeholder 5"/>
          <p:cNvSpPr txBox="1">
            <a:spLocks/>
          </p:cNvSpPr>
          <p:nvPr userDrawn="1"/>
        </p:nvSpPr>
        <p:spPr>
          <a:xfrm>
            <a:off x="558806" y="6452039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58771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2" r:id="rId11"/>
    <p:sldLayoutId id="2147483673" r:id="rId12"/>
  </p:sldLayoutIdLst>
  <p:hf hdr="0" dt="0"/>
  <p:txStyles>
    <p:titleStyle>
      <a:lvl1pPr algn="l" defTabSz="991155" rtl="0" eaLnBrk="1" latinLnBrk="0" hangingPunct="1">
        <a:spcBef>
          <a:spcPct val="0"/>
        </a:spcBef>
        <a:buNone/>
        <a:defRPr sz="2167" kern="1200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71684" indent="-371684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3469" kern="1200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3034" kern="1200">
          <a:solidFill>
            <a:schemeClr val="tx1"/>
          </a:solidFill>
          <a:latin typeface="+mn-lt"/>
          <a:ea typeface="+mn-ea"/>
          <a:cs typeface="+mn-cs"/>
        </a:defRPr>
      </a:lvl2pPr>
      <a:lvl3pPr marL="1238943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02" kern="1200">
          <a:solidFill>
            <a:schemeClr val="tx1"/>
          </a:solidFill>
          <a:latin typeface="+mn-lt"/>
          <a:ea typeface="+mn-ea"/>
          <a:cs typeface="+mn-cs"/>
        </a:defRPr>
      </a:lvl3pPr>
      <a:lvl4pPr marL="1734520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–"/>
        <a:defRPr sz="2167" kern="1200">
          <a:solidFill>
            <a:schemeClr val="tx1"/>
          </a:solidFill>
          <a:latin typeface="+mn-lt"/>
          <a:ea typeface="+mn-ea"/>
          <a:cs typeface="+mn-cs"/>
        </a:defRPr>
      </a:lvl4pPr>
      <a:lvl5pPr marL="2230097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»"/>
        <a:defRPr sz="2167" kern="1200">
          <a:solidFill>
            <a:schemeClr val="tx1"/>
          </a:solidFill>
          <a:latin typeface="+mn-lt"/>
          <a:ea typeface="+mn-ea"/>
          <a:cs typeface="+mn-cs"/>
        </a:defRPr>
      </a:lvl5pPr>
      <a:lvl6pPr marL="2725674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6pPr>
      <a:lvl7pPr marL="3221252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7pPr>
      <a:lvl8pPr marL="3716829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8pPr>
      <a:lvl9pPr marL="4212406" indent="-247788" algn="l" defTabSz="991155" rtl="0" eaLnBrk="1" latinLnBrk="0" hangingPunct="1">
        <a:spcBef>
          <a:spcPct val="20000"/>
        </a:spcBef>
        <a:buFont typeface="Arial" panose="020B0604020202020204" pitchFamily="34" charset="0"/>
        <a:buChar char="•"/>
        <a:defRPr sz="21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6F88378C-9D96-42E8-92CD-8526DDBF4F3C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1750488" y="228600"/>
            <a:ext cx="800523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49C4EDCB-B938-42B8-9865-939F84368B6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647703" y="1454152"/>
            <a:ext cx="11184467" cy="48302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7ECE1BFA-4997-4EE5-ADD7-5FC15788726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448305" y="3304123"/>
            <a:ext cx="1042273" cy="259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84" dirty="0">
                <a:solidFill>
                  <a:schemeClr val="bg1"/>
                </a:solidFill>
              </a:rPr>
              <a:t>© 3GPP 2012</a:t>
            </a:r>
            <a:endParaRPr lang="en-GB" altLang="en-US" sz="1084" dirty="0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E1B2C798-C6B2-4522-A8CF-E337BBB7A7E8}"/>
              </a:ext>
            </a:extLst>
          </p:cNvPr>
          <p:cNvSpPr txBox="1">
            <a:spLocks/>
          </p:cNvSpPr>
          <p:nvPr userDrawn="1"/>
        </p:nvSpPr>
        <p:spPr>
          <a:xfrm>
            <a:off x="11816871" y="6644545"/>
            <a:ext cx="336001" cy="133563"/>
          </a:xfrm>
          <a:prstGeom prst="rect">
            <a:avLst/>
          </a:prstGeom>
        </p:spPr>
        <p:txBody>
          <a:bodyPr lIns="0" tIns="0" rIns="0" bIns="0" anchor="b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868" smtClean="0">
                <a:solidFill>
                  <a:schemeClr val="tx2"/>
                </a:solidFill>
                <a:latin typeface="Arial" panose="020B0604020202020204" pitchFamily="34" charset="0"/>
                <a:ea typeface="Nokia Pure Text Light" panose="020B0304040602060303" pitchFamily="34" charset="0"/>
                <a:cs typeface="Arial" panose="020B0604020202020204" pitchFamily="34" charset="0"/>
              </a:rPr>
              <a:pPr>
                <a:defRPr/>
              </a:pPr>
              <a:t>‹#›</a:t>
            </a:fld>
            <a:endParaRPr lang="en-US" sz="1084" dirty="0">
              <a:solidFill>
                <a:schemeClr val="tx2"/>
              </a:solidFill>
              <a:latin typeface="Arial" panose="020B0604020202020204" pitchFamily="34" charset="0"/>
              <a:ea typeface="Nokia Pure Text Light" panose="020B0304040602060303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3396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5pPr>
      <a:lvl6pPr marL="495577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6pPr>
      <a:lvl7pPr marL="991155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7pPr>
      <a:lvl8pPr marL="1486731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8pPr>
      <a:lvl9pPr marL="1982308" algn="ctr" rtl="0" eaLnBrk="0" fontAlgn="base" hangingPunct="0">
        <a:spcBef>
          <a:spcPct val="0"/>
        </a:spcBef>
        <a:spcAft>
          <a:spcPct val="0"/>
        </a:spcAft>
        <a:defRPr sz="3469">
          <a:solidFill>
            <a:srgbClr val="FF0000"/>
          </a:solidFill>
          <a:latin typeface="Calibri" pitchFamily="34" charset="0"/>
        </a:defRPr>
      </a:lvl9pPr>
    </p:titleStyle>
    <p:bodyStyle>
      <a:lvl1pPr marL="371684" indent="-371684" algn="l" rtl="0" eaLnBrk="0" fontAlgn="base" hangingPunct="0">
        <a:spcBef>
          <a:spcPct val="20000"/>
        </a:spcBef>
        <a:spcAft>
          <a:spcPct val="0"/>
        </a:spcAft>
        <a:buBlip>
          <a:blip r:embed="rId5"/>
        </a:buBlip>
        <a:defRPr sz="3034">
          <a:solidFill>
            <a:schemeClr val="tx1"/>
          </a:solidFill>
          <a:latin typeface="+mn-lt"/>
          <a:ea typeface="+mn-ea"/>
          <a:cs typeface="+mn-cs"/>
        </a:defRPr>
      </a:lvl1pPr>
      <a:lvl2pPr marL="805312" indent="-309735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602">
          <a:solidFill>
            <a:schemeClr val="tx1"/>
          </a:solidFill>
          <a:latin typeface="+mn-lt"/>
        </a:defRPr>
      </a:lvl2pPr>
      <a:lvl3pPr marL="1238943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167">
          <a:solidFill>
            <a:schemeClr val="tx1"/>
          </a:solidFill>
          <a:latin typeface="+mn-lt"/>
        </a:defRPr>
      </a:lvl3pPr>
      <a:lvl4pPr marL="1734520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167">
          <a:solidFill>
            <a:schemeClr val="tx1"/>
          </a:solidFill>
          <a:latin typeface="+mn-lt"/>
        </a:defRPr>
      </a:lvl4pPr>
      <a:lvl5pPr marL="2230097" indent="-24778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733">
          <a:solidFill>
            <a:schemeClr val="tx1"/>
          </a:solidFill>
          <a:latin typeface="+mn-lt"/>
        </a:defRPr>
      </a:lvl5pPr>
      <a:lvl6pPr marL="2725674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6pPr>
      <a:lvl7pPr marL="3221252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7pPr>
      <a:lvl8pPr marL="3716829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8pPr>
      <a:lvl9pPr marL="4212406" indent="-247788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733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1pPr>
      <a:lvl2pPr marL="495577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2pPr>
      <a:lvl3pPr marL="991155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3pPr>
      <a:lvl4pPr marL="148673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4pPr>
      <a:lvl5pPr marL="198230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5pPr>
      <a:lvl6pPr marL="2477886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6pPr>
      <a:lvl7pPr marL="2973463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7pPr>
      <a:lvl8pPr marL="3469041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8pPr>
      <a:lvl9pPr marL="3964618" algn="l" defTabSz="991155" rtl="0" eaLnBrk="1" latinLnBrk="0" hangingPunct="1">
        <a:defRPr sz="195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F8CA0F-D8F1-4A1D-B054-9C9D5323BB3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719755" y="3136288"/>
            <a:ext cx="10363201" cy="2065632"/>
          </a:xfrm>
        </p:spPr>
        <p:txBody>
          <a:bodyPr/>
          <a:lstStyle/>
          <a:p>
            <a:r>
              <a:rPr lang="en-US" sz="3600" dirty="0">
                <a:solidFill>
                  <a:schemeClr val="tx1"/>
                </a:solidFill>
              </a:rPr>
              <a:t>Way forward on SL Multi-hop Relay</a:t>
            </a:r>
            <a:br>
              <a:rPr lang="en-US" sz="3600" dirty="0">
                <a:solidFill>
                  <a:schemeClr val="tx1"/>
                </a:solidFill>
              </a:rPr>
            </a:br>
            <a:r>
              <a:rPr lang="en-US" sz="2800" dirty="0">
                <a:solidFill>
                  <a:schemeClr val="tx1"/>
                </a:solidFill>
              </a:rPr>
              <a:t>LG Electronics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D4C07CE-5B29-4702-9D1C-D0C398AA13C3}"/>
              </a:ext>
            </a:extLst>
          </p:cNvPr>
          <p:cNvSpPr txBox="1"/>
          <p:nvPr/>
        </p:nvSpPr>
        <p:spPr>
          <a:xfrm>
            <a:off x="5622284" y="822255"/>
            <a:ext cx="6460672" cy="776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spcAft>
                <a:spcPts val="732"/>
              </a:spcAft>
              <a:tabLst>
                <a:tab pos="4975666" algn="r"/>
              </a:tabLst>
            </a:pPr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TSG RAN2 Meeting #128	    </a:t>
            </a:r>
            <a:r>
              <a:rPr lang="en-US" sz="2400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R2-2411128</a:t>
            </a:r>
            <a:endParaRPr lang="en-US" sz="11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r>
              <a:rPr lang="en-GB" sz="1463" b="1" dirty="0">
                <a:solidFill>
                  <a:srgbClr val="000000"/>
                </a:solidFill>
                <a:latin typeface="Arial" panose="020B0604020202020204" pitchFamily="34" charset="0"/>
                <a:ea typeface="SimSun" panose="02010600030101010101" pitchFamily="2" charset="-122"/>
              </a:rPr>
              <a:t>November 18 – 22, 2024</a:t>
            </a:r>
            <a:endParaRPr lang="en-US" sz="1463" dirty="0"/>
          </a:p>
        </p:txBody>
      </p:sp>
    </p:spTree>
    <p:extLst>
      <p:ext uri="{BB962C8B-B14F-4D97-AF65-F5344CB8AC3E}">
        <p14:creationId xmlns:p14="http://schemas.microsoft.com/office/powerpoint/2010/main" val="399343419"/>
      </p:ext>
    </p:extLst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41B5C3-B3E4-8B27-AA5B-669C5D7D09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C0E2CC-6512-51F5-A2F1-E9C11EC92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Way Forward on SL multi-hop Relay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00393D-5187-A0B6-F508-7E9E7180500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The following proposals can be considered in Rel-19 for progress:</a:t>
            </a:r>
          </a:p>
          <a:p>
            <a:endParaRPr lang="en-US" sz="2400" dirty="0"/>
          </a:p>
          <a:p>
            <a:pPr marL="433628" lvl="1" indent="0">
              <a:buNone/>
            </a:pPr>
            <a:r>
              <a:rPr lang="en-US" sz="2400" dirty="0"/>
              <a:t>Design baseline procedure based on the case in which all intermediate relay UEs for a remote UE are/become in RRC_CONNECTED. </a:t>
            </a:r>
          </a:p>
          <a:p>
            <a:pPr marL="1324459" lvl="2" indent="-457200">
              <a:buFont typeface="+mj-lt"/>
              <a:buAutoNum type="arabicPeriod"/>
            </a:pPr>
            <a:r>
              <a:rPr lang="en-US" sz="1965" dirty="0"/>
              <a:t>Support this case based on existing U2N framework</a:t>
            </a:r>
          </a:p>
          <a:p>
            <a:pPr marL="1324459" lvl="2" indent="-457200">
              <a:buFont typeface="+mj-lt"/>
              <a:buAutoNum type="arabicPeriod"/>
            </a:pPr>
            <a:r>
              <a:rPr lang="en-US" sz="1965" dirty="0"/>
              <a:t>Continue to discuss </a:t>
            </a:r>
            <a:r>
              <a:rPr lang="en-US" altLang="ko-KR" sz="1965" dirty="0"/>
              <a:t>whether/how to support the case that intermediate relay UEs are not in RRC_CONNECTED.</a:t>
            </a:r>
          </a:p>
          <a:p>
            <a:pPr marL="1324459" lvl="2" indent="-457200">
              <a:buFont typeface="+mj-lt"/>
              <a:buAutoNum type="arabicPeriod"/>
            </a:pPr>
            <a:r>
              <a:rPr lang="en-US" altLang="ko-KR" sz="1965" dirty="0"/>
              <a:t>Other solutions for optimization are not precluded e.g. in terms of signaling and latency</a:t>
            </a:r>
          </a:p>
          <a:p>
            <a:pPr marL="1324459" lvl="2" indent="-457200">
              <a:buFont typeface="+mj-lt"/>
              <a:buAutoNum type="arabicPeriod"/>
            </a:pPr>
            <a:r>
              <a:rPr lang="en-US" altLang="ko-KR" sz="1965" dirty="0"/>
              <a:t>Support of other cases are not precluded</a:t>
            </a:r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9239005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Nokia White Master with headline">
  <a:themeElements>
    <a:clrScheme name="Nokia April 2016">
      <a:dk1>
        <a:srgbClr val="124191"/>
      </a:dk1>
      <a:lt1>
        <a:srgbClr val="FFFFFF"/>
      </a:lt1>
      <a:dk2>
        <a:srgbClr val="001135"/>
      </a:dk2>
      <a:lt2>
        <a:srgbClr val="4D5766"/>
      </a:lt2>
      <a:accent1>
        <a:srgbClr val="98A2AE"/>
      </a:accent1>
      <a:accent2>
        <a:srgbClr val="BEC8D2"/>
      </a:accent2>
      <a:accent3>
        <a:srgbClr val="00C9FF"/>
      </a:accent3>
      <a:accent4>
        <a:srgbClr val="FF3154"/>
      </a:accent4>
      <a:accent5>
        <a:srgbClr val="FFFB00"/>
      </a:accent5>
      <a:accent6>
        <a:srgbClr val="4BDD33"/>
      </a:accent6>
      <a:hlink>
        <a:srgbClr val="0645AD"/>
      </a:hlink>
      <a:folHlink>
        <a:srgbClr val="0B0080"/>
      </a:folHlink>
    </a:clrScheme>
    <a:fontScheme name="Nokia Arial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Civic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>
          <a:noFill/>
          <a:prstDash val="solid"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defRPr sz="1200" dirty="0" err="1" smtClean="0">
            <a:solidFill>
              <a:schemeClr val="tx2"/>
            </a:solidFill>
            <a:ea typeface="Nokia Pure Text Light" panose="020B0403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3175"/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72000" tIns="72000" rIns="72000" bIns="72000" rtlCol="0">
        <a:spAutoFit/>
      </a:bodyPr>
      <a:lstStyle>
        <a:defPPr defTabSz="360000">
          <a:spcAft>
            <a:spcPts val="600"/>
          </a:spcAft>
          <a:tabLst>
            <a:tab pos="360000" algn="l"/>
          </a:tabLst>
          <a:defRPr sz="1200" dirty="0" smtClean="0">
            <a:solidFill>
              <a:schemeClr val="tx2"/>
            </a:solidFill>
            <a:latin typeface="Arial" panose="020B0604020202020204" pitchFamily="34" charset="0"/>
            <a:ea typeface="Nokia Pure Text Light" panose="020B0403020202020204" pitchFamily="34" charset="0"/>
            <a:cs typeface="Arial" panose="020B0604020202020204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Arial PowerPoint.potx" id="{0E061A61-7E57-432B-907A-AB1A22788084}" vid="{E3207492-1C8E-486E-90C1-42382B5C6009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84073</TotalTime>
  <Words>118</Words>
  <Application>Microsoft Office PowerPoint</Application>
  <PresentationFormat>와이드스크린</PresentationFormat>
  <Paragraphs>11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2</vt:i4>
      </vt:variant>
    </vt:vector>
  </HeadingPairs>
  <TitlesOfParts>
    <vt:vector size="11" baseType="lpstr">
      <vt:lpstr>Nokia Pure Headline Ultra Light</vt:lpstr>
      <vt:lpstr>Nokia Pure Text</vt:lpstr>
      <vt:lpstr>Nokia Pure Text Light</vt:lpstr>
      <vt:lpstr>Arial</vt:lpstr>
      <vt:lpstr>Calibri</vt:lpstr>
      <vt:lpstr>Times New Roman</vt:lpstr>
      <vt:lpstr>Wingdings</vt:lpstr>
      <vt:lpstr>Nokia White Master with headline</vt:lpstr>
      <vt:lpstr>2_Office Theme</vt:lpstr>
      <vt:lpstr>Way forward on SL Multi-hop Relay LG Electronics</vt:lpstr>
      <vt:lpstr>Way Forward on SL multi-hop Relay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balazs.bertenyi@nokia.com</dc:creator>
  <cp:keywords>CTPClassification=CTP_NT</cp:keywords>
  <cp:lastModifiedBy>LGE (Youngdae)</cp:lastModifiedBy>
  <cp:revision>953</cp:revision>
  <cp:lastPrinted>2023-08-02T08:25:48Z</cp:lastPrinted>
  <dcterms:created xsi:type="dcterms:W3CDTF">2018-05-24T11:49:12Z</dcterms:created>
  <dcterms:modified xsi:type="dcterms:W3CDTF">2024-11-20T19:33:50Z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a5af123f-c90f-447d-ba37-4428aae2e3d0</vt:lpwstr>
  </property>
  <property fmtid="{D5CDD505-2E9C-101B-9397-08002B2CF9AE}" pid="3" name="CTP_TimeStamp">
    <vt:lpwstr>2018-06-14 23:21:33Z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</Properties>
</file>