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5" r:id="rId9"/>
    <p:sldId id="260" r:id="rId10"/>
    <p:sldId id="263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2D8"/>
    <a:srgbClr val="E7EA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03" autoAdjust="0"/>
  </p:normalViewPr>
  <p:slideViewPr>
    <p:cSldViewPr snapToGrid="0">
      <p:cViewPr varScale="1">
        <p:scale>
          <a:sx n="55" d="100"/>
          <a:sy n="55" d="100"/>
        </p:scale>
        <p:origin x="10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467FE5-306E-4F5F-9D23-112A64203F5C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4B8C2-4239-42BA-9DA1-CDA8A533AB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79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A4B8C2-4239-42BA-9DA1-CDA8A533AB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364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F7EC9C-6648-1327-355F-B2A79237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5E6101D-3515-68EF-D2C6-4CA042154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D9B2CC-F47E-8BB8-B494-8286247E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1FC597-7B43-493D-E08D-70109E8C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C108BC-65AC-3D66-FFBA-4CBA314B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055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DF0F32-6606-6BBA-063B-FD2BD8FF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D11788-C8F6-F535-282F-937CE1EF8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D36141-67AE-6FE5-A10B-6883F7C8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5D9D4E-DAA0-9A6C-E54A-B803419F1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9DDCB0-E1AF-D111-E8F3-8631514C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3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FBB20DA-4ABE-0604-8318-4E4CD4367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DDAADFE-23EA-1838-0BF9-66B909BD5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D746B6-A698-ADD1-2367-5B540D00B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11BF31-2B75-3622-0D03-1D5840D6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261559-8E8E-2AC8-C6DB-1DDBD0CE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44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9C2742-B3D6-91AD-A08C-B99BC127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2D6750-F92C-31C9-C721-96A9AB496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319195-9D7E-1925-1E1F-F4507BE7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92CF5-E69C-86E9-DBD9-A2A317CD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9CB767-02FB-9024-38A6-A931989B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34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9E5450-270F-949F-3CD0-200CDA988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D9075E-4859-B19D-BB20-59ECA8D32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A4D069-330C-C7E4-9779-F3AD4D77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8E57AD-CBB8-8760-51F8-267DF232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1B5795-2544-C64E-1D4C-C8650C01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81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486BB-3711-5241-82B2-F4B120C3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E96BD3-EB2F-3DEB-93B1-788FB564A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BA0B18-5BF5-D927-E9BD-9655690B2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525EC2-8F98-ACEC-CC5C-73CA6C18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E6E4C60-01A1-F704-F8CE-26B53EB7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7CBCB58-F1C5-B042-8261-9D4F9360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08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8C03DC-3D06-16D6-4011-EAC86196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90D4CB-4437-EE1F-6E3A-EBF1AEC90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DC9815E-3CE7-4300-8853-BE6D83EA1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2BDB976-87EA-BDAE-A14D-CF985F1DB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62BF5DB-2CFF-0CA6-092F-5FA561E80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EE5FCE-3A4B-245B-E0CB-F92CD8DA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DECFD4D-910D-59C5-B80B-F4A51FFB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7B471B7-66B1-294B-1233-AA1FD4C29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57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B20706-EC88-BCC7-4B1C-857D51CD1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325B8AC-392A-2F16-E238-5442DBC6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1345B58-3283-3B0F-DF5A-DA3947F2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ADF08F1-1B88-314C-2057-3F6A120E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1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FB1BC82-F48E-2F5B-621A-20BE6639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3D7B04-6D13-7607-CC25-991F66495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5ADD02-8785-A5ED-9CDB-67704970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59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0FF6B4-850D-0DE8-6697-FAA3DF9E0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DB15E-263F-4576-35F6-A11BC44E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17F624-C78C-A1E9-EE30-20EA11A51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8A74938-4A21-1B75-2ADF-1D4F1A99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467473D-9590-F812-A186-D1AB93CD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675C33-7A80-048A-2BC9-6E3986A9E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57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1DDD07-21CF-39E2-08EA-94EF7DAB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23801D7-D000-E325-C94E-72D927320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CF6995-8A8F-F1FB-71C0-CED2851C3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0EF85F-15B4-6993-BDE2-32FFDC475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C67E96-85D2-094E-2ABD-687FC98B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3DA539-FB16-CDF7-F66A-1278BF17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78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706297F-F8EE-8079-4EA4-8D46189C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A65FA0F-37CA-6647-7ECF-BE8817088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388FBD-C0D2-3670-B5B7-6274F3E0E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FE4A3D-D432-4AD1-A128-449C6C41F843}" type="datetimeFigureOut">
              <a:rPr lang="zh-CN" altLang="en-US" smtClean="0"/>
              <a:t>2024/11/21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23F270-E4D5-5B70-13C3-FC20CA6E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2E0FD5-62A6-63E4-B9FE-E780FB481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C9A12F-80FF-4E91-B925-2B2838F800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38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3BEE87-1D40-E92E-95C5-D21E19CF9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Summary of [111]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8C3EC6-B150-78BB-3C6E-644D377783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4280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89563-10EE-5A87-0286-91B9366B1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786A47-A860-6CC4-BBBD-EB933750E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3C951F-2A67-11AF-180F-153D22DA9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[OPPO] seems the key issue is whether we </a:t>
            </a:r>
          </a:p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1) Simply leave it to network implementation to set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properly, in order to be compatible with Ns=8/16 w/o further spec effort, OR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2) RAN2 further look into the issue when the setting of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are incompatible with Ns=8/16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Proposal-4: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leave it to network implementation to set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properly, in order to be compatible with Ns=8 w/o further spec effort</a:t>
            </a: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047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F5A00E-25D2-7336-481E-48845C29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8DC040-14B2-6187-5C67-01E103E31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Proposal-1: Introduce value(s) for Ns=8. FFS on 16.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Proposal-2: Introduce value(s) for N= T/32. FFS on T/64, T/128, T/256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Proposal-3: R2 further discuss to whether 1) based on a single PEI-O configuration, and rely on network implementation to have separate PEI:s for the two types of PO:s, or 2) based on separate PEI-O configurations, and thus automatically separate PEIs for the two types of PO:s. Where the two types of Pos are 1) PO:s monitored by legacy UE (may or may not shared with R19 UE, up to network configuration), and 2) PO:s monitored only by R19 UE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Proposal-4: R2 assume to leave it to network implementation to set 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zh-CN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maxPEI-perPF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properly, in order to be compatible with Ns=8 w/o further spec effort</a:t>
            </a:r>
          </a:p>
          <a:p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8035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380DDA-9DE7-1FEF-B1C9-1AB23D42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Scope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41591E-A746-3A93-D1D3-BFE987F99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[AT128][111][NES] (OPPO)</a:t>
            </a:r>
          </a:p>
          <a:p>
            <a:r>
              <a:rPr lang="en-US" altLang="zh-CN" dirty="0"/>
              <a:t>Scope: Discuss and suggest max number of N and Ns values, which is configurable by NW. Also discuss if there is problem with the current PEI. </a:t>
            </a:r>
          </a:p>
          <a:p>
            <a:r>
              <a:rPr lang="en-US" altLang="zh-CN" dirty="0"/>
              <a:t>Intended outcome: Discussion summary in R2-2410930. F2F offline discussion schedule will be announced by offline discussion rapporteur. </a:t>
            </a:r>
          </a:p>
          <a:p>
            <a:r>
              <a:rPr lang="en-US" altLang="zh-CN" dirty="0"/>
              <a:t>Deadline: Comeback in Thursday CB session.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861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43B83-F0D5-E6A6-B24F-5DDAC7EB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Issue-1: Discuss and suggest max number of N and Ns values, which is configurable by NW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B8876A-54DC-B515-F3E7-AFB0777C4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Ns: 8? 16?</a:t>
            </a:r>
          </a:p>
          <a:p>
            <a:endParaRPr lang="en-US" altLang="zh-CN" dirty="0"/>
          </a:p>
          <a:p>
            <a:r>
              <a:rPr lang="en-US" altLang="zh-CN" dirty="0"/>
              <a:t>N: T/32? T/64? T/128? T/256?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DB8F19E-DDC0-A085-3965-6E530A57C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401467"/>
            <a:ext cx="10982325" cy="29527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A529BBE-CAA1-3FE4-CDB4-8B8FE0C1ED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945" y="3377406"/>
            <a:ext cx="55530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4B1AB3-1DF3-DF54-CDEB-BD8A90A4D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F4C63B-D34A-89D4-8525-A977CE51B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[OPPO] can we allow value(s) for Ns=8,16 And N=T/32, T/64, T/128, T/256?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[vivo, ZTE, Xiaomi] Ns=8,16 [LG] Ns=8 [E///] slot level indication would be necessary for Ns&gt;8 at least.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[vivo] N=at least T/32. [ZTE] N= T/32, T/64. [Xiaomi] N= T/32, T/64, T/128, T/256 [E///] even T/32 is infeasible considering legacy UE. [SS] not sure it is the only scenario. 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[ZTE] and we need to introduce PMO configuration. [Xiaomi, LG] tend to not introduce new PMO configuration. </a:t>
            </a:r>
          </a:p>
          <a:p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Proposal-1: Introduce value(s) for Ns=8. FFS on 16.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Proposal-2: Introduce value(s) for N= T/32. FFS on T/64, T/128, T/256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657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BF734F-B83F-2B5A-DCB9-FDE8CC898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F939EA-51FE-059E-CF49-19358274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AB27DD-A299-8811-A0D4-0886E9F94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Issue-2A: PEI covering both legacy PO and R19-only PO @ 0433 (Huawei)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Larger value of </a:t>
            </a:r>
            <a:r>
              <a:rPr lang="en-US" altLang="zh-CN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POnumPerPEI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can reduce the average PEI overhead per PO, but there can also cause potentially larger paging latency and larger UE power consumption due to longer UE wake-up time before PO monitoring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,”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P3: RAN2 to discuss whether R19 NES UEs monitor the same PEI with legacy </a:t>
            </a:r>
            <a:r>
              <a:rPr lang="en-US" altLang="zh-CN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Ues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P4: If the same PEI is monitored by R19 NES UEs and legacy UEs, RAN2 to discuss PEI association when Ns is extended to 8:</a:t>
            </a:r>
          </a:p>
          <a:p>
            <a:pPr lvl="1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Option 1: One PEI monitoring occasion is associated to one PF when Ns is 8;</a:t>
            </a:r>
          </a:p>
          <a:p>
            <a:pPr lvl="1"/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Option 2: One PEI monitoring occasion is associated to at most 16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POs.</a:t>
            </a: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8E5622ED-4B72-8914-0B84-48528687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D01EF8C-1F5A-261A-EAE8-A97B15467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356B852-B292-B025-F37E-43C117F14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75900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55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C9330-107C-6F74-46DB-2BBBD9EA6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9B936A-3936-692D-303A-12C1F0EB4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BE4AC1-FE43-6D05-E987-DD22EEA9E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[OPPO] Seems the key issue is whether to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allow or disallow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configuration of </a:t>
            </a:r>
            <a:r>
              <a:rPr lang="en-US" altLang="zh-CN" i="1" dirty="0">
                <a:latin typeface="Calibri" panose="020F0502020204030204" pitchFamily="34" charset="0"/>
                <a:cs typeface="Calibri" panose="020F0502020204030204" pitchFamily="34" charset="0"/>
              </a:rPr>
              <a:t>po-</a:t>
            </a:r>
            <a:r>
              <a:rPr lang="en-US" altLang="zh-CN" i="1" dirty="0" err="1">
                <a:latin typeface="Calibri" panose="020F0502020204030204" pitchFamily="34" charset="0"/>
                <a:cs typeface="Calibri" panose="020F0502020204030204" pitchFamily="34" charset="0"/>
              </a:rPr>
              <a:t>numberPerPEI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so that a same PEI associates with the two types of PO:s, i.e., 1) PO:s monitored by legacy UE (may or may not shared with R19 UE, up to network configuration), and 2) PO:s monitored only by R19 UE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[HW] yes that is the key point. And the Q is whether we allo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w separate PEI-O configuration for legacy and R19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Ues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. [Apple] can be left to network configuration to solve this issue by setting po-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numberPerPEI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properly, no strong view. [Xiaomi] up to network configuration [LG] sympathy with HW proposal, and separate PEI is better. [HW] separate PEI = separate PEI-O configuration.</a:t>
            </a: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9732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5E9B87-FE55-D6C3-8244-DE7603F00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64B71-2F9A-4299-39ED-62D5117B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3628C9-B8C5-88C7-06CD-6899FFAA6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Proposal-3: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R2 further discuss whether 1) A single PEI-O configuration, and relying on 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NW implementation to have to separate PEI for the two types of Pos, and 2) separate PEI-O configuration, and thus automatically separate PEIs for the two types of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POs.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where the two types of Pos are 1) PO:s monitored by legacy UE (may or may not shared with R19 UE, up to network configuration), and 2) PO:s monitored only by R19 UE</a:t>
            </a: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1206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24C2D0-6A5F-FDC2-D373-AB40B23A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Issue-2: Also discuss if there is problem with the current PEI.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B93D42-5ACD-56B2-E15E-036A02036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Issue-2B: PEI-O location configuration @ 9942 (Apple)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O9: The legacy PEI framework can’t work when Ns is in increased to 8 or 16. 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For example, when po-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NumPerPEI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 1 and Ns=8, only the first 4 POs (i.e. 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i_s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=0/1/2/3) can be associated with PEI and the last 4 POs (i.e. </a:t>
            </a:r>
            <a:r>
              <a:rPr lang="en-US" altLang="zh-CN" sz="2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i_s</a:t>
            </a:r>
            <a:r>
              <a:rPr lang="en-US" altLang="zh-CN" sz="2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=4/5/6/7) can’t be associated with any PEI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P8: RAN2 study how to support PEI when Ns value is increased to 8 and 16.</a:t>
            </a:r>
          </a:p>
          <a:p>
            <a:pPr lvl="1"/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9BE548B-03D2-B4B3-073D-F684A2DEDA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5931"/>
          <a:stretch/>
        </p:blipFill>
        <p:spPr>
          <a:xfrm>
            <a:off x="838200" y="3742054"/>
            <a:ext cx="10515600" cy="505481"/>
          </a:xfrm>
          <a:prstGeom prst="rect">
            <a:avLst/>
          </a:prstGeom>
        </p:spPr>
      </p:pic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80F2C3C-1E07-DC4C-C852-1C2B85F44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338434"/>
              </p:ext>
            </p:extLst>
          </p:nvPr>
        </p:nvGraphicFramePr>
        <p:xfrm>
          <a:off x="3225800" y="469360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2063233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778800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916301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6607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po-</a:t>
                      </a: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NumPerPEI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6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Ns=1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9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Ns=2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Ns=8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7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38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maxPEI-perPF</a:t>
                      </a:r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Ns=4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Ns=8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Ns=16</a:t>
                      </a:r>
                      <a:endParaRPr lang="zh-CN" alt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91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555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1147</Words>
  <Application>Microsoft Office PowerPoint</Application>
  <PresentationFormat>宽屏</PresentationFormat>
  <Paragraphs>65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等线</vt:lpstr>
      <vt:lpstr>等线 Light</vt:lpstr>
      <vt:lpstr>Arial</vt:lpstr>
      <vt:lpstr>Calibri</vt:lpstr>
      <vt:lpstr>Office 主题​​</vt:lpstr>
      <vt:lpstr>Summary of [111]</vt:lpstr>
      <vt:lpstr>Scope</vt:lpstr>
      <vt:lpstr>Issue-1: Discuss and suggest max number of N and Ns values, which is configurable by NW </vt:lpstr>
      <vt:lpstr>MoM</vt:lpstr>
      <vt:lpstr>Issue-2: Also discuss if there is problem with the current PEI. </vt:lpstr>
      <vt:lpstr>Issue-2: Also discuss if there is problem with the current PEI. </vt:lpstr>
      <vt:lpstr>MoM</vt:lpstr>
      <vt:lpstr>MoM</vt:lpstr>
      <vt:lpstr>Issue-2: Also discuss if there is problem with the current PEI. </vt:lpstr>
      <vt:lpstr>MoM</vt:lpstr>
      <vt:lpstr>WF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OPPO (Qianxi Lu)</dc:creator>
  <cp:lastModifiedBy>OPPO (Qianxi Lu)</cp:lastModifiedBy>
  <cp:revision>13</cp:revision>
  <dcterms:created xsi:type="dcterms:W3CDTF">2024-11-19T13:27:51Z</dcterms:created>
  <dcterms:modified xsi:type="dcterms:W3CDTF">2024-11-21T16:26:29Z</dcterms:modified>
</cp:coreProperties>
</file>