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 varScale="1">
        <p:scale>
          <a:sx n="93" d="100"/>
          <a:sy n="93" d="100"/>
        </p:scale>
        <p:origin x="26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10/25/2024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10/25/2024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946806-3FED-2432-54C3-AE0B898332E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RAN1#119 meeting 18-22/11/2024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BCA67-8074-0916-84B0-313872B65439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RAN1#119 meeting 18-22/11/2024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45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455" TargetMode="External"/><Relationship Id="rId2" Type="http://schemas.openxmlformats.org/officeDocument/2006/relationships/hyperlink" Target="https://portal.3gpp.org/ngppapp/CreateTdoc.Aspx?mode=create&amp;meetingId=60455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9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RAN1#119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R1-2409342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RAN1#119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RAN1#119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/>
              <a:t>PLEASE TRY TO </a:t>
            </a:r>
            <a:r>
              <a:rPr lang="en-GB" altLang="en-US" sz="1400" b="1" dirty="0"/>
              <a:t>KEEP FILE’S NAMES AS SHORT AS POSSIBLE</a:t>
            </a:r>
            <a:r>
              <a:rPr lang="en-GB" altLang="en-US" sz="1400" dirty="0"/>
              <a:t> 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Two-Way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(up to 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Remote participation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Palm Ballroom 1-2*)</a:t>
            </a:r>
          </a:p>
          <a:p>
            <a:pPr lvl="1">
              <a:defRPr/>
            </a:pPr>
            <a:r>
              <a:rPr lang="en-GB" sz="2000" dirty="0"/>
              <a:t>RAN1_Brk1 (Breakout 1 meeting room: International Ballroom North)</a:t>
            </a:r>
          </a:p>
          <a:p>
            <a:pPr lvl="1">
              <a:defRPr/>
            </a:pPr>
            <a:r>
              <a:rPr lang="en-GB" sz="2000" dirty="0"/>
              <a:t>RAN1_Brk2 (Breakout 2 meeting room: Palm Ballroom 2*)</a:t>
            </a:r>
          </a:p>
          <a:p>
            <a:pPr lvl="1">
              <a:defRPr/>
            </a:pPr>
            <a:r>
              <a:rPr lang="en-GB" sz="2000" dirty="0"/>
              <a:t>RAN1_Off1 (Offline 1 meeting room: Narcissus/Orange Blossom Room)</a:t>
            </a:r>
          </a:p>
          <a:p>
            <a:pPr lvl="1">
              <a:defRPr/>
            </a:pPr>
            <a:r>
              <a:rPr lang="en-GB" sz="2000" dirty="0"/>
              <a:t>RAN1_Off2 (Offline 2 meeting room: Palm Ballroom 3)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[*] Monday PM-Friday AM, Palm Ballrooms 1-2 will split into RAN1 Main Room (Palm Ballroom 1) and RAN1 Breakout 2 (Palm Ballroom 2).</a:t>
            </a:r>
          </a:p>
          <a:p>
            <a:pPr marL="0" indent="0">
              <a:buNone/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924F1F-1553-5A40-C6BE-B2698A051F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182171"/>
              </p:ext>
            </p:extLst>
          </p:nvPr>
        </p:nvGraphicFramePr>
        <p:xfrm>
          <a:off x="1790700" y="4330700"/>
          <a:ext cx="5778500" cy="11627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6167">
                  <a:extLst>
                    <a:ext uri="{9D8B030D-6E8A-4147-A177-3AD203B41FA5}">
                      <a16:colId xmlns:a16="http://schemas.microsoft.com/office/drawing/2014/main" val="3384667868"/>
                    </a:ext>
                  </a:extLst>
                </a:gridCol>
                <a:gridCol w="2889250">
                  <a:extLst>
                    <a:ext uri="{9D8B030D-6E8A-4147-A177-3AD203B41FA5}">
                      <a16:colId xmlns:a16="http://schemas.microsoft.com/office/drawing/2014/main" val="3258768564"/>
                    </a:ext>
                  </a:extLst>
                </a:gridCol>
                <a:gridCol w="963083">
                  <a:extLst>
                    <a:ext uri="{9D8B030D-6E8A-4147-A177-3AD203B41FA5}">
                      <a16:colId xmlns:a16="http://schemas.microsoft.com/office/drawing/2014/main" val="2945307537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Main Room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Palm Ballroom 1-2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500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5928754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Main Room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Palm Ballroom 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200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2158713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Breakout 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International Ballroom North 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120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72697710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Breakout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Palm Ballroom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200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73224316"/>
                  </a:ext>
                </a:extLst>
              </a:tr>
              <a:tr h="305513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</a:rPr>
                        <a:t>Offline 1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Narcissus/Orange Blossom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60 + additional chairs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55980515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</a:rPr>
                        <a:t>Offline 2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Palm Ballroom 3 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</a:rPr>
                        <a:t>100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01348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RAN1#119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18</a:t>
            </a:r>
            <a:r>
              <a:rPr lang="en-GB" b="1" baseline="30000" dirty="0"/>
              <a:t>th</a:t>
            </a:r>
            <a:r>
              <a:rPr lang="en-GB" b="1" dirty="0"/>
              <a:t> November 2024, 14:00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22</a:t>
            </a:r>
            <a:r>
              <a:rPr lang="en-GB" b="1" baseline="30000" dirty="0"/>
              <a:t>nd</a:t>
            </a:r>
            <a:r>
              <a:rPr lang="en-GB" b="1" dirty="0"/>
              <a:t> November 2024, 22:00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two-way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RAN1#119.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R1-2409340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https://portal.3gpp.org/#/registration?MtgId=60455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11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November</a:t>
            </a:r>
            <a:r>
              <a:rPr lang="en-GB" b="1" dirty="0"/>
              <a:t> 2024,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b="1" dirty="0"/>
              <a:t>Please de-registered if not planning to attend in person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RAN1#119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(R1-2409340).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https://portal.3gpp.org/ngppapp/CreateTdoc.Aspx?mode=create&amp;meetingId=60455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https://portal.3gpp.org/ngppapp/ContributionImport.aspx?mode=bulk&amp;meetingId=60455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(R1-2409340).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download RAN1#119 </a:t>
            </a:r>
            <a:r>
              <a:rPr lang="en-GB" altLang="en-US" dirty="0" err="1"/>
              <a:t>Tdocs</a:t>
            </a:r>
            <a:r>
              <a:rPr lang="en-GB" altLang="en-US" dirty="0"/>
              <a:t> prior to the start of the meeting 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6382758"/>
              </p:ext>
            </p:extLst>
          </p:nvPr>
        </p:nvGraphicFramePr>
        <p:xfrm>
          <a:off x="488950" y="1225550"/>
          <a:ext cx="8388348" cy="458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https://www.3gpp.org/ftp/tsg_ran/WG1_RL1/TSGR1_119/Inbox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November 17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34639</TotalTime>
  <Words>1904</Words>
  <Application>Microsoft Office PowerPoint</Application>
  <PresentationFormat>On-screen Show (4:3)</PresentationFormat>
  <Paragraphs>176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   RAN1#119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CR3306r1</cp:lastModifiedBy>
  <cp:revision>1076</cp:revision>
  <dcterms:created xsi:type="dcterms:W3CDTF">2008-08-30T09:32:10Z</dcterms:created>
  <dcterms:modified xsi:type="dcterms:W3CDTF">2024-10-25T08:08:22Z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