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  <p:sldMasterId id="2147484020" r:id="rId2"/>
    <p:sldMasterId id="2147484023" r:id="rId3"/>
  </p:sldMasterIdLst>
  <p:notesMasterIdLst>
    <p:notesMasterId r:id="rId6"/>
  </p:notesMasterIdLst>
  <p:handoutMasterIdLst>
    <p:handoutMasterId r:id="rId7"/>
  </p:handoutMasterIdLst>
  <p:sldIdLst>
    <p:sldId id="283" r:id="rId4"/>
    <p:sldId id="2147471038" r:id="rId5"/>
  </p:sldIdLst>
  <p:sldSz cx="12196763" cy="6858000"/>
  <p:notesSz cx="6858000" cy="9144000"/>
  <p:defaultTextStyle>
    <a:defPPr>
      <a:defRPr lang="en-US"/>
    </a:defPPr>
    <a:lvl1pPr marL="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4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7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71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957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196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43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67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913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wei" initials="Huawei" lastIdx="21" clrIdx="0">
    <p:extLst>
      <p:ext uri="{19B8F6BF-5375-455C-9EA6-DF929625EA0E}">
        <p15:presenceInfo xmlns:p15="http://schemas.microsoft.com/office/powerpoint/2012/main" userId="Huawei" providerId="None"/>
      </p:ext>
    </p:extLst>
  </p:cmAuthor>
  <p:cmAuthor id="2" name="Yuan" initials="Yuan" lastIdx="1" clrIdx="1">
    <p:extLst>
      <p:ext uri="{19B8F6BF-5375-455C-9EA6-DF929625EA0E}">
        <p15:presenceInfo xmlns:p15="http://schemas.microsoft.com/office/powerpoint/2012/main" userId="Yuan" providerId="None"/>
      </p:ext>
    </p:extLst>
  </p:cmAuthor>
  <p:cmAuthor id="3" name="HW_Yang" initials="HW" lastIdx="3" clrIdx="2">
    <p:extLst>
      <p:ext uri="{19B8F6BF-5375-455C-9EA6-DF929625EA0E}">
        <p15:presenceInfo xmlns:p15="http://schemas.microsoft.com/office/powerpoint/2012/main" userId="HW_Yang" providerId="None"/>
      </p:ext>
    </p:extLst>
  </p:cmAuthor>
  <p:cmAuthor id="4" name="luozhihu" initials="l" lastIdx="2" clrIdx="3">
    <p:extLst>
      <p:ext uri="{19B8F6BF-5375-455C-9EA6-DF929625EA0E}">
        <p15:presenceInfo xmlns:p15="http://schemas.microsoft.com/office/powerpoint/2012/main" userId="S-1-5-21-147214757-305610072-1517763936-24716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C0504D"/>
    <a:srgbClr val="9BBB59"/>
    <a:srgbClr val="8064A2"/>
    <a:srgbClr val="4BACC6"/>
    <a:srgbClr val="000000"/>
    <a:srgbClr val="8FDAE4"/>
    <a:srgbClr val="30B5C5"/>
    <a:srgbClr val="D0E8C4"/>
    <a:srgbClr val="170B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36" autoAdjust="0"/>
    <p:restoredTop sz="96413" autoAdjust="0"/>
  </p:normalViewPr>
  <p:slideViewPr>
    <p:cSldViewPr snapToGrid="0" snapToObjects="1">
      <p:cViewPr varScale="1">
        <p:scale>
          <a:sx n="104" d="100"/>
          <a:sy n="104" d="100"/>
        </p:scale>
        <p:origin x="182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CC198DB-AFBD-584A-8986-364FF2B03F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01315C-523F-A043-8029-B992149712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F71B8-DF2A-2E41-BE66-2E18A767DA8A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601424-70F4-1643-8E3A-557A0258D6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5BF48A-FF5C-8145-95A7-EE66A87C73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F0CC5-85BE-A64A-BD47-54C66F7E93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095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60A27-BF12-6744-9E93-932A0E34D8BB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326F3-4732-B74B-9C70-D0992466E4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632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5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304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957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60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26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913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566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721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326F3-4732-B74B-9C70-D0992466E49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274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326F3-4732-B74B-9C70-D0992466E49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632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探索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67"/>
          <a:stretch/>
        </p:blipFill>
        <p:spPr>
          <a:xfrm>
            <a:off x="0" y="0"/>
            <a:ext cx="12206140" cy="5594695"/>
          </a:xfrm>
          <a:prstGeom prst="rect">
            <a:avLst/>
          </a:prstGeom>
        </p:spPr>
      </p:pic>
      <p:sp>
        <p:nvSpPr>
          <p:cNvPr id="7" name="L 形 6"/>
          <p:cNvSpPr/>
          <p:nvPr userDrawn="1"/>
        </p:nvSpPr>
        <p:spPr>
          <a:xfrm rot="5400000">
            <a:off x="7853942" y="2130562"/>
            <a:ext cx="701032" cy="717936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90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227DEE9-8BE9-0D49-BF96-9E83C5312E0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8996" y="907092"/>
            <a:ext cx="6559809" cy="690255"/>
          </a:xfrm>
          <a:prstGeom prst="rect">
            <a:avLst/>
          </a:prstGeom>
          <a:ln>
            <a:noFill/>
            <a:prstDash val="dash"/>
          </a:ln>
        </p:spPr>
        <p:txBody>
          <a:bodyPr lIns="0" tIns="0" rIns="0" bIns="0" anchor="t">
            <a:normAutofit/>
          </a:bodyPr>
          <a:lstStyle>
            <a:lvl1pPr algn="l">
              <a:defRPr sz="3200" b="0" i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F43DA98-D48D-6947-95EF-BA3B05E6882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9260" y="1949372"/>
            <a:ext cx="6535842" cy="643926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9495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章节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4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9"/>
              </a:lnSpc>
              <a:spcBef>
                <a:spcPct val="0"/>
              </a:spcBef>
              <a:buNone/>
              <a:defRPr sz="3199" baseline="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defRPr>
            </a:lvl1pPr>
            <a:lvl2pPr marL="593662" indent="0" algn="ctr">
              <a:buNone/>
              <a:defRPr sz="2597"/>
            </a:lvl2pPr>
            <a:lvl3pPr marL="1187323" indent="0" algn="ctr">
              <a:buNone/>
              <a:defRPr sz="2337"/>
            </a:lvl3pPr>
            <a:lvl4pPr marL="1780986" indent="0" algn="ctr">
              <a:buNone/>
              <a:defRPr sz="2078"/>
            </a:lvl4pPr>
            <a:lvl5pPr marL="2374648" indent="0" algn="ctr">
              <a:buNone/>
              <a:defRPr sz="2078"/>
            </a:lvl5pPr>
            <a:lvl6pPr marL="2968309" indent="0" algn="ctr">
              <a:buNone/>
              <a:defRPr sz="2078"/>
            </a:lvl6pPr>
            <a:lvl7pPr marL="3561971" indent="0" algn="ctr">
              <a:buNone/>
              <a:defRPr sz="2078"/>
            </a:lvl7pPr>
            <a:lvl8pPr marL="4155634" indent="0" algn="ctr">
              <a:buNone/>
              <a:defRPr sz="2078"/>
            </a:lvl8pPr>
            <a:lvl9pPr marL="4749295" indent="0" algn="ctr">
              <a:buNone/>
              <a:defRPr sz="2078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A8B3F0C-616F-224A-B32F-9F9BF5EEE1BC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6022" y="1512877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79316" marR="0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>
                <a:tab pos="1207605" algn="ctr"/>
              </a:tabLst>
              <a:defRPr sz="1799" baseline="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defRPr>
            </a:lvl1pPr>
            <a:lvl2pPr marL="328894" marR="0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&gt;"/>
              <a:tabLst>
                <a:tab pos="1207605" algn="ctr"/>
              </a:tabLst>
              <a:defRPr sz="1599" baseline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defRPr>
            </a:lvl2pPr>
            <a:lvl3pPr marL="1098136" marR="0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-"/>
              <a:tabLst>
                <a:tab pos="1207605" algn="ctr"/>
              </a:tabLst>
              <a:defRPr sz="1298" baseline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defRPr>
            </a:lvl3pPr>
            <a:lvl4pPr marL="525640" indent="-171091">
              <a:buFont typeface="Arial" pitchFamily="34" charset="0"/>
              <a:buChar char="•"/>
              <a:tabLst>
                <a:tab pos="1207937" algn="ctr"/>
              </a:tabLst>
              <a:defRPr sz="1298" baseline="0"/>
            </a:lvl4pPr>
            <a:lvl5pPr marL="525640" indent="-171091">
              <a:buFont typeface="Arial" pitchFamily="34" charset="0"/>
              <a:buChar char="•"/>
              <a:tabLst>
                <a:tab pos="1207937" algn="ctr"/>
              </a:tabLst>
              <a:defRPr sz="1298" baseline="0"/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  <a:p>
            <a:pPr marL="328894" marR="0" lvl="1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07605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1098136" marR="0" lvl="2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07605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1098136" marR="0" lvl="2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07605" algn="ctr"/>
              </a:tabLst>
              <a:defRPr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83594797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hinese 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5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5"/>
              </a:lnSpc>
              <a:spcBef>
                <a:spcPts val="0"/>
              </a:spcBef>
              <a:buNone/>
              <a:defRPr sz="3196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592936" indent="0" algn="ctr">
              <a:buNone/>
              <a:defRPr sz="2593"/>
            </a:lvl2pPr>
            <a:lvl3pPr marL="1185869" indent="0" algn="ctr">
              <a:buNone/>
              <a:defRPr sz="2335"/>
            </a:lvl3pPr>
            <a:lvl4pPr marL="1778806" indent="0" algn="ctr">
              <a:buNone/>
              <a:defRPr sz="2075"/>
            </a:lvl4pPr>
            <a:lvl5pPr marL="2371741" indent="0" algn="ctr">
              <a:buNone/>
              <a:defRPr sz="2075"/>
            </a:lvl5pPr>
            <a:lvl6pPr marL="2964674" indent="0" algn="ctr">
              <a:buNone/>
              <a:defRPr sz="2075"/>
            </a:lvl6pPr>
            <a:lvl7pPr marL="3557610" indent="0" algn="ctr">
              <a:buNone/>
              <a:defRPr sz="2075"/>
            </a:lvl7pPr>
            <a:lvl8pPr marL="4150546" indent="0" algn="ctr">
              <a:buNone/>
              <a:defRPr sz="2075"/>
            </a:lvl8pPr>
            <a:lvl9pPr marL="4743479" indent="0" algn="ctr">
              <a:buNone/>
              <a:defRPr sz="2075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A4EAA63-3827-DA40-B921-C01084B9DA87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36912" y="1501989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2353" indent="0">
              <a:lnSpc>
                <a:spcPct val="100000"/>
              </a:lnSpc>
              <a:spcBef>
                <a:spcPts val="0"/>
              </a:spcBef>
              <a:buFontTx/>
              <a:buNone/>
              <a:tabLst>
                <a:tab pos="1206458" algn="ctr"/>
              </a:tabLst>
              <a:defRPr sz="1796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2pPr>
            <a:lvl3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3pPr>
            <a:lvl4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4pPr>
            <a:lvl5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7553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hinese 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5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5"/>
              </a:lnSpc>
              <a:spcBef>
                <a:spcPts val="0"/>
              </a:spcBef>
              <a:buNone/>
              <a:defRPr sz="3196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592936" indent="0" algn="ctr">
              <a:buNone/>
              <a:defRPr sz="2593"/>
            </a:lvl2pPr>
            <a:lvl3pPr marL="1185869" indent="0" algn="ctr">
              <a:buNone/>
              <a:defRPr sz="2335"/>
            </a:lvl3pPr>
            <a:lvl4pPr marL="1778806" indent="0" algn="ctr">
              <a:buNone/>
              <a:defRPr sz="2075"/>
            </a:lvl4pPr>
            <a:lvl5pPr marL="2371741" indent="0" algn="ctr">
              <a:buNone/>
              <a:defRPr sz="2075"/>
            </a:lvl5pPr>
            <a:lvl6pPr marL="2964674" indent="0" algn="ctr">
              <a:buNone/>
              <a:defRPr sz="2075"/>
            </a:lvl6pPr>
            <a:lvl7pPr marL="3557610" indent="0" algn="ctr">
              <a:buNone/>
              <a:defRPr sz="2075"/>
            </a:lvl7pPr>
            <a:lvl8pPr marL="4150546" indent="0" algn="ctr">
              <a:buNone/>
              <a:defRPr sz="2075"/>
            </a:lvl8pPr>
            <a:lvl9pPr marL="4743479" indent="0" algn="ctr">
              <a:buNone/>
              <a:defRPr sz="2075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A4EAA63-3827-DA40-B921-C01084B9DA87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36912" y="1501989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2353" indent="0">
              <a:lnSpc>
                <a:spcPct val="100000"/>
              </a:lnSpc>
              <a:spcBef>
                <a:spcPts val="0"/>
              </a:spcBef>
              <a:buFontTx/>
              <a:buNone/>
              <a:tabLst>
                <a:tab pos="1206458" algn="ctr"/>
              </a:tabLst>
              <a:defRPr sz="1796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2pPr>
            <a:lvl3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3pPr>
            <a:lvl4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4pPr>
            <a:lvl5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7989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412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pt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59AE43-8096-BF49-A3DF-423FBC054CA7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26024" y="1512881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79226" marR="0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>
                <a:tab pos="1207001" algn="ctr"/>
              </a:tabLst>
              <a:defRPr sz="1798" baseline="0">
                <a:solidFill>
                  <a:schemeClr val="tx1"/>
                </a:solidFill>
                <a:latin typeface="+mn-lt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446098" marR="0" indent="-285493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&gt;"/>
              <a:tabLst>
                <a:tab pos="1207001" algn="ctr"/>
              </a:tabLst>
              <a:defRPr sz="1598" baseline="0">
                <a:latin typeface="+mn-lt"/>
                <a:ea typeface="Microsoft YaHei" panose="020B0503020204020204" pitchFamily="34" charset="-122"/>
              </a:defRPr>
            </a:lvl2pPr>
            <a:lvl3pPr marL="1097587" marR="0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-"/>
              <a:tabLst>
                <a:tab pos="1207001" algn="ctr"/>
              </a:tabLst>
              <a:defRPr sz="1297" baseline="0">
                <a:latin typeface="+mn-lt"/>
                <a:ea typeface="Microsoft YaHei" panose="020B0503020204020204" pitchFamily="34" charset="-122"/>
              </a:defRPr>
            </a:lvl3pPr>
            <a:lvl4pPr marL="525377" indent="-171006">
              <a:buFont typeface="Arial" panose="020B0604020202020204" pitchFamily="34" charset="0"/>
              <a:buChar char="•"/>
              <a:tabLst>
                <a:tab pos="1207333" algn="ctr"/>
              </a:tabLst>
              <a:defRPr sz="1297" baseline="0"/>
            </a:lvl4pPr>
            <a:lvl5pPr marL="525377" indent="-171006">
              <a:buFont typeface="Arial" panose="020B0604020202020204" pitchFamily="34" charset="0"/>
              <a:buChar char="•"/>
              <a:tabLst>
                <a:tab pos="1207333" algn="ctr"/>
              </a:tabLst>
              <a:defRPr sz="1297" baseline="0"/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marL="328729" marR="0" lvl="1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001" algn="ctr"/>
              </a:tabLst>
              <a:defRPr/>
            </a:pPr>
            <a:r>
              <a:rPr lang="en-US" dirty="0"/>
              <a:t>Click to edit Master text style</a:t>
            </a:r>
          </a:p>
          <a:p>
            <a:pPr marL="1097587" marR="0" lvl="2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001" algn="ctr"/>
              </a:tabLst>
              <a:defRPr/>
            </a:pPr>
            <a:r>
              <a:rPr lang="en-US" dirty="0"/>
              <a:t>Click to edit Master text style</a:t>
            </a:r>
          </a:p>
          <a:p>
            <a:pPr marL="1097587" marR="0" lvl="2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001" algn="ctr"/>
              </a:tabLst>
              <a:defRPr/>
            </a:pPr>
            <a:endParaRPr lang="en-US" altLang="zh-C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4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8"/>
              </a:lnSpc>
              <a:spcBef>
                <a:spcPts val="0"/>
              </a:spcBef>
              <a:buNone/>
              <a:defRPr sz="3198" baseline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93366" indent="0" algn="ctr">
              <a:buNone/>
              <a:defRPr sz="2596"/>
            </a:lvl2pPr>
            <a:lvl3pPr marL="1186729" indent="0" algn="ctr">
              <a:buNone/>
              <a:defRPr sz="2336"/>
            </a:lvl3pPr>
            <a:lvl4pPr marL="1780096" indent="0" algn="ctr">
              <a:buNone/>
              <a:defRPr sz="2077"/>
            </a:lvl4pPr>
            <a:lvl5pPr marL="2373460" indent="0" algn="ctr">
              <a:buNone/>
              <a:defRPr sz="2077"/>
            </a:lvl5pPr>
            <a:lvl6pPr marL="2966825" indent="0" algn="ctr">
              <a:buNone/>
              <a:defRPr sz="2077"/>
            </a:lvl6pPr>
            <a:lvl7pPr marL="3560190" indent="0" algn="ctr">
              <a:buNone/>
              <a:defRPr sz="2077"/>
            </a:lvl7pPr>
            <a:lvl8pPr marL="4153556" indent="0" algn="ctr">
              <a:buNone/>
              <a:defRPr sz="2077"/>
            </a:lvl8pPr>
            <a:lvl9pPr marL="4746920" indent="0" algn="ctr">
              <a:buNone/>
              <a:defRPr sz="2077"/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0760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p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0599EA8-6349-3349-B5F3-BFB77398A869}"/>
              </a:ext>
            </a:extLst>
          </p:cNvPr>
          <p:cNvSpPr txBox="1"/>
          <p:nvPr userDrawn="1"/>
        </p:nvSpPr>
        <p:spPr>
          <a:xfrm>
            <a:off x="607486" y="1402064"/>
            <a:ext cx="3921034" cy="854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1D1D1A"/>
                </a:solidFill>
              </a:rPr>
              <a:t>Annex</a:t>
            </a:r>
          </a:p>
        </p:txBody>
      </p:sp>
    </p:spTree>
    <p:extLst>
      <p:ext uri="{BB962C8B-B14F-4D97-AF65-F5344CB8AC3E}">
        <p14:creationId xmlns:p14="http://schemas.microsoft.com/office/powerpoint/2010/main" val="293167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710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4019" r:id="rId2"/>
    <p:sldLayoutId id="2147483978" r:id="rId3"/>
  </p:sldLayoutIdLst>
  <p:hf hdr="0" ftr="0" dt="0"/>
  <p:txStyles>
    <p:titleStyle>
      <a:lvl1pPr algn="l" defTabSz="914400" rtl="0" eaLnBrk="1" latinLnBrk="0" hangingPunct="1">
        <a:lnSpc>
          <a:spcPts val="3440"/>
        </a:lnSpc>
        <a:spcBef>
          <a:spcPct val="0"/>
        </a:spcBef>
        <a:buNone/>
        <a:defRPr sz="32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000" kern="1200">
          <a:solidFill>
            <a:srgbClr val="1D1D1B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85A3D6-1271-D247-9E96-1B376F4BE7BE}"/>
              </a:ext>
            </a:extLst>
          </p:cNvPr>
          <p:cNvSpPr txBox="1"/>
          <p:nvPr userDrawn="1"/>
        </p:nvSpPr>
        <p:spPr>
          <a:xfrm>
            <a:off x="1095467" y="6356939"/>
            <a:ext cx="3503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b="0" kern="1200" baseline="0" dirty="0">
                <a:solidFill>
                  <a:srgbClr val="1D1D1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Huawei Proprietary - Restricted Distribution</a:t>
            </a:r>
            <a:endParaRPr lang="en-US" sz="900" b="0" kern="1200" baseline="0" dirty="0">
              <a:solidFill>
                <a:srgbClr val="1D1D1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BEE2EE-BF4D-7A4A-B3C6-9E47668CCD98}"/>
              </a:ext>
            </a:extLst>
          </p:cNvPr>
          <p:cNvSpPr txBox="1"/>
          <p:nvPr userDrawn="1"/>
        </p:nvSpPr>
        <p:spPr>
          <a:xfrm>
            <a:off x="734131" y="6402806"/>
            <a:ext cx="499729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908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837181-38C6-AD4F-B8BA-B444770388BB}" type="slidenum">
              <a:rPr lang="en-US" sz="90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l" defTabSz="89084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37333705-F8D6-2847-B3CB-F2FAB51E2A3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2290470" y="2625389"/>
            <a:ext cx="1967973" cy="4233515"/>
            <a:chOff x="5343885" y="-48857"/>
            <a:chExt cx="3271316" cy="7037279"/>
          </a:xfrm>
        </p:grpSpPr>
        <p:sp>
          <p:nvSpPr>
            <p:cNvPr id="89" name="矩形 13">
              <a:extLst>
                <a:ext uri="{FF2B5EF4-FFF2-40B4-BE49-F238E27FC236}">
                  <a16:creationId xmlns:a16="http://schemas.microsoft.com/office/drawing/2014/main" id="{B14DFA89-D483-CF47-82CC-DD86D7CAB09E}"/>
                </a:ext>
              </a:extLst>
            </p:cNvPr>
            <p:cNvSpPr/>
            <p:nvPr userDrawn="1"/>
          </p:nvSpPr>
          <p:spPr>
            <a:xfrm>
              <a:off x="5356401" y="1934171"/>
              <a:ext cx="791510" cy="664397"/>
            </a:xfrm>
            <a:prstGeom prst="rect">
              <a:avLst/>
            </a:prstGeom>
            <a:solidFill>
              <a:srgbClr val="C4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196/0/84</a:t>
              </a:r>
            </a:p>
          </p:txBody>
        </p:sp>
        <p:sp>
          <p:nvSpPr>
            <p:cNvPr id="90" name="文本框 15">
              <a:extLst>
                <a:ext uri="{FF2B5EF4-FFF2-40B4-BE49-F238E27FC236}">
                  <a16:creationId xmlns:a16="http://schemas.microsoft.com/office/drawing/2014/main" id="{8223ADA0-340A-794B-93B7-24AFF612A719}"/>
                </a:ext>
              </a:extLst>
            </p:cNvPr>
            <p:cNvSpPr txBox="1"/>
            <p:nvPr userDrawn="1"/>
          </p:nvSpPr>
          <p:spPr>
            <a:xfrm>
              <a:off x="5352723" y="1694497"/>
              <a:ext cx="1052647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80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公司辅助色</a:t>
              </a:r>
            </a:p>
          </p:txBody>
        </p:sp>
        <p:sp>
          <p:nvSpPr>
            <p:cNvPr id="91" name="矩形 13">
              <a:extLst>
                <a:ext uri="{FF2B5EF4-FFF2-40B4-BE49-F238E27FC236}">
                  <a16:creationId xmlns:a16="http://schemas.microsoft.com/office/drawing/2014/main" id="{5F63E0E3-4F22-7948-AB1A-40A84ECA92EC}"/>
                </a:ext>
              </a:extLst>
            </p:cNvPr>
            <p:cNvSpPr/>
            <p:nvPr userDrawn="1"/>
          </p:nvSpPr>
          <p:spPr>
            <a:xfrm>
              <a:off x="6184680" y="1934171"/>
              <a:ext cx="791510" cy="664397"/>
            </a:xfrm>
            <a:prstGeom prst="rect">
              <a:avLst/>
            </a:prstGeom>
            <a:solidFill>
              <a:srgbClr val="CB37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203/55/120</a:t>
              </a:r>
            </a:p>
          </p:txBody>
        </p:sp>
        <p:sp>
          <p:nvSpPr>
            <p:cNvPr id="92" name="矩形 13">
              <a:extLst>
                <a:ext uri="{FF2B5EF4-FFF2-40B4-BE49-F238E27FC236}">
                  <a16:creationId xmlns:a16="http://schemas.microsoft.com/office/drawing/2014/main" id="{29C4A3C6-7C7B-7140-8F73-591E9F49143F}"/>
                </a:ext>
              </a:extLst>
            </p:cNvPr>
            <p:cNvSpPr/>
            <p:nvPr userDrawn="1"/>
          </p:nvSpPr>
          <p:spPr>
            <a:xfrm>
              <a:off x="5356401" y="3403061"/>
              <a:ext cx="791510" cy="664397"/>
            </a:xfrm>
            <a:prstGeom prst="rect">
              <a:avLst/>
            </a:prstGeom>
            <a:solidFill>
              <a:srgbClr val="ED6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237/109/0</a:t>
              </a:r>
            </a:p>
          </p:txBody>
        </p:sp>
        <p:sp>
          <p:nvSpPr>
            <p:cNvPr id="93" name="矩形 13">
              <a:extLst>
                <a:ext uri="{FF2B5EF4-FFF2-40B4-BE49-F238E27FC236}">
                  <a16:creationId xmlns:a16="http://schemas.microsoft.com/office/drawing/2014/main" id="{BE4C9A8D-46B0-5B40-BC47-DB6C4899227F}"/>
                </a:ext>
              </a:extLst>
            </p:cNvPr>
            <p:cNvSpPr/>
            <p:nvPr userDrawn="1"/>
          </p:nvSpPr>
          <p:spPr>
            <a:xfrm>
              <a:off x="6184680" y="2673360"/>
              <a:ext cx="791510" cy="664397"/>
            </a:xfrm>
            <a:prstGeom prst="rect">
              <a:avLst/>
            </a:prstGeom>
            <a:solidFill>
              <a:srgbClr val="9936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153/54/54</a:t>
              </a:r>
            </a:p>
          </p:txBody>
        </p:sp>
        <p:sp>
          <p:nvSpPr>
            <p:cNvPr id="94" name="矩形 13">
              <a:extLst>
                <a:ext uri="{FF2B5EF4-FFF2-40B4-BE49-F238E27FC236}">
                  <a16:creationId xmlns:a16="http://schemas.microsoft.com/office/drawing/2014/main" id="{612F2ED4-F7A4-9E48-95E1-8D07B3BBE962}"/>
                </a:ext>
              </a:extLst>
            </p:cNvPr>
            <p:cNvSpPr/>
            <p:nvPr userDrawn="1"/>
          </p:nvSpPr>
          <p:spPr>
            <a:xfrm>
              <a:off x="5356401" y="4866463"/>
              <a:ext cx="791510" cy="664397"/>
            </a:xfrm>
            <a:prstGeom prst="rect">
              <a:avLst/>
            </a:prstGeom>
            <a:solidFill>
              <a:srgbClr val="62B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98/178/48</a:t>
              </a:r>
            </a:p>
          </p:txBody>
        </p:sp>
        <p:sp>
          <p:nvSpPr>
            <p:cNvPr id="95" name="矩形 13">
              <a:extLst>
                <a:ext uri="{FF2B5EF4-FFF2-40B4-BE49-F238E27FC236}">
                  <a16:creationId xmlns:a16="http://schemas.microsoft.com/office/drawing/2014/main" id="{A9E1D476-C288-8945-A68A-1F20C557294B}"/>
                </a:ext>
              </a:extLst>
            </p:cNvPr>
            <p:cNvSpPr/>
            <p:nvPr userDrawn="1"/>
          </p:nvSpPr>
          <p:spPr>
            <a:xfrm>
              <a:off x="6184680" y="3415851"/>
              <a:ext cx="791510" cy="664397"/>
            </a:xfrm>
            <a:prstGeom prst="rect">
              <a:avLst/>
            </a:prstGeom>
            <a:solidFill>
              <a:srgbClr val="F28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242/137/68</a:t>
              </a:r>
              <a:endParaRPr kumimoji="1" lang="mr-IN" altLang="zh-CN" sz="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6" name="矩形 13">
              <a:extLst>
                <a:ext uri="{FF2B5EF4-FFF2-40B4-BE49-F238E27FC236}">
                  <a16:creationId xmlns:a16="http://schemas.microsoft.com/office/drawing/2014/main" id="{42823EBB-E62E-F149-AC9A-09950051F283}"/>
                </a:ext>
              </a:extLst>
            </p:cNvPr>
            <p:cNvSpPr/>
            <p:nvPr userDrawn="1"/>
          </p:nvSpPr>
          <p:spPr>
            <a:xfrm>
              <a:off x="5353240" y="184963"/>
              <a:ext cx="791510" cy="664397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185C</a:t>
              </a:r>
            </a:p>
            <a:p>
              <a:pPr algn="ctr">
                <a:lnSpc>
                  <a:spcPts val="620"/>
                </a:lnSpc>
                <a:spcBef>
                  <a:spcPts val="0"/>
                </a:spcBef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199/0/11  </a:t>
              </a:r>
            </a:p>
          </p:txBody>
        </p:sp>
        <p:sp>
          <p:nvSpPr>
            <p:cNvPr id="97" name="文本框 15">
              <a:extLst>
                <a:ext uri="{FF2B5EF4-FFF2-40B4-BE49-F238E27FC236}">
                  <a16:creationId xmlns:a16="http://schemas.microsoft.com/office/drawing/2014/main" id="{EA01C299-6FF2-3642-AAEC-A1DF62D9C654}"/>
                </a:ext>
              </a:extLst>
            </p:cNvPr>
            <p:cNvSpPr txBox="1"/>
            <p:nvPr userDrawn="1"/>
          </p:nvSpPr>
          <p:spPr>
            <a:xfrm>
              <a:off x="5343885" y="-48857"/>
              <a:ext cx="726488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80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公司色</a:t>
              </a:r>
            </a:p>
          </p:txBody>
        </p:sp>
        <p:sp>
          <p:nvSpPr>
            <p:cNvPr id="98" name="矩形 13">
              <a:extLst>
                <a:ext uri="{FF2B5EF4-FFF2-40B4-BE49-F238E27FC236}">
                  <a16:creationId xmlns:a16="http://schemas.microsoft.com/office/drawing/2014/main" id="{B84AB502-165F-764A-9621-65CA8CBBEAEA}"/>
                </a:ext>
              </a:extLst>
            </p:cNvPr>
            <p:cNvSpPr/>
            <p:nvPr userDrawn="1"/>
          </p:nvSpPr>
          <p:spPr>
            <a:xfrm>
              <a:off x="5352600" y="918047"/>
              <a:ext cx="791510" cy="664397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186C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200/16/46  </a:t>
              </a:r>
            </a:p>
          </p:txBody>
        </p:sp>
        <p:sp>
          <p:nvSpPr>
            <p:cNvPr id="99" name="矩形 13">
              <a:extLst>
                <a:ext uri="{FF2B5EF4-FFF2-40B4-BE49-F238E27FC236}">
                  <a16:creationId xmlns:a16="http://schemas.microsoft.com/office/drawing/2014/main" id="{CB8870E8-3E95-764C-B621-A168E194CC7A}"/>
                </a:ext>
              </a:extLst>
            </p:cNvPr>
            <p:cNvSpPr/>
            <p:nvPr userDrawn="1"/>
          </p:nvSpPr>
          <p:spPr>
            <a:xfrm>
              <a:off x="5354164" y="2665974"/>
              <a:ext cx="791510" cy="664397"/>
            </a:xfrm>
            <a:prstGeom prst="rect">
              <a:avLst/>
            </a:prstGeom>
            <a:solidFill>
              <a:srgbClr val="7F00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127/0/1</a:t>
              </a:r>
            </a:p>
          </p:txBody>
        </p:sp>
        <p:sp>
          <p:nvSpPr>
            <p:cNvPr id="100" name="矩形 13">
              <a:extLst>
                <a:ext uri="{FF2B5EF4-FFF2-40B4-BE49-F238E27FC236}">
                  <a16:creationId xmlns:a16="http://schemas.microsoft.com/office/drawing/2014/main" id="{356EF69A-1936-544F-A95F-0664F4E186D5}"/>
                </a:ext>
              </a:extLst>
            </p:cNvPr>
            <p:cNvSpPr/>
            <p:nvPr userDrawn="1"/>
          </p:nvSpPr>
          <p:spPr>
            <a:xfrm>
              <a:off x="5354164" y="4134866"/>
              <a:ext cx="791510" cy="664397"/>
            </a:xfrm>
            <a:prstGeom prst="rect">
              <a:avLst/>
            </a:prstGeom>
            <a:solidFill>
              <a:srgbClr val="FC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52/200/0</a:t>
              </a:r>
            </a:p>
          </p:txBody>
        </p:sp>
        <p:sp>
          <p:nvSpPr>
            <p:cNvPr id="101" name="矩形 13">
              <a:extLst>
                <a:ext uri="{FF2B5EF4-FFF2-40B4-BE49-F238E27FC236}">
                  <a16:creationId xmlns:a16="http://schemas.microsoft.com/office/drawing/2014/main" id="{03EBAB43-95A5-1C4A-8458-B86EB3D51FCA}"/>
                </a:ext>
              </a:extLst>
            </p:cNvPr>
            <p:cNvSpPr/>
            <p:nvPr userDrawn="1"/>
          </p:nvSpPr>
          <p:spPr>
            <a:xfrm>
              <a:off x="5354164" y="5596166"/>
              <a:ext cx="791510" cy="664397"/>
            </a:xfrm>
            <a:prstGeom prst="rect">
              <a:avLst/>
            </a:prstGeom>
            <a:solidFill>
              <a:srgbClr val="30B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48/181/197</a:t>
              </a:r>
            </a:p>
          </p:txBody>
        </p:sp>
        <p:sp>
          <p:nvSpPr>
            <p:cNvPr id="102" name="矩形 13">
              <a:extLst>
                <a:ext uri="{FF2B5EF4-FFF2-40B4-BE49-F238E27FC236}">
                  <a16:creationId xmlns:a16="http://schemas.microsoft.com/office/drawing/2014/main" id="{371A8520-F934-304C-B57F-B49F768694E2}"/>
                </a:ext>
              </a:extLst>
            </p:cNvPr>
            <p:cNvSpPr/>
            <p:nvPr userDrawn="1"/>
          </p:nvSpPr>
          <p:spPr>
            <a:xfrm>
              <a:off x="6184543" y="4866463"/>
              <a:ext cx="791510" cy="664398"/>
            </a:xfrm>
            <a:prstGeom prst="rect">
              <a:avLst/>
            </a:prstGeom>
            <a:solidFill>
              <a:srgbClr val="81C1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129/193/95</a:t>
              </a:r>
            </a:p>
          </p:txBody>
        </p:sp>
        <p:sp>
          <p:nvSpPr>
            <p:cNvPr id="103" name="矩形 13">
              <a:extLst>
                <a:ext uri="{FF2B5EF4-FFF2-40B4-BE49-F238E27FC236}">
                  <a16:creationId xmlns:a16="http://schemas.microsoft.com/office/drawing/2014/main" id="{B83004D7-279B-C14E-9FCF-870FA1B74FDF}"/>
                </a:ext>
              </a:extLst>
            </p:cNvPr>
            <p:cNvSpPr/>
            <p:nvPr userDrawn="1"/>
          </p:nvSpPr>
          <p:spPr>
            <a:xfrm>
              <a:off x="6182308" y="4134866"/>
              <a:ext cx="791510" cy="664398"/>
            </a:xfrm>
            <a:prstGeom prst="rect">
              <a:avLst/>
            </a:prstGeom>
            <a:solidFill>
              <a:srgbClr val="FDD3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253/211/81</a:t>
              </a:r>
            </a:p>
          </p:txBody>
        </p:sp>
        <p:sp>
          <p:nvSpPr>
            <p:cNvPr id="104" name="矩形 13">
              <a:extLst>
                <a:ext uri="{FF2B5EF4-FFF2-40B4-BE49-F238E27FC236}">
                  <a16:creationId xmlns:a16="http://schemas.microsoft.com/office/drawing/2014/main" id="{99635968-4E69-CC41-9D78-6DF253FE3035}"/>
                </a:ext>
              </a:extLst>
            </p:cNvPr>
            <p:cNvSpPr/>
            <p:nvPr userDrawn="1"/>
          </p:nvSpPr>
          <p:spPr>
            <a:xfrm>
              <a:off x="6177324" y="5596166"/>
              <a:ext cx="791510" cy="664398"/>
            </a:xfrm>
            <a:prstGeom prst="rect">
              <a:avLst/>
            </a:prstGeom>
            <a:solidFill>
              <a:srgbClr val="56C4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86/196/210</a:t>
              </a:r>
            </a:p>
          </p:txBody>
        </p:sp>
        <p:sp>
          <p:nvSpPr>
            <p:cNvPr id="105" name="矩形 13">
              <a:extLst>
                <a:ext uri="{FF2B5EF4-FFF2-40B4-BE49-F238E27FC236}">
                  <a16:creationId xmlns:a16="http://schemas.microsoft.com/office/drawing/2014/main" id="{BDBE4949-07B7-F046-AD95-68E4B0C11CCD}"/>
                </a:ext>
              </a:extLst>
            </p:cNvPr>
            <p:cNvSpPr/>
            <p:nvPr/>
          </p:nvSpPr>
          <p:spPr>
            <a:xfrm>
              <a:off x="6186245" y="184963"/>
              <a:ext cx="791510" cy="664397"/>
            </a:xfrm>
            <a:prstGeom prst="rect">
              <a:avLst/>
            </a:prstGeom>
            <a:solidFill>
              <a:srgbClr val="D339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211/57/65</a:t>
              </a:r>
            </a:p>
          </p:txBody>
        </p:sp>
        <p:sp>
          <p:nvSpPr>
            <p:cNvPr id="106" name="矩形 13">
              <a:extLst>
                <a:ext uri="{FF2B5EF4-FFF2-40B4-BE49-F238E27FC236}">
                  <a16:creationId xmlns:a16="http://schemas.microsoft.com/office/drawing/2014/main" id="{AA9F9E00-6A31-F14B-A2E4-79908835FD14}"/>
                </a:ext>
              </a:extLst>
            </p:cNvPr>
            <p:cNvSpPr/>
            <p:nvPr/>
          </p:nvSpPr>
          <p:spPr>
            <a:xfrm>
              <a:off x="6185604" y="918047"/>
              <a:ext cx="791510" cy="664397"/>
            </a:xfrm>
            <a:prstGeom prst="rect">
              <a:avLst/>
            </a:prstGeom>
            <a:solidFill>
              <a:srgbClr val="D338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211/56/89</a:t>
              </a:r>
            </a:p>
          </p:txBody>
        </p:sp>
        <p:sp>
          <p:nvSpPr>
            <p:cNvPr id="107" name="矩形 13">
              <a:extLst>
                <a:ext uri="{FF2B5EF4-FFF2-40B4-BE49-F238E27FC236}">
                  <a16:creationId xmlns:a16="http://schemas.microsoft.com/office/drawing/2014/main" id="{38715A31-485E-B744-B409-43F9F04B48F7}"/>
                </a:ext>
              </a:extLst>
            </p:cNvPr>
            <p:cNvSpPr/>
            <p:nvPr/>
          </p:nvSpPr>
          <p:spPr>
            <a:xfrm>
              <a:off x="6996262" y="1934171"/>
              <a:ext cx="791510" cy="664397"/>
            </a:xfrm>
            <a:prstGeom prst="rect">
              <a:avLst/>
            </a:prstGeom>
            <a:solidFill>
              <a:srgbClr val="DD80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221/128/170</a:t>
              </a:r>
            </a:p>
          </p:txBody>
        </p:sp>
        <p:sp>
          <p:nvSpPr>
            <p:cNvPr id="108" name="矩形 13">
              <a:extLst>
                <a:ext uri="{FF2B5EF4-FFF2-40B4-BE49-F238E27FC236}">
                  <a16:creationId xmlns:a16="http://schemas.microsoft.com/office/drawing/2014/main" id="{4AE1609B-25DD-2C4A-B05B-D18ADBC39C71}"/>
                </a:ext>
              </a:extLst>
            </p:cNvPr>
            <p:cNvSpPr/>
            <p:nvPr/>
          </p:nvSpPr>
          <p:spPr>
            <a:xfrm>
              <a:off x="6996262" y="2673360"/>
              <a:ext cx="791510" cy="664397"/>
            </a:xfrm>
            <a:prstGeom prst="rect">
              <a:avLst/>
            </a:prstGeom>
            <a:solidFill>
              <a:srgbClr val="BF80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191/128/130</a:t>
              </a:r>
            </a:p>
          </p:txBody>
        </p:sp>
        <p:sp>
          <p:nvSpPr>
            <p:cNvPr id="109" name="矩形 13">
              <a:extLst>
                <a:ext uri="{FF2B5EF4-FFF2-40B4-BE49-F238E27FC236}">
                  <a16:creationId xmlns:a16="http://schemas.microsoft.com/office/drawing/2014/main" id="{ECE90F9F-DBBC-0B49-A42C-8B62397E473E}"/>
                </a:ext>
              </a:extLst>
            </p:cNvPr>
            <p:cNvSpPr/>
            <p:nvPr/>
          </p:nvSpPr>
          <p:spPr>
            <a:xfrm>
              <a:off x="6996262" y="3415851"/>
              <a:ext cx="791510" cy="664397"/>
            </a:xfrm>
            <a:prstGeom prst="rect">
              <a:avLst/>
            </a:prstGeom>
            <a:solidFill>
              <a:srgbClr val="F6B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246/183/140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0" name="矩形 13">
              <a:extLst>
                <a:ext uri="{FF2B5EF4-FFF2-40B4-BE49-F238E27FC236}">
                  <a16:creationId xmlns:a16="http://schemas.microsoft.com/office/drawing/2014/main" id="{D5B387BA-F8B8-B54E-966E-F24E271747C4}"/>
                </a:ext>
              </a:extLst>
            </p:cNvPr>
            <p:cNvSpPr/>
            <p:nvPr/>
          </p:nvSpPr>
          <p:spPr>
            <a:xfrm>
              <a:off x="7006093" y="4866463"/>
              <a:ext cx="791510" cy="664397"/>
            </a:xfrm>
            <a:prstGeom prst="rect">
              <a:avLst/>
            </a:prstGeom>
            <a:solidFill>
              <a:srgbClr val="AFD8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176/216/156</a:t>
              </a:r>
            </a:p>
          </p:txBody>
        </p:sp>
        <p:sp>
          <p:nvSpPr>
            <p:cNvPr id="111" name="矩形 13">
              <a:extLst>
                <a:ext uri="{FF2B5EF4-FFF2-40B4-BE49-F238E27FC236}">
                  <a16:creationId xmlns:a16="http://schemas.microsoft.com/office/drawing/2014/main" id="{E6C9B99E-8C1C-2B49-B82E-3C754B8E5C02}"/>
                </a:ext>
              </a:extLst>
            </p:cNvPr>
            <p:cNvSpPr/>
            <p:nvPr/>
          </p:nvSpPr>
          <p:spPr>
            <a:xfrm>
              <a:off x="7003856" y="4134866"/>
              <a:ext cx="791510" cy="664397"/>
            </a:xfrm>
            <a:prstGeom prst="rect">
              <a:avLst/>
            </a:prstGeom>
            <a:solidFill>
              <a:srgbClr val="FDE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253/227/181</a:t>
              </a:r>
            </a:p>
          </p:txBody>
        </p:sp>
        <p:sp>
          <p:nvSpPr>
            <p:cNvPr id="112" name="矩形 13">
              <a:extLst>
                <a:ext uri="{FF2B5EF4-FFF2-40B4-BE49-F238E27FC236}">
                  <a16:creationId xmlns:a16="http://schemas.microsoft.com/office/drawing/2014/main" id="{0106BFA2-9DE1-3A42-A6C6-69BCE0FA34F4}"/>
                </a:ext>
              </a:extLst>
            </p:cNvPr>
            <p:cNvSpPr/>
            <p:nvPr/>
          </p:nvSpPr>
          <p:spPr>
            <a:xfrm>
              <a:off x="7003856" y="5596166"/>
              <a:ext cx="791510" cy="664397"/>
            </a:xfrm>
            <a:prstGeom prst="rect">
              <a:avLst/>
            </a:prstGeom>
            <a:solidFill>
              <a:srgbClr val="94DA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148/218/226</a:t>
              </a:r>
            </a:p>
          </p:txBody>
        </p:sp>
        <p:sp>
          <p:nvSpPr>
            <p:cNvPr id="113" name="矩形 13">
              <a:extLst>
                <a:ext uri="{FF2B5EF4-FFF2-40B4-BE49-F238E27FC236}">
                  <a16:creationId xmlns:a16="http://schemas.microsoft.com/office/drawing/2014/main" id="{F760C1C5-4342-C346-A7D2-D101978EDF66}"/>
                </a:ext>
              </a:extLst>
            </p:cNvPr>
            <p:cNvSpPr/>
            <p:nvPr/>
          </p:nvSpPr>
          <p:spPr>
            <a:xfrm>
              <a:off x="6997826" y="184963"/>
              <a:ext cx="791510" cy="664397"/>
            </a:xfrm>
            <a:prstGeom prst="rect">
              <a:avLst/>
            </a:prstGeom>
            <a:solidFill>
              <a:srgbClr val="E281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226/129/137</a:t>
              </a:r>
            </a:p>
          </p:txBody>
        </p:sp>
        <p:sp>
          <p:nvSpPr>
            <p:cNvPr id="114" name="矩形 13">
              <a:extLst>
                <a:ext uri="{FF2B5EF4-FFF2-40B4-BE49-F238E27FC236}">
                  <a16:creationId xmlns:a16="http://schemas.microsoft.com/office/drawing/2014/main" id="{5BB50A4A-0B64-7E4C-824C-1EBCA1A992CF}"/>
                </a:ext>
              </a:extLst>
            </p:cNvPr>
            <p:cNvSpPr/>
            <p:nvPr/>
          </p:nvSpPr>
          <p:spPr>
            <a:xfrm>
              <a:off x="6997185" y="918047"/>
              <a:ext cx="791510" cy="664397"/>
            </a:xfrm>
            <a:prstGeom prst="rect">
              <a:avLst/>
            </a:prstGeom>
            <a:solidFill>
              <a:srgbClr val="E281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226/129/152</a:t>
              </a:r>
            </a:p>
          </p:txBody>
        </p:sp>
        <p:sp>
          <p:nvSpPr>
            <p:cNvPr id="115" name="矩形 13">
              <a:extLst>
                <a:ext uri="{FF2B5EF4-FFF2-40B4-BE49-F238E27FC236}">
                  <a16:creationId xmlns:a16="http://schemas.microsoft.com/office/drawing/2014/main" id="{756A7E25-6C44-8A44-A8C5-61D19BC9EDAF}"/>
                </a:ext>
              </a:extLst>
            </p:cNvPr>
            <p:cNvSpPr/>
            <p:nvPr userDrawn="1"/>
          </p:nvSpPr>
          <p:spPr>
            <a:xfrm>
              <a:off x="7806130" y="1934171"/>
              <a:ext cx="791510" cy="664397"/>
            </a:xfrm>
            <a:prstGeom prst="rect">
              <a:avLst/>
            </a:prstGeom>
            <a:solidFill>
              <a:srgbClr val="EBB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235/179/204</a:t>
              </a:r>
            </a:p>
          </p:txBody>
        </p:sp>
        <p:sp>
          <p:nvSpPr>
            <p:cNvPr id="116" name="矩形 13">
              <a:extLst>
                <a:ext uri="{FF2B5EF4-FFF2-40B4-BE49-F238E27FC236}">
                  <a16:creationId xmlns:a16="http://schemas.microsoft.com/office/drawing/2014/main" id="{96588389-39CD-DF4E-B9AC-92091E25724E}"/>
                </a:ext>
              </a:extLst>
            </p:cNvPr>
            <p:cNvSpPr/>
            <p:nvPr/>
          </p:nvSpPr>
          <p:spPr>
            <a:xfrm>
              <a:off x="7806130" y="2673360"/>
              <a:ext cx="791510" cy="664397"/>
            </a:xfrm>
            <a:prstGeom prst="rect">
              <a:avLst/>
            </a:prstGeom>
            <a:solidFill>
              <a:srgbClr val="D8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216/179/179</a:t>
              </a:r>
            </a:p>
          </p:txBody>
        </p:sp>
        <p:sp>
          <p:nvSpPr>
            <p:cNvPr id="117" name="矩形 13">
              <a:extLst>
                <a:ext uri="{FF2B5EF4-FFF2-40B4-BE49-F238E27FC236}">
                  <a16:creationId xmlns:a16="http://schemas.microsoft.com/office/drawing/2014/main" id="{20725C9F-31AE-DB44-B70A-B4ECDEC0BC00}"/>
                </a:ext>
              </a:extLst>
            </p:cNvPr>
            <p:cNvSpPr/>
            <p:nvPr/>
          </p:nvSpPr>
          <p:spPr>
            <a:xfrm>
              <a:off x="7811114" y="3415851"/>
              <a:ext cx="791510" cy="664398"/>
            </a:xfrm>
            <a:prstGeom prst="rect">
              <a:avLst/>
            </a:prstGeom>
            <a:solidFill>
              <a:srgbClr val="FAD3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250/211/187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8" name="矩形 13">
              <a:extLst>
                <a:ext uri="{FF2B5EF4-FFF2-40B4-BE49-F238E27FC236}">
                  <a16:creationId xmlns:a16="http://schemas.microsoft.com/office/drawing/2014/main" id="{AC5BCC27-B68D-0743-8E0B-E25F8D01C3A4}"/>
                </a:ext>
              </a:extLst>
            </p:cNvPr>
            <p:cNvSpPr/>
            <p:nvPr/>
          </p:nvSpPr>
          <p:spPr>
            <a:xfrm>
              <a:off x="7820945" y="4866463"/>
              <a:ext cx="791510" cy="664398"/>
            </a:xfrm>
            <a:prstGeom prst="rect">
              <a:avLst/>
            </a:prstGeom>
            <a:solidFill>
              <a:srgbClr val="D0E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208/232/196</a:t>
              </a:r>
            </a:p>
          </p:txBody>
        </p:sp>
        <p:sp>
          <p:nvSpPr>
            <p:cNvPr id="119" name="矩形 13">
              <a:extLst>
                <a:ext uri="{FF2B5EF4-FFF2-40B4-BE49-F238E27FC236}">
                  <a16:creationId xmlns:a16="http://schemas.microsoft.com/office/drawing/2014/main" id="{51C2E83A-C975-6945-B2FD-5B22BBB53DB7}"/>
                </a:ext>
              </a:extLst>
            </p:cNvPr>
            <p:cNvSpPr/>
            <p:nvPr/>
          </p:nvSpPr>
          <p:spPr>
            <a:xfrm>
              <a:off x="7818707" y="4134866"/>
              <a:ext cx="791510" cy="664398"/>
            </a:xfrm>
            <a:prstGeom prst="rect">
              <a:avLst/>
            </a:prstGeom>
            <a:solidFill>
              <a:srgbClr val="FEEE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254/238/193</a:t>
              </a:r>
            </a:p>
          </p:txBody>
        </p:sp>
        <p:sp>
          <p:nvSpPr>
            <p:cNvPr id="120" name="矩形 13">
              <a:extLst>
                <a:ext uri="{FF2B5EF4-FFF2-40B4-BE49-F238E27FC236}">
                  <a16:creationId xmlns:a16="http://schemas.microsoft.com/office/drawing/2014/main" id="{BEE9A95F-6965-354F-A2C7-2E8C81DDA52F}"/>
                </a:ext>
              </a:extLst>
            </p:cNvPr>
            <p:cNvSpPr/>
            <p:nvPr/>
          </p:nvSpPr>
          <p:spPr>
            <a:xfrm>
              <a:off x="7823691" y="5596166"/>
              <a:ext cx="791510" cy="664398"/>
            </a:xfrm>
            <a:prstGeom prst="rect">
              <a:avLst/>
            </a:prstGeom>
            <a:solidFill>
              <a:srgbClr val="BEE9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190/233/238</a:t>
              </a:r>
            </a:p>
          </p:txBody>
        </p:sp>
        <p:sp>
          <p:nvSpPr>
            <p:cNvPr id="121" name="矩形 13">
              <a:extLst>
                <a:ext uri="{FF2B5EF4-FFF2-40B4-BE49-F238E27FC236}">
                  <a16:creationId xmlns:a16="http://schemas.microsoft.com/office/drawing/2014/main" id="{509164EB-3DC4-7A4F-9E7C-06EBC981CD0A}"/>
                </a:ext>
              </a:extLst>
            </p:cNvPr>
            <p:cNvSpPr/>
            <p:nvPr/>
          </p:nvSpPr>
          <p:spPr>
            <a:xfrm>
              <a:off x="7807694" y="184963"/>
              <a:ext cx="791510" cy="664397"/>
            </a:xfrm>
            <a:prstGeom prst="rect">
              <a:avLst/>
            </a:prstGeom>
            <a:solidFill>
              <a:srgbClr val="EEB3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239/178/184</a:t>
              </a:r>
            </a:p>
          </p:txBody>
        </p:sp>
        <p:sp>
          <p:nvSpPr>
            <p:cNvPr id="122" name="矩形 13">
              <a:extLst>
                <a:ext uri="{FF2B5EF4-FFF2-40B4-BE49-F238E27FC236}">
                  <a16:creationId xmlns:a16="http://schemas.microsoft.com/office/drawing/2014/main" id="{667867DD-D3E6-3040-A7B5-39345C0CE2E3}"/>
                </a:ext>
              </a:extLst>
            </p:cNvPr>
            <p:cNvSpPr/>
            <p:nvPr/>
          </p:nvSpPr>
          <p:spPr>
            <a:xfrm>
              <a:off x="7807054" y="918047"/>
              <a:ext cx="791510" cy="664397"/>
            </a:xfrm>
            <a:prstGeom prst="rect">
              <a:avLst/>
            </a:prstGeom>
            <a:solidFill>
              <a:srgbClr val="EE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238/179/193</a:t>
              </a:r>
            </a:p>
          </p:txBody>
        </p:sp>
        <p:sp>
          <p:nvSpPr>
            <p:cNvPr id="123" name="矩形 13">
              <a:extLst>
                <a:ext uri="{FF2B5EF4-FFF2-40B4-BE49-F238E27FC236}">
                  <a16:creationId xmlns:a16="http://schemas.microsoft.com/office/drawing/2014/main" id="{9EE10597-3782-AB46-8453-89FA049C6C46}"/>
                </a:ext>
              </a:extLst>
            </p:cNvPr>
            <p:cNvSpPr/>
            <p:nvPr userDrawn="1"/>
          </p:nvSpPr>
          <p:spPr>
            <a:xfrm>
              <a:off x="5354169" y="6324025"/>
              <a:ext cx="513579" cy="664397"/>
            </a:xfrm>
            <a:prstGeom prst="rect">
              <a:avLst/>
            </a:prstGeom>
            <a:solidFill>
              <a:srgbClr val="2218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0/0/0</a:t>
              </a:r>
            </a:p>
          </p:txBody>
        </p:sp>
        <p:sp>
          <p:nvSpPr>
            <p:cNvPr id="124" name="矩形 13">
              <a:extLst>
                <a:ext uri="{FF2B5EF4-FFF2-40B4-BE49-F238E27FC236}">
                  <a16:creationId xmlns:a16="http://schemas.microsoft.com/office/drawing/2014/main" id="{966B3529-B594-884C-BED0-5887B34BBBB8}"/>
                </a:ext>
              </a:extLst>
            </p:cNvPr>
            <p:cNvSpPr/>
            <p:nvPr userDrawn="1"/>
          </p:nvSpPr>
          <p:spPr>
            <a:xfrm>
              <a:off x="5900626" y="6324025"/>
              <a:ext cx="513579" cy="664397"/>
            </a:xfrm>
            <a:prstGeom prst="rect">
              <a:avLst/>
            </a:prstGeom>
            <a:solidFill>
              <a:srgbClr val="595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89/87/87</a:t>
              </a:r>
            </a:p>
          </p:txBody>
        </p:sp>
        <p:sp>
          <p:nvSpPr>
            <p:cNvPr id="125" name="矩形 13">
              <a:extLst>
                <a:ext uri="{FF2B5EF4-FFF2-40B4-BE49-F238E27FC236}">
                  <a16:creationId xmlns:a16="http://schemas.microsoft.com/office/drawing/2014/main" id="{0B0545C9-147F-584F-80D2-EF13876D7D33}"/>
                </a:ext>
              </a:extLst>
            </p:cNvPr>
            <p:cNvSpPr/>
            <p:nvPr userDrawn="1"/>
          </p:nvSpPr>
          <p:spPr>
            <a:xfrm>
              <a:off x="6445335" y="6324024"/>
              <a:ext cx="513579" cy="664398"/>
            </a:xfrm>
            <a:prstGeom prst="rect">
              <a:avLst/>
            </a:prstGeom>
            <a:solidFill>
              <a:srgbClr val="8888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137/137/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</a:t>
              </a:r>
            </a:p>
          </p:txBody>
        </p:sp>
        <p:sp>
          <p:nvSpPr>
            <p:cNvPr id="126" name="矩形 13">
              <a:extLst>
                <a:ext uri="{FF2B5EF4-FFF2-40B4-BE49-F238E27FC236}">
                  <a16:creationId xmlns:a16="http://schemas.microsoft.com/office/drawing/2014/main" id="{44FD0A0B-0D45-3340-A523-465AC24134BF}"/>
                </a:ext>
              </a:extLst>
            </p:cNvPr>
            <p:cNvSpPr/>
            <p:nvPr userDrawn="1"/>
          </p:nvSpPr>
          <p:spPr>
            <a:xfrm>
              <a:off x="7003279" y="6324024"/>
              <a:ext cx="513579" cy="664398"/>
            </a:xfrm>
            <a:prstGeom prst="rect">
              <a:avLst/>
            </a:prstGeom>
            <a:solidFill>
              <a:srgbClr val="B5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181/181/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</a:t>
              </a:r>
            </a:p>
          </p:txBody>
        </p:sp>
        <p:sp>
          <p:nvSpPr>
            <p:cNvPr id="127" name="矩形 13">
              <a:extLst>
                <a:ext uri="{FF2B5EF4-FFF2-40B4-BE49-F238E27FC236}">
                  <a16:creationId xmlns:a16="http://schemas.microsoft.com/office/drawing/2014/main" id="{2C404A07-276B-3648-BB25-4EDB5905448C}"/>
                </a:ext>
              </a:extLst>
            </p:cNvPr>
            <p:cNvSpPr/>
            <p:nvPr userDrawn="1"/>
          </p:nvSpPr>
          <p:spPr>
            <a:xfrm>
              <a:off x="7551547" y="6324024"/>
              <a:ext cx="513579" cy="66439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221/221/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221</a:t>
              </a:r>
            </a:p>
          </p:txBody>
        </p:sp>
        <p:sp>
          <p:nvSpPr>
            <p:cNvPr id="128" name="矩形 13">
              <a:extLst>
                <a:ext uri="{FF2B5EF4-FFF2-40B4-BE49-F238E27FC236}">
                  <a16:creationId xmlns:a16="http://schemas.microsoft.com/office/drawing/2014/main" id="{72B0F29C-A346-8946-9B8E-8F1B9DFF7AD0}"/>
                </a:ext>
              </a:extLst>
            </p:cNvPr>
            <p:cNvSpPr/>
            <p:nvPr userDrawn="1"/>
          </p:nvSpPr>
          <p:spPr>
            <a:xfrm>
              <a:off x="8098559" y="6324024"/>
              <a:ext cx="513579" cy="66439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B5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255/255/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06463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1187798" rtl="0" eaLnBrk="1" latinLnBrk="0" hangingPunct="1">
        <a:lnSpc>
          <a:spcPct val="90000"/>
        </a:lnSpc>
        <a:spcBef>
          <a:spcPct val="0"/>
        </a:spcBef>
        <a:buNone/>
        <a:defRPr sz="57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6950" indent="-296950" algn="l" defTabSz="1187798" rtl="0" eaLnBrk="1" latinLnBrk="0" hangingPunct="1">
        <a:lnSpc>
          <a:spcPct val="90000"/>
        </a:lnSpc>
        <a:spcBef>
          <a:spcPts val="1299"/>
        </a:spcBef>
        <a:buFont typeface="Arial" panose="020B0604020202020204" pitchFamily="34" charset="0"/>
        <a:buChar char="•"/>
        <a:defRPr sz="3636" kern="1200">
          <a:solidFill>
            <a:schemeClr val="tx1"/>
          </a:solidFill>
          <a:latin typeface="+mn-lt"/>
          <a:ea typeface="+mn-ea"/>
          <a:cs typeface="+mn-cs"/>
        </a:defRPr>
      </a:lvl1pPr>
      <a:lvl2pPr marL="890849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2pPr>
      <a:lvl3pPr marL="1484748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598" kern="1200">
          <a:solidFill>
            <a:schemeClr val="tx1"/>
          </a:solidFill>
          <a:latin typeface="+mn-lt"/>
          <a:ea typeface="+mn-ea"/>
          <a:cs typeface="+mn-cs"/>
        </a:defRPr>
      </a:lvl3pPr>
      <a:lvl4pPr marL="2078648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6725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32664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860346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454245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5048144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1pPr>
      <a:lvl2pPr marL="59390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2pPr>
      <a:lvl3pPr marL="11877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3pPr>
      <a:lvl4pPr marL="1781699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3755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29694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563396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1572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4751195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9181AA-8E93-7743-ADEB-8A06A0DFC13A}"/>
              </a:ext>
            </a:extLst>
          </p:cNvPr>
          <p:cNvSpPr/>
          <p:nvPr userDrawn="1"/>
        </p:nvSpPr>
        <p:spPr>
          <a:xfrm>
            <a:off x="0" y="5590903"/>
            <a:ext cx="12196763" cy="126709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052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27" r:id="rId2"/>
    <p:sldLayoutId id="2147484029" r:id="rId3"/>
    <p:sldLayoutId id="2147484030" r:id="rId4"/>
  </p:sldLayoutIdLst>
  <p:hf hdr="0" ftr="0" dt="0"/>
  <p:txStyles>
    <p:titleStyle>
      <a:lvl1pPr algn="l" defTabSz="914400" rtl="0" eaLnBrk="1" latinLnBrk="0" hangingPunct="1">
        <a:lnSpc>
          <a:spcPts val="3440"/>
        </a:lnSpc>
        <a:spcBef>
          <a:spcPct val="0"/>
        </a:spcBef>
        <a:buNone/>
        <a:defRPr sz="32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000" kern="1200">
          <a:solidFill>
            <a:srgbClr val="1D1D1B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02A5F4B-A0FC-4361-B00C-0A5F476FB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0074" y="3430542"/>
            <a:ext cx="10740640" cy="993400"/>
          </a:xfrm>
        </p:spPr>
        <p:txBody>
          <a:bodyPr/>
          <a:lstStyle/>
          <a:p>
            <a:r>
              <a:rPr lang="en-US" altLang="zh-CN" sz="2000" dirty="0"/>
              <a:t>Moderator (Huawei)</a:t>
            </a:r>
            <a:endParaRPr lang="zh-CN" altLang="en-US" sz="2000" dirty="0"/>
          </a:p>
        </p:txBody>
      </p:sp>
      <p:sp>
        <p:nvSpPr>
          <p:cNvPr id="7" name="标题 8">
            <a:extLst>
              <a:ext uri="{FF2B5EF4-FFF2-40B4-BE49-F238E27FC236}">
                <a16:creationId xmlns:a16="http://schemas.microsoft.com/office/drawing/2014/main" id="{BE22D33D-47A4-47A7-A570-1ED753483685}"/>
              </a:ext>
            </a:extLst>
          </p:cNvPr>
          <p:cNvSpPr txBox="1">
            <a:spLocks/>
          </p:cNvSpPr>
          <p:nvPr/>
        </p:nvSpPr>
        <p:spPr>
          <a:xfrm>
            <a:off x="1652030" y="1603033"/>
            <a:ext cx="8575978" cy="1584609"/>
          </a:xfrm>
          <a:prstGeom prst="rect">
            <a:avLst/>
          </a:prstGeom>
          <a:ln>
            <a:noFill/>
            <a:prstDash val="dash"/>
          </a:ln>
        </p:spPr>
        <p:txBody>
          <a:bodyPr lIns="0" tIns="0" rIns="0" bIns="0" anchor="t">
            <a:noAutofit/>
          </a:bodyPr>
          <a:lstStyle>
            <a:lvl1pPr algn="l" defTabSz="914400" rtl="0" eaLnBrk="1" latinLnBrk="0" hangingPunct="1">
              <a:lnSpc>
                <a:spcPts val="3440"/>
              </a:lnSpc>
              <a:spcBef>
                <a:spcPct val="0"/>
              </a:spcBef>
              <a:buNone/>
              <a:defRPr sz="3200" b="0" i="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zh-CN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Moderator’s proposal on the scope of Ambient IoT work in Rel-19</a:t>
            </a:r>
          </a:p>
        </p:txBody>
      </p:sp>
      <p:sp>
        <p:nvSpPr>
          <p:cNvPr id="2" name="Rectangle 1"/>
          <p:cNvSpPr/>
          <p:nvPr/>
        </p:nvSpPr>
        <p:spPr>
          <a:xfrm>
            <a:off x="388767" y="198830"/>
            <a:ext cx="115808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b="1" dirty="0">
                <a:latin typeface="Arial" panose="020B0604020202020204" pitchFamily="34" charset="0"/>
                <a:ea typeface="Times New Roman" panose="02020603050405020304" pitchFamily="18" charset="0"/>
              </a:rPr>
              <a:t>3GPP TSG RAN#106			</a:t>
            </a:r>
            <a:r>
              <a:rPr lang="en-GB" altLang="zh-CN" b="1" dirty="0">
                <a:latin typeface="Arial" panose="020B0604020202020204" pitchFamily="34" charset="0"/>
                <a:ea typeface="MS Mincho"/>
              </a:rPr>
              <a:t>					Draft </a:t>
            </a:r>
            <a:r>
              <a:rPr lang="en-GB" altLang="zh-CN" b="1" dirty="0">
                <a:latin typeface="Arial" panose="020B0604020202020204" pitchFamily="34" charset="0"/>
                <a:ea typeface="Times New Roman" panose="02020603050405020304" pitchFamily="18" charset="0"/>
              </a:rPr>
              <a:t>RP-243261</a:t>
            </a:r>
            <a:endParaRPr lang="zh-CN" altLang="zh-CN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altLang="zh-CN" b="1" dirty="0"/>
              <a:t>Madrid, Spain, December 9-12, 2024</a:t>
            </a:r>
          </a:p>
          <a:p>
            <a:r>
              <a:rPr lang="en-US" altLang="zh-CN" b="1" dirty="0"/>
              <a:t>Agenda Item: 9.1.1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63295233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副标题 1">
            <a:extLst>
              <a:ext uri="{FF2B5EF4-FFF2-40B4-BE49-F238E27FC236}">
                <a16:creationId xmlns:a16="http://schemas.microsoft.com/office/drawing/2014/main" id="{9B5C275F-59D6-413D-87D7-74A3838DD7B3}"/>
              </a:ext>
            </a:extLst>
          </p:cNvPr>
          <p:cNvSpPr txBox="1">
            <a:spLocks/>
          </p:cNvSpPr>
          <p:nvPr/>
        </p:nvSpPr>
        <p:spPr>
          <a:xfrm>
            <a:off x="222920" y="152931"/>
            <a:ext cx="11529026" cy="57623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3429"/>
              </a:lnSpc>
              <a:spcBef>
                <a:spcPts val="0"/>
              </a:spcBef>
              <a:buFont typeface="Arial" panose="020B0604020202020204" pitchFamily="34" charset="0"/>
              <a:buNone/>
              <a:defRPr sz="3199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662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5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32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3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098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4648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830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197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563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49295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en-US" altLang="zh-CN" sz="2800" b="1" dirty="0">
                <a:solidFill>
                  <a:srgbClr val="C00000"/>
                </a:solidFill>
                <a:latin typeface="+mn-lt"/>
                <a:cs typeface="Calibri" panose="020F0502020204030204" pitchFamily="34" charset="0"/>
              </a:rPr>
              <a:t>Proposal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5DFCC5-DFAD-40D1-9968-76E6F68EF225}"/>
              </a:ext>
            </a:extLst>
          </p:cNvPr>
          <p:cNvSpPr txBox="1"/>
          <p:nvPr/>
        </p:nvSpPr>
        <p:spPr>
          <a:xfrm>
            <a:off x="433385" y="702469"/>
            <a:ext cx="11318561" cy="55399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TSG RAN to approve a Rel-19 work item for Ambient IoT, with the following scope: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Indoor inventory &amp; command, deployment scenario 1 with topology 1 (in D1T1)</a:t>
            </a:r>
            <a:endParaRPr kumimoji="1" lang="en-US" altLang="zh-CN" dirty="0">
              <a:solidFill>
                <a:srgbClr val="0070C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Backscattering devices with RF-ED receiver: Device 1</a:t>
            </a:r>
            <a:endParaRPr kumimoji="1" lang="en-US" altLang="zh-CN" strike="sngStrike" dirty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CW node outside topology (D1T1-B case 1-4), single-tone unmodulated waveform </a:t>
            </a:r>
            <a:r>
              <a:rPr kumimoji="1" lang="en-US" altLang="zh-CN" dirty="0">
                <a:solidFill>
                  <a:srgbClr val="FF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without hopping</a:t>
            </a:r>
          </a:p>
          <a:p>
            <a:pPr marL="1371678" lvl="2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FDD spectrum: </a:t>
            </a:r>
            <a:r>
              <a:rPr kumimoji="1" lang="it-IT" altLang="zh-CN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CW in UL, D2R in UL, R2D in DL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it-IT" altLang="zh-CN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Device unavailability: direction 1 from TR</a:t>
            </a:r>
            <a:endParaRPr kumimoji="1" lang="it-IT" altLang="zh-CN" strike="sngStrike" dirty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Proximity determination: </a:t>
            </a:r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solution 1 from TR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endParaRPr kumimoji="1" lang="en-US" altLang="zh-CN" dirty="0"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Workplan: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No impact to Rel-19 ASN.1 freeze, no impact to the start of Rel-20. </a:t>
            </a:r>
            <a:r>
              <a:rPr kumimoji="1" lang="en-US" altLang="zh-CN" dirty="0">
                <a:solidFill>
                  <a:srgbClr val="0070C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Rel-20 Ambient IoT WI starts after the completion of the Rel-19 Ambient IoT WI</a:t>
            </a:r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.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Completion of the Rel-19 work (Core Part) is targeted at the stage-3 functional freeze for Rel-19 in  Sept. 2025, with 3 quarters for RAN2/3/4 and 2 quarters for RAN1.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For Rel-20, the following are expected to convert to normative work:</a:t>
            </a:r>
          </a:p>
          <a:p>
            <a:pPr marL="1828918" lvl="3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D2T2</a:t>
            </a:r>
          </a:p>
          <a:p>
            <a:pPr marL="1828918" lvl="3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Device 2</a:t>
            </a:r>
          </a:p>
          <a:p>
            <a:pPr marL="1828918" lvl="3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Other use cases (including device outdoor) and potential enhancements, based on further discussions</a:t>
            </a:r>
          </a:p>
          <a:p>
            <a:pPr marL="1371678" lvl="2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Note: Work in Rel-20 on D2T2, device 2, etc. shall follow the Rel-19 study conclusions</a:t>
            </a:r>
            <a:r>
              <a:rPr kumimoji="1" lang="en-US" altLang="zh-CN" dirty="0">
                <a:solidFill>
                  <a:srgbClr val="FF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, and further down-selection of architecture options for topology 2 may be needed</a:t>
            </a:r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. Deviations from Rel-19 study conclusion shall be well justified and agreed. </a:t>
            </a:r>
            <a:endParaRPr kumimoji="1" lang="zh-CN" altLang="en-US" dirty="0"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78487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封面页_图片版 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F4E5724B-7154-473D-A508-2B054E8EE854}"/>
    </a:ext>
  </a:extLst>
</a:theme>
</file>

<file path=ppt/theme/theme2.xml><?xml version="1.0" encoding="utf-8"?>
<a:theme xmlns:a="http://schemas.openxmlformats.org/drawingml/2006/main" name="章节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FC34AD67-7538-4717-9A73-50191031DBF3}"/>
    </a:ext>
  </a:extLst>
</a:theme>
</file>

<file path=ppt/theme/theme3.xml><?xml version="1.0" encoding="utf-8"?>
<a:theme xmlns:a="http://schemas.openxmlformats.org/drawingml/2006/main" name="1_封面页_图片版 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F4E5724B-7154-473D-A508-2B054E8EE85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33616</TotalTime>
  <Words>272</Words>
  <Application>Microsoft Office PowerPoint</Application>
  <PresentationFormat>Custom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.AppleSystemUIFont</vt:lpstr>
      <vt:lpstr>等线</vt:lpstr>
      <vt:lpstr>Microsoft YaHei</vt:lpstr>
      <vt:lpstr>MS Mincho</vt:lpstr>
      <vt:lpstr>黑体</vt:lpstr>
      <vt:lpstr>Arial</vt:lpstr>
      <vt:lpstr>Calibri</vt:lpstr>
      <vt:lpstr>Times New Roman</vt:lpstr>
      <vt:lpstr>封面页_图片版 </vt:lpstr>
      <vt:lpstr>章节页</vt:lpstr>
      <vt:lpstr>1_封面页_图片版 </vt:lpstr>
      <vt:lpstr>PowerPoint Presentation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sunyan (O)</dc:creator>
  <cp:lastModifiedBy>Moderator</cp:lastModifiedBy>
  <cp:revision>2415</cp:revision>
  <dcterms:created xsi:type="dcterms:W3CDTF">2020-08-28T08:44:19Z</dcterms:created>
  <dcterms:modified xsi:type="dcterms:W3CDTF">2024-12-09T16:10:09Z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(3)yVGHjRJ4mTXOcMhCb9dwKlPSnvYG8CuOrkkt+fKMZNDPtuVLnqWv+xaD4cDLroLnZIJyM/yL
kVrFhUwqtqHPdtoSgyRkDJoEpatrUPKxUwcCIwrxzaxVxB8RB2qCbYY1uDpEHmmGox7N2E3T
pksYyxSHn4WRZQ/+IjAtRMD0hTWCihswfVoCCGjfWODsXjWuxgs2Keiek7Vt9GkgLpjIxnQP
+5OaMNyGFJQVU8xHZn</vt:lpwstr>
  </property>
  <property fmtid="{D5CDD505-2E9C-101B-9397-08002B2CF9AE}" pid="3" name="_2015_ms_pID_7253431">
    <vt:lpwstr>8HVvl4x6oT/nXfqAhMRYeMu8bYgDUAKNN4Tswn4k4e+d+aeGJxxix0
Ex9MM08DzlIQaRl8mv/LSmVct9novPyTFstMLBVrZHjE+1Bb36tewMJLeJk8AyKfwubylHWG
c/Qi79aZXuZiRYKPW9SoJKVgnHjbFTGGl5mp776UDPRZ26Yoi0308+ApOiqHHvsahaD/yqQP
etj6Zaaz8FXWWXXgMCwl/9Xs7ebF62S90siv</vt:lpwstr>
  </property>
  <property fmtid="{D5CDD505-2E9C-101B-9397-08002B2CF9AE}" pid="4" name="_2015_ms_pID_7253432">
    <vt:lpwstr>rQ==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1733760509</vt:lpwstr>
  </property>
</Properties>
</file>