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75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198" y="2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65B14EE-4169-4FA5-BDA3-6E72F12EA793}"/>
    <pc:docChg chg="delSld modSld">
      <pc:chgData name="Wanshi Chen" userId="3a7dbef4-3474-47c6-9897-007f5734efb0" providerId="ADAL" clId="{565B14EE-4169-4FA5-BDA3-6E72F12EA793}" dt="2024-09-10T05:57:32.995" v="652" actId="6549"/>
      <pc:docMkLst>
        <pc:docMk/>
      </pc:docMkLst>
      <pc:sldChg chg="modSp mod">
        <pc:chgData name="Wanshi Chen" userId="3a7dbef4-3474-47c6-9897-007f5734efb0" providerId="ADAL" clId="{565B14EE-4169-4FA5-BDA3-6E72F12EA793}" dt="2024-09-10T05:38:38.365" v="480" actId="20577"/>
        <pc:sldMkLst>
          <pc:docMk/>
          <pc:sldMk cId="399343419" sldId="434"/>
        </pc:sldMkLst>
        <pc:spChg chg="mod">
          <ac:chgData name="Wanshi Chen" userId="3a7dbef4-3474-47c6-9897-007f5734efb0" providerId="ADAL" clId="{565B14EE-4169-4FA5-BDA3-6E72F12EA793}" dt="2024-09-10T05:38:38.365" v="480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565B14EE-4169-4FA5-BDA3-6E72F12EA793}" dt="2024-09-10T05:32:12.947" v="93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modSp mod">
        <pc:chgData name="Wanshi Chen" userId="3a7dbef4-3474-47c6-9897-007f5734efb0" providerId="ADAL" clId="{565B14EE-4169-4FA5-BDA3-6E72F12EA793}" dt="2024-09-10T05:57:32.995" v="652" actId="6549"/>
        <pc:sldMkLst>
          <pc:docMk/>
          <pc:sldMk cId="1924638679" sldId="1175"/>
        </pc:sldMkLst>
        <pc:spChg chg="mod">
          <ac:chgData name="Wanshi Chen" userId="3a7dbef4-3474-47c6-9897-007f5734efb0" providerId="ADAL" clId="{565B14EE-4169-4FA5-BDA3-6E72F12EA793}" dt="2024-09-10T05:32:23.015" v="103" actId="20577"/>
          <ac:spMkLst>
            <pc:docMk/>
            <pc:sldMk cId="1924638679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565B14EE-4169-4FA5-BDA3-6E72F12EA793}" dt="2024-09-10T05:57:32.995" v="652" actId="6549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565B14EE-4169-4FA5-BDA3-6E72F12EA793}" dt="2024-09-10T05:36:02.172" v="465" actId="47"/>
        <pc:sldMkLst>
          <pc:docMk/>
          <pc:sldMk cId="778121727" sldId="1200"/>
        </pc:sldMkLst>
      </pc:sldChg>
      <pc:sldChg chg="del">
        <pc:chgData name="Wanshi Chen" userId="3a7dbef4-3474-47c6-9897-007f5734efb0" providerId="ADAL" clId="{565B14EE-4169-4FA5-BDA3-6E72F12EA793}" dt="2024-09-10T05:36:04.204" v="466" actId="47"/>
        <pc:sldMkLst>
          <pc:docMk/>
          <pc:sldMk cId="838190624" sldId="1202"/>
        </pc:sldMkLst>
      </pc:sldChg>
    </pc:docChg>
  </pc:docChgLst>
  <pc:docChgLst>
    <pc:chgData name="Wanshi Chen" userId="3a7dbef4-3474-47c6-9897-007f5734efb0" providerId="ADAL" clId="{74F7D818-FDEB-493B-8BE4-C1C8D4E4C1BF}"/>
    <pc:docChg chg="custSel delSld modSld">
      <pc:chgData name="Wanshi Chen" userId="3a7dbef4-3474-47c6-9897-007f5734efb0" providerId="ADAL" clId="{74F7D818-FDEB-493B-8BE4-C1C8D4E4C1BF}" dt="2024-06-17T03:01:25.519" v="526" actId="6549"/>
      <pc:docMkLst>
        <pc:docMk/>
      </pc:docMkLst>
      <pc:sldChg chg="modSp mod">
        <pc:chgData name="Wanshi Chen" userId="3a7dbef4-3474-47c6-9897-007f5734efb0" providerId="ADAL" clId="{74F7D818-FDEB-493B-8BE4-C1C8D4E4C1BF}" dt="2024-06-13T15:16:22.502" v="10" actId="13926"/>
        <pc:sldMkLst>
          <pc:docMk/>
          <pc:sldMk cId="399343419" sldId="434"/>
        </pc:sldMkLst>
        <pc:spChg chg="mod">
          <ac:chgData name="Wanshi Chen" userId="3a7dbef4-3474-47c6-9897-007f5734efb0" providerId="ADAL" clId="{74F7D818-FDEB-493B-8BE4-C1C8D4E4C1BF}" dt="2024-06-13T15:16:22.502" v="10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del">
        <pc:chgData name="Wanshi Chen" userId="3a7dbef4-3474-47c6-9897-007f5734efb0" providerId="ADAL" clId="{74F7D818-FDEB-493B-8BE4-C1C8D4E4C1BF}" dt="2024-06-10T16:16:04.080" v="1" actId="47"/>
        <pc:sldMkLst>
          <pc:docMk/>
          <pc:sldMk cId="4214525790" sldId="1113"/>
        </pc:sldMkLst>
      </pc:sldChg>
      <pc:sldChg chg="del">
        <pc:chgData name="Wanshi Chen" userId="3a7dbef4-3474-47c6-9897-007f5734efb0" providerId="ADAL" clId="{74F7D818-FDEB-493B-8BE4-C1C8D4E4C1BF}" dt="2024-06-10T16:16:03.606" v="0" actId="47"/>
        <pc:sldMkLst>
          <pc:docMk/>
          <pc:sldMk cId="1064337417" sldId="1120"/>
        </pc:sldMkLst>
      </pc:sldChg>
      <pc:sldChg chg="modSp mod">
        <pc:chgData name="Wanshi Chen" userId="3a7dbef4-3474-47c6-9897-007f5734efb0" providerId="ADAL" clId="{74F7D818-FDEB-493B-8BE4-C1C8D4E4C1BF}" dt="2024-06-17T03:01:25.519" v="526" actId="6549"/>
        <pc:sldMkLst>
          <pc:docMk/>
          <pc:sldMk cId="1924638679" sldId="1175"/>
        </pc:sldMkLst>
        <pc:spChg chg="mod">
          <ac:chgData name="Wanshi Chen" userId="3a7dbef4-3474-47c6-9897-007f5734efb0" providerId="ADAL" clId="{74F7D818-FDEB-493B-8BE4-C1C8D4E4C1BF}" dt="2024-06-17T03:01:25.519" v="526" actId="6549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74F7D818-FDEB-493B-8BE4-C1C8D4E4C1BF}" dt="2024-06-17T02:55:55.108" v="438" actId="47"/>
        <pc:sldMkLst>
          <pc:docMk/>
          <pc:sldMk cId="3274798584" sldId="12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orkshop/2015-09-17_18_RAN_5G/Docs/RWS-150001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Way Forward on R19 New RAN1/2/3-Led Items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9.1</a:t>
            </a:r>
          </a:p>
          <a:p>
            <a:r>
              <a:rPr lang="en-US" b="1" dirty="0"/>
              <a:t>RP-242378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3600" dirty="0"/>
              <a:t>Additionally support the following new items in Rel-19</a:t>
            </a:r>
          </a:p>
          <a:p>
            <a:pPr lvl="1"/>
            <a:r>
              <a:rPr lang="en-US" sz="2800" dirty="0"/>
              <a:t>RAN1-led:</a:t>
            </a:r>
          </a:p>
          <a:p>
            <a:pPr lvl="2"/>
            <a:r>
              <a:rPr lang="en-US" sz="2400" dirty="0"/>
              <a:t>Multicarrier enhancement, using RP-242122 as a starting point</a:t>
            </a:r>
          </a:p>
          <a:p>
            <a:pPr lvl="2"/>
            <a:r>
              <a:rPr lang="en-US" sz="2400" dirty="0"/>
              <a:t>Iridium, using RP-242366 as a starting point</a:t>
            </a:r>
          </a:p>
          <a:p>
            <a:pPr lvl="1"/>
            <a:r>
              <a:rPr lang="en-US" sz="2800" dirty="0"/>
              <a:t>RAN2-led</a:t>
            </a:r>
          </a:p>
          <a:p>
            <a:pPr lvl="2"/>
            <a:r>
              <a:rPr lang="en-US" sz="2400" dirty="0" err="1"/>
              <a:t>NavIC</a:t>
            </a:r>
            <a:r>
              <a:rPr lang="en-US" sz="2400" dirty="0"/>
              <a:t> A-GNSS, using RP-241806 as a starting point</a:t>
            </a:r>
          </a:p>
          <a:p>
            <a:pPr lvl="2"/>
            <a:r>
              <a:rPr lang="en-US" sz="2400" dirty="0"/>
              <a:t>BDS A-GNSS, using RP-242044 as a starting point</a:t>
            </a:r>
          </a:p>
          <a:p>
            <a:pPr lvl="1"/>
            <a:r>
              <a:rPr lang="en-US" sz="2800" dirty="0"/>
              <a:t>Aim to minimize standardization impact in all RAN </a:t>
            </a:r>
            <a:r>
              <a:rPr lang="en-US" sz="2800"/>
              <a:t>WGs as </a:t>
            </a:r>
            <a:r>
              <a:rPr lang="en-US" sz="2800" dirty="0"/>
              <a:t>much as possible</a:t>
            </a: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56521-8CE7-EEF9-3DB9-DA4EDA0C3A0B}"/>
              </a:ext>
            </a:extLst>
          </p:cNvPr>
          <p:cNvSpPr txBox="1"/>
          <p:nvPr/>
        </p:nvSpPr>
        <p:spPr>
          <a:xfrm>
            <a:off x="10227495" y="6143765"/>
            <a:ext cx="41830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Note: the agenda for 5G workshop can be found in </a:t>
            </a:r>
            <a:r>
              <a:rPr lang="en-US" sz="1200" dirty="0">
                <a:solidFill>
                  <a:srgbClr val="7030A0"/>
                </a:solidFill>
                <a:hlinkClick r:id="rId2"/>
              </a:rPr>
              <a:t>RWS-150001</a:t>
            </a:r>
            <a:endParaRPr lang="en-US" sz="12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74486</TotalTime>
  <Words>90</Words>
  <Application>Microsoft Office PowerPoint</Application>
  <PresentationFormat>Custom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Way Forward on R19 New RAN1/2/3-Led Items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739</cp:revision>
  <dcterms:created xsi:type="dcterms:W3CDTF">2018-05-24T11:49:12Z</dcterms:created>
  <dcterms:modified xsi:type="dcterms:W3CDTF">2024-09-10T05:57:33Z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