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147479646" r:id="rId2"/>
    <p:sldId id="2147479640" r:id="rId3"/>
    <p:sldId id="2147479647" r:id="rId4"/>
    <p:sldId id="214747965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78" d="100"/>
          <a:sy n="78" d="100"/>
        </p:scale>
        <p:origin x="6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733FF-917C-40D0-8D4F-922349EBF4C4}"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7C53B-CD37-4CAA-9B0E-769C48578FC5}" type="slidenum">
              <a:rPr lang="en-US" smtClean="0"/>
              <a:t>‹#›</a:t>
            </a:fld>
            <a:endParaRPr lang="en-US"/>
          </a:p>
        </p:txBody>
      </p:sp>
    </p:spTree>
    <p:extLst>
      <p:ext uri="{BB962C8B-B14F-4D97-AF65-F5344CB8AC3E}">
        <p14:creationId xmlns:p14="http://schemas.microsoft.com/office/powerpoint/2010/main" val="240818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4EF5B-ECC8-43EE-A509-D601DDF42A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47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4EF5B-ECC8-43EE-A509-D601DDF42A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01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4EF5B-ECC8-43EE-A509-D601DDF42A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440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1 -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4" name="Straight Connector 3">
            <a:extLst>
              <a:ext uri="{FF2B5EF4-FFF2-40B4-BE49-F238E27FC236}">
                <a16:creationId xmlns:a16="http://schemas.microsoft.com/office/drawing/2014/main" id="{F70CBB6F-396D-9ECA-CB6B-537365B2E26A}"/>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21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1 - Bullet 1/2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799" y="527928"/>
            <a:ext cx="5051868"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799" y="1019360"/>
            <a:ext cx="5051868"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6096001" y="0"/>
            <a:ext cx="6096001" cy="6858000"/>
          </a:xfrm>
          <a:prstGeom prst="rect">
            <a:avLst/>
          </a:prstGeom>
          <a:solidFill>
            <a:schemeClr val="tx2"/>
          </a:solidFill>
        </p:spPr>
        <p:txBody>
          <a:bodyPr/>
          <a:lstStyle>
            <a:lvl1pPr marL="0" indent="0">
              <a:buNone/>
              <a:defRPr sz="1333">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556451" y="1680000"/>
            <a:ext cx="5051868" cy="438912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sz="1600">
                <a:solidFill>
                  <a:schemeClr val="tx2"/>
                </a:solidFill>
              </a:defRPr>
            </a:lvl4pPr>
            <a:lvl5pPr marL="1199970" indent="-239994">
              <a:lnSpc>
                <a:spcPct val="100000"/>
              </a:lnSpc>
              <a:spcBef>
                <a:spcPts val="0"/>
              </a:spcBef>
              <a:spcAft>
                <a:spcPts val="800"/>
              </a:spcAft>
              <a:buSzPct val="7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20" name="TextBox 19">
            <a:extLst>
              <a:ext uri="{FF2B5EF4-FFF2-40B4-BE49-F238E27FC236}">
                <a16:creationId xmlns:a16="http://schemas.microsoft.com/office/drawing/2014/main" id="{972230E8-8C3E-FACC-BB83-0BEB16548E55}"/>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FFD06BD2-8C82-3A42-EA94-1DAD5F04366A}"/>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30DEAEC4-E0F3-9FCE-BAAF-FDB63BC5E69D}"/>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5" name="Straight Connector 4">
            <a:extLst>
              <a:ext uri="{FF2B5EF4-FFF2-40B4-BE49-F238E27FC236}">
                <a16:creationId xmlns:a16="http://schemas.microsoft.com/office/drawing/2014/main" id="{60CD3C9A-107F-22EC-1671-28C406CFCA7F}"/>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61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2 - Bullet 2/3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128000" y="0"/>
            <a:ext cx="8064000" cy="6858000"/>
          </a:xfrm>
          <a:prstGeom prst="rect">
            <a:avLst/>
          </a:prstGeom>
          <a:solidFill>
            <a:schemeClr val="tx2"/>
          </a:solidFill>
        </p:spPr>
        <p:txBody>
          <a:bodyPr/>
          <a:lstStyle>
            <a:lvl1pPr marL="0" indent="0">
              <a:buNone/>
              <a:defRPr sz="1333">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556801" y="527928"/>
            <a:ext cx="3202748"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556801" y="1019360"/>
            <a:ext cx="3202748"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556453" y="1680000"/>
            <a:ext cx="3202748" cy="438912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sz="1600">
                <a:solidFill>
                  <a:schemeClr val="tx2"/>
                </a:solidFill>
              </a:defRPr>
            </a:lvl4pPr>
            <a:lvl5pPr marL="1199970" indent="-239994">
              <a:lnSpc>
                <a:spcPct val="100000"/>
              </a:lnSpc>
              <a:spcBef>
                <a:spcPts val="0"/>
              </a:spcBef>
              <a:spcAft>
                <a:spcPts val="800"/>
              </a:spcAft>
              <a:buSzPct val="7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6A434747-CAC6-E3AB-43A2-737599B9350F}"/>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F408B049-B5A6-319C-6604-4CB974379CE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6BE57E5-418C-3CAD-E431-901873F59373}"/>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4" name="Straight Connector 3">
            <a:extLst>
              <a:ext uri="{FF2B5EF4-FFF2-40B4-BE49-F238E27FC236}">
                <a16:creationId xmlns:a16="http://schemas.microsoft.com/office/drawing/2014/main" id="{639CB1E9-59D2-839A-658C-A23761FDC7C0}"/>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7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3 - Bullet 1/2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6096001" y="0"/>
            <a:ext cx="6095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algn="l">
              <a:spcAft>
                <a:spcPts val="400"/>
              </a:spcAft>
              <a:buSzPct val="100000"/>
            </a:pPr>
            <a:endParaRPr lang="en-US" sz="16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556799" y="527928"/>
            <a:ext cx="5051868"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556799" y="1019360"/>
            <a:ext cx="5051868"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556451" y="1680000"/>
            <a:ext cx="5051868" cy="438912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sz="1600">
                <a:solidFill>
                  <a:schemeClr val="tx2"/>
                </a:solidFill>
              </a:defRPr>
            </a:lvl4pPr>
            <a:lvl5pPr marL="1199970" indent="-239994">
              <a:lnSpc>
                <a:spcPct val="100000"/>
              </a:lnSpc>
              <a:spcBef>
                <a:spcPts val="0"/>
              </a:spcBef>
              <a:spcAft>
                <a:spcPts val="800"/>
              </a:spcAft>
              <a:buSzPct val="7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1B2B362-2879-6819-D5A2-C7BE4DDA16A3}"/>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60008FED-F579-32FA-B396-B46F632C45F4}"/>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8639B8D9-7FD8-8F41-6E5A-1F2F111B9E5E}"/>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FFDCED2A-6F4B-B012-EFEA-A5A5D734636D}"/>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90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4 - Bullet 2/3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128000" y="0"/>
            <a:ext cx="806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algn="l">
              <a:spcAft>
                <a:spcPts val="400"/>
              </a:spcAft>
              <a:buSzPct val="100000"/>
            </a:pPr>
            <a:endParaRPr lang="en-US" sz="16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556801" y="527928"/>
            <a:ext cx="3202748"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556801" y="1019360"/>
            <a:ext cx="3202748"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556453" y="1680000"/>
            <a:ext cx="3202748" cy="438912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sz="1600">
                <a:solidFill>
                  <a:schemeClr val="tx2"/>
                </a:solidFill>
              </a:defRPr>
            </a:lvl4pPr>
            <a:lvl5pPr marL="1199970" indent="-239994">
              <a:lnSpc>
                <a:spcPct val="100000"/>
              </a:lnSpc>
              <a:spcBef>
                <a:spcPts val="0"/>
              </a:spcBef>
              <a:spcAft>
                <a:spcPts val="800"/>
              </a:spcAft>
              <a:buSzPct val="7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92932C8D-B957-1CF9-AF0A-C66A4B80B160}"/>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EDFF5BE1-C27A-DAF6-539C-BE7CFB3D3139}"/>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2198C15-49FA-5DCF-088F-089A36BBE5B6}"/>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D153E126-16EC-5B6B-B79D-CDC812F5E8A7}"/>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38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1 - Blank dar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6" name="TextBox 15">
            <a:extLst>
              <a:ext uri="{FF2B5EF4-FFF2-40B4-BE49-F238E27FC236}">
                <a16:creationId xmlns:a16="http://schemas.microsoft.com/office/drawing/2014/main" id="{EFADF482-1182-15C3-2090-EF4C2A8F787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B5714932-B041-C268-D37A-89265A6401E8}"/>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3D6BE398-80E2-C124-8939-1FA1DF0C1011}"/>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B4D514C8-0DDA-7262-4109-EF26FA846FFD}"/>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59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2 - Title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pic>
        <p:nvPicPr>
          <p:cNvPr id="3" name="Graphic 2">
            <a:extLst>
              <a:ext uri="{FF2B5EF4-FFF2-40B4-BE49-F238E27FC236}">
                <a16:creationId xmlns:a16="http://schemas.microsoft.com/office/drawing/2014/main" id="{BC39B26E-924A-E04C-205D-CC553972AE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8" name="TextBox 17">
            <a:extLst>
              <a:ext uri="{FF2B5EF4-FFF2-40B4-BE49-F238E27FC236}">
                <a16:creationId xmlns:a16="http://schemas.microsoft.com/office/drawing/2014/main" id="{B4D6E92B-62A5-89F1-C025-9AFA6FCB3323}"/>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F2BA0AE1-3EC1-6929-E965-9C60516B99D6}"/>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8CFFAAD9-97A5-7898-E5FF-36F481EB932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093800F5-E209-664D-A7E0-BF31501FE76F}"/>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419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3 - Tex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11078400" cy="4158640"/>
          </a:xfrm>
          <a:prstGeom prst="rect">
            <a:avLst/>
          </a:prstGeom>
        </p:spPr>
        <p:txBody>
          <a:bodyPr lIns="0" tIns="0" rIns="0" bIns="0"/>
          <a:lstStyle>
            <a:lvl1pPr marL="0" indent="0">
              <a:lnSpc>
                <a:spcPct val="100000"/>
              </a:lnSpc>
              <a:spcBef>
                <a:spcPts val="0"/>
              </a:spcBef>
              <a:spcAft>
                <a:spcPts val="800"/>
              </a:spcAft>
              <a:buSzPct val="70000"/>
              <a:buNone/>
              <a:defRPr sz="1600">
                <a:solidFill>
                  <a:schemeClr val="bg1"/>
                </a:solidFill>
              </a:defRPr>
            </a:lvl1pPr>
            <a:lvl2pPr marL="239994" indent="0">
              <a:lnSpc>
                <a:spcPct val="100000"/>
              </a:lnSpc>
              <a:spcBef>
                <a:spcPts val="0"/>
              </a:spcBef>
              <a:spcAft>
                <a:spcPts val="800"/>
              </a:spcAft>
              <a:buSzPct val="70000"/>
              <a:buNone/>
              <a:defRPr sz="1600">
                <a:solidFill>
                  <a:schemeClr val="bg1"/>
                </a:solidFill>
              </a:defRPr>
            </a:lvl2pPr>
            <a:lvl3pPr marL="479988" indent="0">
              <a:lnSpc>
                <a:spcPct val="100000"/>
              </a:lnSpc>
              <a:spcBef>
                <a:spcPts val="0"/>
              </a:spcBef>
              <a:spcAft>
                <a:spcPts val="800"/>
              </a:spcAft>
              <a:buSzPct val="70000"/>
              <a:buNone/>
              <a:defRPr sz="1600">
                <a:solidFill>
                  <a:schemeClr val="bg1"/>
                </a:solidFill>
              </a:defRPr>
            </a:lvl3pPr>
            <a:lvl4pPr marL="719982" indent="0">
              <a:lnSpc>
                <a:spcPct val="100000"/>
              </a:lnSpc>
              <a:spcBef>
                <a:spcPts val="0"/>
              </a:spcBef>
              <a:spcAft>
                <a:spcPts val="800"/>
              </a:spcAft>
              <a:buSzPct val="70000"/>
              <a:buNone/>
              <a:defRPr sz="1600">
                <a:solidFill>
                  <a:schemeClr val="bg1"/>
                </a:solidFill>
              </a:defRPr>
            </a:lvl4pPr>
            <a:lvl5pPr marL="959976" indent="0">
              <a:lnSpc>
                <a:spcPct val="100000"/>
              </a:lnSpc>
              <a:spcBef>
                <a:spcPts val="0"/>
              </a:spcBef>
              <a:spcAft>
                <a:spcPts val="800"/>
              </a:spcAft>
              <a:buSzPct val="7000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FC50F010-1A3E-13CC-A34C-23E50F7D9E3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9" name="TextBox 18">
            <a:extLst>
              <a:ext uri="{FF2B5EF4-FFF2-40B4-BE49-F238E27FC236}">
                <a16:creationId xmlns:a16="http://schemas.microsoft.com/office/drawing/2014/main" id="{6C224637-55EA-0423-7FB7-9D4C22E954C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D086BFC4-A13A-A77F-C95D-F0B63E9FC799}"/>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8436AE6-E5BF-2964-DF91-27380150947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B69E459F-FA2A-44D7-0042-B6749720C4A3}"/>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303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4 - 1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110784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9C4C436A-97D3-3C1B-0C95-441F1DF2F98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9" name="TextBox 18">
            <a:extLst>
              <a:ext uri="{FF2B5EF4-FFF2-40B4-BE49-F238E27FC236}">
                <a16:creationId xmlns:a16="http://schemas.microsoft.com/office/drawing/2014/main" id="{F2203B3C-B7BE-B5F0-A84C-BF4A2D307F86}"/>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ED0C98DE-3A96-2DE1-E80F-30D10A98054F}"/>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9872479-176B-250D-7009-2FACC846C886}"/>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F5CA6AE9-CB4B-F137-356B-3F444DF521D4}"/>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65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5 - 2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5424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6211552" y="1680000"/>
            <a:ext cx="5424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37E9F8B-5B93-F909-6599-53CAB2225C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20" name="TextBox 19">
            <a:extLst>
              <a:ext uri="{FF2B5EF4-FFF2-40B4-BE49-F238E27FC236}">
                <a16:creationId xmlns:a16="http://schemas.microsoft.com/office/drawing/2014/main" id="{38BB2193-E2EE-013C-3734-26FE2B6F289C}"/>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94D6E453-33BB-3D1A-87F2-BF23E7DB064B}"/>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25631BE9-7C06-22AD-145E-78B1BD5F79B4}"/>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7" name="Straight Connector 6">
            <a:extLst>
              <a:ext uri="{FF2B5EF4-FFF2-40B4-BE49-F238E27FC236}">
                <a16:creationId xmlns:a16="http://schemas.microsoft.com/office/drawing/2014/main" id="{B41F63E7-7858-9E91-BACF-9FD1D77A74A8}"/>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08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6 - 3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360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4296000" y="1680000"/>
            <a:ext cx="360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8035550" y="1680000"/>
            <a:ext cx="3596877"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14635BF5-054A-3811-41D1-1B20FDF97F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21" name="TextBox 20">
            <a:extLst>
              <a:ext uri="{FF2B5EF4-FFF2-40B4-BE49-F238E27FC236}">
                <a16:creationId xmlns:a16="http://schemas.microsoft.com/office/drawing/2014/main" id="{0B09C184-344B-3A37-4BC9-5F46DC81EA51}"/>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2" name="Slide Number Placeholder 5">
            <a:extLst>
              <a:ext uri="{FF2B5EF4-FFF2-40B4-BE49-F238E27FC236}">
                <a16:creationId xmlns:a16="http://schemas.microsoft.com/office/drawing/2014/main" id="{EA23E53E-BC8E-B2D9-8857-89A24EB07F95}"/>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
            <a:extLst>
              <a:ext uri="{FF2B5EF4-FFF2-40B4-BE49-F238E27FC236}">
                <a16:creationId xmlns:a16="http://schemas.microsoft.com/office/drawing/2014/main" id="{E99784FE-D6A8-9580-1007-194EF43C8A2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56F9891C-F679-171D-0410-18138B8C177C}"/>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4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2 -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4" name="TextBox 13">
            <a:extLst>
              <a:ext uri="{FF2B5EF4-FFF2-40B4-BE49-F238E27FC236}">
                <a16:creationId xmlns:a16="http://schemas.microsoft.com/office/drawing/2014/main" id="{B4AE9558-F65E-E57A-5394-E3FBBB881C02}"/>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792A02F9-A52E-683F-E045-1AFEBB2E5516}"/>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6" name="Footer Placeholder 2">
            <a:extLst>
              <a:ext uri="{FF2B5EF4-FFF2-40B4-BE49-F238E27FC236}">
                <a16:creationId xmlns:a16="http://schemas.microsoft.com/office/drawing/2014/main" id="{2949A3C7-28A6-58FC-0E18-DC956F4648A9}"/>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5BE0D581-C1F6-D532-2C81-71B58C252B43}"/>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028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7 - 4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368443"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180435"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8992427"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AD49FC51-3DDE-4079-644A-F3FAEB0DC4A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22" name="TextBox 21">
            <a:extLst>
              <a:ext uri="{FF2B5EF4-FFF2-40B4-BE49-F238E27FC236}">
                <a16:creationId xmlns:a16="http://schemas.microsoft.com/office/drawing/2014/main" id="{3F8C1C72-A585-7ED5-651B-B528B3970818}"/>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3" name="Slide Number Placeholder 5">
            <a:extLst>
              <a:ext uri="{FF2B5EF4-FFF2-40B4-BE49-F238E27FC236}">
                <a16:creationId xmlns:a16="http://schemas.microsoft.com/office/drawing/2014/main" id="{D3FAF429-6C3E-019C-0537-840220A5BF93}"/>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4" name="Footer Placeholder 2">
            <a:extLst>
              <a:ext uri="{FF2B5EF4-FFF2-40B4-BE49-F238E27FC236}">
                <a16:creationId xmlns:a16="http://schemas.microsoft.com/office/drawing/2014/main" id="{14C8B806-8FC3-E969-CBCA-FAFFE8971D2A}"/>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7" name="Straight Connector 6">
            <a:extLst>
              <a:ext uri="{FF2B5EF4-FFF2-40B4-BE49-F238E27FC236}">
                <a16:creationId xmlns:a16="http://schemas.microsoft.com/office/drawing/2014/main" id="{64CB7D39-8685-8AB5-351E-6B19EEB4BBDA}"/>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166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8 - Numbered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556800" y="1680000"/>
            <a:ext cx="11078400" cy="4158640"/>
          </a:xfrm>
          <a:prstGeom prst="rect">
            <a:avLst/>
          </a:prstGeom>
        </p:spPr>
        <p:txBody>
          <a:bodyPr lIns="0" tIns="0" rIns="0" bIns="0"/>
          <a:lstStyle>
            <a:lvl1pPr marL="304792" indent="-304792">
              <a:lnSpc>
                <a:spcPct val="100000"/>
              </a:lnSpc>
              <a:spcBef>
                <a:spcPts val="0"/>
              </a:spcBef>
              <a:spcAft>
                <a:spcPts val="800"/>
              </a:spcAft>
              <a:buFont typeface="+mj-lt"/>
              <a:buAutoNum type="arabicPeriod"/>
              <a:defRPr sz="1600">
                <a:solidFill>
                  <a:schemeClr val="bg1"/>
                </a:solidFill>
              </a:defRPr>
            </a:lvl1pPr>
            <a:lvl2pPr marL="544786" indent="-304792">
              <a:lnSpc>
                <a:spcPct val="100000"/>
              </a:lnSpc>
              <a:spcBef>
                <a:spcPts val="0"/>
              </a:spcBef>
              <a:spcAft>
                <a:spcPts val="800"/>
              </a:spcAft>
              <a:buFont typeface="+mj-lt"/>
              <a:buAutoNum type="arabicPeriod" startAt="2"/>
              <a:defRPr sz="1600">
                <a:solidFill>
                  <a:schemeClr val="bg1"/>
                </a:solidFill>
              </a:defRPr>
            </a:lvl2pPr>
            <a:lvl3pPr marL="784780" indent="-304792">
              <a:lnSpc>
                <a:spcPct val="100000"/>
              </a:lnSpc>
              <a:spcBef>
                <a:spcPts val="0"/>
              </a:spcBef>
              <a:spcAft>
                <a:spcPts val="800"/>
              </a:spcAft>
              <a:buFont typeface="+mj-lt"/>
              <a:buAutoNum type="arabicPeriod" startAt="3"/>
              <a:defRPr sz="1600">
                <a:solidFill>
                  <a:schemeClr val="bg1"/>
                </a:solidFill>
              </a:defRPr>
            </a:lvl3pPr>
            <a:lvl4pPr marL="1024774" indent="-304792">
              <a:lnSpc>
                <a:spcPct val="100000"/>
              </a:lnSpc>
              <a:spcBef>
                <a:spcPts val="0"/>
              </a:spcBef>
              <a:spcAft>
                <a:spcPts val="800"/>
              </a:spcAft>
              <a:buFont typeface="+mj-lt"/>
              <a:buAutoNum type="arabicPeriod" startAt="4"/>
              <a:defRPr sz="1600">
                <a:solidFill>
                  <a:schemeClr val="bg1"/>
                </a:solidFill>
              </a:defRPr>
            </a:lvl4pPr>
            <a:lvl5pPr marL="1276168" indent="-304792">
              <a:lnSpc>
                <a:spcPct val="100000"/>
              </a:lnSpc>
              <a:spcBef>
                <a:spcPts val="0"/>
              </a:spcBef>
              <a:spcAft>
                <a:spcPts val="800"/>
              </a:spcAft>
              <a:buFont typeface="+mj-lt"/>
              <a:buAutoNum type="arabicPeriod" startAt="5"/>
              <a:defRPr sz="16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1276168" marR="0" lvl="4" indent="-304792" algn="l" defTabSz="914377" rtl="0" eaLnBrk="1" fontAlgn="auto" latinLnBrk="0" hangingPunct="1">
              <a:lnSpc>
                <a:spcPct val="100000"/>
              </a:lnSpc>
              <a:spcBef>
                <a:spcPts val="0"/>
              </a:spcBef>
              <a:spcAft>
                <a:spcPts val="400"/>
              </a:spcAft>
              <a:buClrTx/>
              <a:buSzTx/>
              <a:tabLst/>
              <a:defRPr/>
            </a:pPr>
            <a:r>
              <a:rPr lang="en-US"/>
              <a:t>Text here</a:t>
            </a:r>
          </a:p>
        </p:txBody>
      </p:sp>
      <p:pic>
        <p:nvPicPr>
          <p:cNvPr id="2" name="Graphic 1">
            <a:extLst>
              <a:ext uri="{FF2B5EF4-FFF2-40B4-BE49-F238E27FC236}">
                <a16:creationId xmlns:a16="http://schemas.microsoft.com/office/drawing/2014/main" id="{AF7ADEE1-F63C-492E-6243-826D5239E9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9" name="TextBox 18">
            <a:extLst>
              <a:ext uri="{FF2B5EF4-FFF2-40B4-BE49-F238E27FC236}">
                <a16:creationId xmlns:a16="http://schemas.microsoft.com/office/drawing/2014/main" id="{128DC97F-4D64-0DED-88CD-EE02622DD1AB}"/>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36AADFB0-EF58-B66F-9E2F-35B8CE845DFC}"/>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B5E01CE8-3A1A-97F6-CB42-2A7B7096CAA4}"/>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5" name="Straight Connector 4">
            <a:extLst>
              <a:ext uri="{FF2B5EF4-FFF2-40B4-BE49-F238E27FC236}">
                <a16:creationId xmlns:a16="http://schemas.microsoft.com/office/drawing/2014/main" id="{822FC401-1AA8-2464-8D1C-AB4CBBB237B3}"/>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246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9 - Title dark">
    <p:bg>
      <p:bgPr>
        <a:solidFill>
          <a:schemeClr val="tx2"/>
        </a:solidFill>
        <a:effectLst/>
      </p:bgPr>
    </p:bg>
    <p:spTree>
      <p:nvGrpSpPr>
        <p:cNvPr id="1" name=""/>
        <p:cNvGrpSpPr/>
        <p:nvPr/>
      </p:nvGrpSpPr>
      <p:grpSpPr>
        <a:xfrm>
          <a:off x="0" y="0"/>
          <a:ext cx="0" cy="0"/>
          <a:chOff x="0" y="0"/>
          <a:chExt cx="0" cy="0"/>
        </a:xfrm>
      </p:grpSpPr>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p:nvPr>
        </p:nvSpPr>
        <p:spPr>
          <a:xfrm>
            <a:off x="556800" y="1440001"/>
            <a:ext cx="11078400" cy="2347335"/>
          </a:xfrm>
          <a:prstGeom prst="rect">
            <a:avLst/>
          </a:prstGeom>
        </p:spPr>
        <p:txBody>
          <a:bodyPr lIns="0" tIns="0" rIns="0" bIns="0"/>
          <a:lstStyle>
            <a:lvl1pPr marL="0" indent="0">
              <a:buNone/>
              <a:defRPr sz="7200" baseline="0">
                <a:solidFill>
                  <a:schemeClr val="bg1"/>
                </a:solidFill>
                <a:latin typeface="Nokia Pure Headline Ultra Light" panose="020B02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8751E31D-7B4F-D8BB-1E48-D88EA581DC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7" name="TextBox 16">
            <a:extLst>
              <a:ext uri="{FF2B5EF4-FFF2-40B4-BE49-F238E27FC236}">
                <a16:creationId xmlns:a16="http://schemas.microsoft.com/office/drawing/2014/main" id="{3CFD536D-56F0-6B89-4E85-90A6E969D32B}"/>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A2A18FDE-17E4-A96B-C3EE-A77EEBA83E23}"/>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A39C322E-4A8A-CA2E-DBCD-97DA4FDE15D2}"/>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21" name="Text Placeholder 42">
            <a:extLst>
              <a:ext uri="{FF2B5EF4-FFF2-40B4-BE49-F238E27FC236}">
                <a16:creationId xmlns:a16="http://schemas.microsoft.com/office/drawing/2014/main" id="{B3D3C671-29A5-6951-28E5-A58089FE5D4B}"/>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2" name="Straight Connector 1">
            <a:extLst>
              <a:ext uri="{FF2B5EF4-FFF2-40B4-BE49-F238E27FC236}">
                <a16:creationId xmlns:a16="http://schemas.microsoft.com/office/drawing/2014/main" id="{466B2A9F-7428-9787-9456-2476EC7471B1}"/>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21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1 - Cover N BlueGreen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859200" cy="68592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7056895" y="934749"/>
            <a:ext cx="4578303"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7056895" y="2834798"/>
            <a:ext cx="4578303"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649971" y="5976900"/>
            <a:ext cx="1817989" cy="409417"/>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7404797"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7056895"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8504239" y="6478073"/>
            <a:ext cx="3456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7" name="Straight Connector 6">
            <a:extLst>
              <a:ext uri="{FF2B5EF4-FFF2-40B4-BE49-F238E27FC236}">
                <a16:creationId xmlns:a16="http://schemas.microsoft.com/office/drawing/2014/main" id="{8C6FED7A-2E54-8D43-8732-46FB9027DB7B}"/>
              </a:ext>
            </a:extLst>
          </p:cNvPr>
          <p:cNvCxnSpPr>
            <a:cxnSpLocks/>
          </p:cNvCxnSpPr>
          <p:nvPr userDrawn="1"/>
        </p:nvCxnSpPr>
        <p:spPr>
          <a:xfrm>
            <a:off x="8371345"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441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2 - Cover N PurpleBlue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01"/>
            <a:ext cx="6859200" cy="68592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7056895" y="934749"/>
            <a:ext cx="4578303"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7056895" y="2834798"/>
            <a:ext cx="4578303"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649971" y="5976900"/>
            <a:ext cx="1817989" cy="409417"/>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20" name="TextBox 19">
            <a:extLst>
              <a:ext uri="{FF2B5EF4-FFF2-40B4-BE49-F238E27FC236}">
                <a16:creationId xmlns:a16="http://schemas.microsoft.com/office/drawing/2014/main" id="{77E65701-8704-DC44-7F06-7957F6D50DDE}"/>
              </a:ext>
            </a:extLst>
          </p:cNvPr>
          <p:cNvSpPr txBox="1"/>
          <p:nvPr userDrawn="1"/>
        </p:nvSpPr>
        <p:spPr>
          <a:xfrm>
            <a:off x="7404797"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B0CCF65E-F2C0-F179-6CEF-6926AE13A1AD}"/>
              </a:ext>
            </a:extLst>
          </p:cNvPr>
          <p:cNvSpPr txBox="1">
            <a:spLocks/>
          </p:cNvSpPr>
          <p:nvPr userDrawn="1"/>
        </p:nvSpPr>
        <p:spPr>
          <a:xfrm>
            <a:off x="7056895"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4148E0E7-D605-6CB3-E2A2-9F865D08BD3D}"/>
              </a:ext>
            </a:extLst>
          </p:cNvPr>
          <p:cNvSpPr>
            <a:spLocks noGrp="1"/>
          </p:cNvSpPr>
          <p:nvPr>
            <p:ph type="ftr" sz="quarter" idx="3"/>
          </p:nvPr>
        </p:nvSpPr>
        <p:spPr>
          <a:xfrm>
            <a:off x="8504239" y="6478073"/>
            <a:ext cx="3456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F0704DB9-88C7-16A3-4EB3-53EDBBBBED99}"/>
              </a:ext>
            </a:extLst>
          </p:cNvPr>
          <p:cNvCxnSpPr>
            <a:cxnSpLocks/>
          </p:cNvCxnSpPr>
          <p:nvPr userDrawn="1"/>
        </p:nvCxnSpPr>
        <p:spPr>
          <a:xfrm>
            <a:off x="8371345"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80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3 - Cover N Pink1">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859200" cy="68592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7056895" y="934749"/>
            <a:ext cx="4578303"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7056895" y="2834798"/>
            <a:ext cx="4578303"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649971" y="5976900"/>
            <a:ext cx="1817989" cy="409417"/>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19" name="TextBox 18">
            <a:extLst>
              <a:ext uri="{FF2B5EF4-FFF2-40B4-BE49-F238E27FC236}">
                <a16:creationId xmlns:a16="http://schemas.microsoft.com/office/drawing/2014/main" id="{3B531529-C0C1-501F-B90B-E578B26E0D98}"/>
              </a:ext>
            </a:extLst>
          </p:cNvPr>
          <p:cNvSpPr txBox="1"/>
          <p:nvPr userDrawn="1"/>
        </p:nvSpPr>
        <p:spPr>
          <a:xfrm>
            <a:off x="7404797"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40C94059-F7F6-293D-88B1-A0CCDDB75575}"/>
              </a:ext>
            </a:extLst>
          </p:cNvPr>
          <p:cNvSpPr txBox="1">
            <a:spLocks/>
          </p:cNvSpPr>
          <p:nvPr userDrawn="1"/>
        </p:nvSpPr>
        <p:spPr>
          <a:xfrm>
            <a:off x="7056895"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98343E1B-0BDB-6D7F-D5F6-35E72B8B2568}"/>
              </a:ext>
            </a:extLst>
          </p:cNvPr>
          <p:cNvSpPr>
            <a:spLocks noGrp="1"/>
          </p:cNvSpPr>
          <p:nvPr>
            <p:ph type="ftr" sz="quarter" idx="3"/>
          </p:nvPr>
        </p:nvSpPr>
        <p:spPr>
          <a:xfrm>
            <a:off x="8504239" y="6478073"/>
            <a:ext cx="3456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E6A5F513-FF52-40DD-1058-E3394F1442C6}"/>
              </a:ext>
            </a:extLst>
          </p:cNvPr>
          <p:cNvCxnSpPr>
            <a:cxnSpLocks/>
          </p:cNvCxnSpPr>
          <p:nvPr userDrawn="1"/>
        </p:nvCxnSpPr>
        <p:spPr>
          <a:xfrm>
            <a:off x="8371345"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08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4 - Cover N Whit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6859200" cy="68592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sz="2400"/>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6859200" cy="68592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sz="2400"/>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7056895" y="934749"/>
            <a:ext cx="4578303"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7056895" y="2834798"/>
            <a:ext cx="4578303"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accent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649971" y="5976900"/>
            <a:ext cx="1817989" cy="409417"/>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24" name="TextBox 23">
            <a:extLst>
              <a:ext uri="{FF2B5EF4-FFF2-40B4-BE49-F238E27FC236}">
                <a16:creationId xmlns:a16="http://schemas.microsoft.com/office/drawing/2014/main" id="{EE447E57-9E3B-2030-9902-A8BA6E7583E4}"/>
              </a:ext>
            </a:extLst>
          </p:cNvPr>
          <p:cNvSpPr txBox="1"/>
          <p:nvPr userDrawn="1"/>
        </p:nvSpPr>
        <p:spPr>
          <a:xfrm>
            <a:off x="7404797"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5" name="Slide Number Placeholder 5">
            <a:extLst>
              <a:ext uri="{FF2B5EF4-FFF2-40B4-BE49-F238E27FC236}">
                <a16:creationId xmlns:a16="http://schemas.microsoft.com/office/drawing/2014/main" id="{B61C7B4D-5A69-FF1F-0F31-D16D75C7921B}"/>
              </a:ext>
            </a:extLst>
          </p:cNvPr>
          <p:cNvSpPr txBox="1">
            <a:spLocks/>
          </p:cNvSpPr>
          <p:nvPr userDrawn="1"/>
        </p:nvSpPr>
        <p:spPr>
          <a:xfrm>
            <a:off x="7056895"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6" name="Footer Placeholder 2">
            <a:extLst>
              <a:ext uri="{FF2B5EF4-FFF2-40B4-BE49-F238E27FC236}">
                <a16:creationId xmlns:a16="http://schemas.microsoft.com/office/drawing/2014/main" id="{AD544843-BF44-8F0F-4D23-F80C60F60B55}"/>
              </a:ext>
            </a:extLst>
          </p:cNvPr>
          <p:cNvSpPr>
            <a:spLocks noGrp="1"/>
          </p:cNvSpPr>
          <p:nvPr>
            <p:ph type="ftr" sz="quarter" idx="3"/>
          </p:nvPr>
        </p:nvSpPr>
        <p:spPr>
          <a:xfrm>
            <a:off x="8504239" y="6478073"/>
            <a:ext cx="3456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B1A77665-3F1E-2A97-3EA0-9107B5BFDA76}"/>
              </a:ext>
            </a:extLst>
          </p:cNvPr>
          <p:cNvCxnSpPr>
            <a:cxnSpLocks/>
          </p:cNvCxnSpPr>
          <p:nvPr userDrawn="1"/>
        </p:nvCxnSpPr>
        <p:spPr>
          <a:xfrm>
            <a:off x="8371345"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30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1 - Cover O BlueGreen2">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9308198" y="3224292"/>
            <a:ext cx="1817989" cy="409417"/>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6835701" y="-6395"/>
            <a:ext cx="5356300" cy="68592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16" name="TextBox 15">
            <a:extLst>
              <a:ext uri="{FF2B5EF4-FFF2-40B4-BE49-F238E27FC236}">
                <a16:creationId xmlns:a16="http://schemas.microsoft.com/office/drawing/2014/main" id="{CC8B88A2-C8A9-A342-E8B5-C91DF5E71FF2}"/>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9EC2290D-5934-145E-499C-1CB0349E5FA0}"/>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BD471F30-B344-A63E-287D-45299C34768C}"/>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4698C39D-9BF3-2E01-07D8-83AC83D22B64}"/>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45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2 - Cover O BluePink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9308198" y="3224292"/>
            <a:ext cx="1817989" cy="409417"/>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6835701" y="-6395"/>
            <a:ext cx="5356300" cy="68592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3B132D8A-9E85-B335-C2FD-9D2508FEAFC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5D1F556C-703D-0EB9-35BD-0A7DE6122BF2}"/>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F61D5928-67F7-A4E5-2767-E072B8F67A23}"/>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0AE06C9D-E699-053A-48F6-090A15EE3414}"/>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320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3 - Cover O BlueGreen3">
    <p:spTree>
      <p:nvGrpSpPr>
        <p:cNvPr id="1" name=""/>
        <p:cNvGrpSpPr/>
        <p:nvPr/>
      </p:nvGrpSpPr>
      <p:grpSpPr>
        <a:xfrm>
          <a:off x="0" y="0"/>
          <a:ext cx="0" cy="0"/>
          <a:chOff x="0" y="0"/>
          <a:chExt cx="0" cy="0"/>
        </a:xfrm>
      </p:grpSpPr>
      <p:pic>
        <p:nvPicPr>
          <p:cNvPr id="4" name="Picture 3" descr="A garden with many flowers&#10;&#10;Description automatically generated">
            <a:extLst>
              <a:ext uri="{FF2B5EF4-FFF2-40B4-BE49-F238E27FC236}">
                <a16:creationId xmlns:a16="http://schemas.microsoft.com/office/drawing/2014/main" id="{832F505E-81BE-8CF9-7191-B5A7DE725A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816"/>
            <a:ext cx="12192000" cy="6842369"/>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9308198" y="3224292"/>
            <a:ext cx="1817989" cy="409417"/>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6835701" y="-6395"/>
            <a:ext cx="5356300" cy="68592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720759C7-94BC-8FC1-9A43-A40A4BE7AC1D}"/>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a:t>
            </a:r>
            <a:r>
              <a:rPr lang="en-US" sz="1067" b="1"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2023</a:t>
            </a:r>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a:t>
            </a:r>
            <a:r>
              <a:rPr lang="en-US" sz="1067" b="1"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Nokia</a:t>
            </a:r>
          </a:p>
        </p:txBody>
      </p:sp>
      <p:sp>
        <p:nvSpPr>
          <p:cNvPr id="21" name="Slide Number Placeholder 5">
            <a:extLst>
              <a:ext uri="{FF2B5EF4-FFF2-40B4-BE49-F238E27FC236}">
                <a16:creationId xmlns:a16="http://schemas.microsoft.com/office/drawing/2014/main" id="{83D4680A-11B6-A841-EC68-FFF11409500E}"/>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AE485A1C-8A6A-5C51-5E3F-5685AAA904F0}"/>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b="1"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B0347B25-CB84-1FE7-62E9-F00844782A8A}"/>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92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11078400" cy="4158640"/>
          </a:xfrm>
          <a:prstGeom prst="rect">
            <a:avLst/>
          </a:prstGeom>
        </p:spPr>
        <p:txBody>
          <a:bodyPr lIns="0" tIns="0" rIns="0" bIns="0"/>
          <a:lstStyle>
            <a:lvl1pPr marL="0" indent="0">
              <a:lnSpc>
                <a:spcPct val="100000"/>
              </a:lnSpc>
              <a:spcBef>
                <a:spcPts val="0"/>
              </a:spcBef>
              <a:spcAft>
                <a:spcPts val="800"/>
              </a:spcAft>
              <a:buSzPct val="70000"/>
              <a:buNone/>
              <a:defRPr sz="1600">
                <a:solidFill>
                  <a:schemeClr val="tx2"/>
                </a:solidFill>
              </a:defRPr>
            </a:lvl1pPr>
            <a:lvl2pPr marL="239994" indent="0">
              <a:lnSpc>
                <a:spcPct val="100000"/>
              </a:lnSpc>
              <a:spcBef>
                <a:spcPts val="0"/>
              </a:spcBef>
              <a:spcAft>
                <a:spcPts val="800"/>
              </a:spcAft>
              <a:buSzPct val="70000"/>
              <a:buNone/>
              <a:defRPr sz="1600">
                <a:solidFill>
                  <a:schemeClr val="tx2"/>
                </a:solidFill>
              </a:defRPr>
            </a:lvl2pPr>
            <a:lvl3pPr marL="479988" indent="0">
              <a:lnSpc>
                <a:spcPct val="100000"/>
              </a:lnSpc>
              <a:spcBef>
                <a:spcPts val="0"/>
              </a:spcBef>
              <a:spcAft>
                <a:spcPts val="800"/>
              </a:spcAft>
              <a:buSzPct val="70000"/>
              <a:buNone/>
              <a:defRPr sz="1600">
                <a:solidFill>
                  <a:schemeClr val="tx2"/>
                </a:solidFill>
              </a:defRPr>
            </a:lvl3pPr>
            <a:lvl4pPr marL="719982" indent="0">
              <a:lnSpc>
                <a:spcPct val="100000"/>
              </a:lnSpc>
              <a:spcBef>
                <a:spcPts val="0"/>
              </a:spcBef>
              <a:spcAft>
                <a:spcPts val="800"/>
              </a:spcAft>
              <a:buSzPct val="70000"/>
              <a:buNone/>
              <a:defRPr sz="1600">
                <a:solidFill>
                  <a:schemeClr val="tx2"/>
                </a:solidFill>
              </a:defRPr>
            </a:lvl4pPr>
            <a:lvl5pPr marL="959976" indent="0">
              <a:lnSpc>
                <a:spcPct val="100000"/>
              </a:lnSpc>
              <a:spcBef>
                <a:spcPts val="0"/>
              </a:spcBef>
              <a:spcAft>
                <a:spcPts val="800"/>
              </a:spcAft>
              <a:buSzPct val="70000"/>
              <a:buNone/>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3E34DB9B-0E35-525F-F0E2-6DC060DF0B54}"/>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504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4 - Cover O Whit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accent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9407771" y="3224292"/>
            <a:ext cx="1817989" cy="409417"/>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6835701" y="-6395"/>
            <a:ext cx="5356300" cy="6858000"/>
          </a:xfrm>
          <a:prstGeom prst="rect">
            <a:avLst/>
          </a:prstGeom>
        </p:spPr>
      </p:pic>
      <p:sp>
        <p:nvSpPr>
          <p:cNvPr id="16" name="TextBox 15">
            <a:extLst>
              <a:ext uri="{FF2B5EF4-FFF2-40B4-BE49-F238E27FC236}">
                <a16:creationId xmlns:a16="http://schemas.microsoft.com/office/drawing/2014/main" id="{8D94EDB0-D38F-0FE8-27C1-80BAE2455A11}"/>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EFAF1A61-3518-0ABC-1BC0-5990D5EF88DE}"/>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496FB4B1-7F2F-CF04-74B8-D3A7467B0EDC}"/>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45700AEF-B2E0-306E-A874-DE91DDDD98FF}"/>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863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1 - Cover K Orange1">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6623541" y="0"/>
            <a:ext cx="5568459" cy="68592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9407771" y="3224292"/>
            <a:ext cx="1817989" cy="409417"/>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20" name="TextBox 19">
            <a:extLst>
              <a:ext uri="{FF2B5EF4-FFF2-40B4-BE49-F238E27FC236}">
                <a16:creationId xmlns:a16="http://schemas.microsoft.com/office/drawing/2014/main" id="{801FC38E-29E5-B44A-FE96-F713B08050E2}"/>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7AAAD9DC-C952-84F6-32BA-CE8084E916D9}"/>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B603A7C0-7450-F57A-CF86-135B131E63C3}"/>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DEC99354-0705-43E6-69C9-1036477EF0BB}"/>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951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2 - Cover K BlueGreen4">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6623541" y="0"/>
            <a:ext cx="5568459" cy="68592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9407771" y="3224292"/>
            <a:ext cx="1817989" cy="409417"/>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17" name="TextBox 16">
            <a:extLst>
              <a:ext uri="{FF2B5EF4-FFF2-40B4-BE49-F238E27FC236}">
                <a16:creationId xmlns:a16="http://schemas.microsoft.com/office/drawing/2014/main" id="{D9CCAE72-315B-6DC4-6ED3-6C32104BB037}"/>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9F6B1C01-19BD-7D67-4E40-88818E2139B8}"/>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7C973916-701B-92E4-FA4C-28A5746F5C00}"/>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C8980C06-E572-7A51-AF42-18E3E2BB769D}"/>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114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3 - Cover K Pink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6623541" y="0"/>
            <a:ext cx="5568459" cy="68592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9407771" y="3224292"/>
            <a:ext cx="1817989" cy="409417"/>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18" name="TextBox 17">
            <a:extLst>
              <a:ext uri="{FF2B5EF4-FFF2-40B4-BE49-F238E27FC236}">
                <a16:creationId xmlns:a16="http://schemas.microsoft.com/office/drawing/2014/main" id="{5AE80B1C-FD35-F288-8BFD-2F827D4C51AD}"/>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0B17E72F-0CE2-D4D0-F696-BEA9F83EF5AA}"/>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AB4C8BF7-D6EA-CCEB-F116-FF8F674A1D0D}"/>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2E635509-617A-2673-6143-139A72A328AE}"/>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077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4 - Cover K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6622168" y="0"/>
            <a:ext cx="5569832" cy="68592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accent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9407771" y="3224292"/>
            <a:ext cx="1817989" cy="409417"/>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19" name="TextBox 18">
            <a:extLst>
              <a:ext uri="{FF2B5EF4-FFF2-40B4-BE49-F238E27FC236}">
                <a16:creationId xmlns:a16="http://schemas.microsoft.com/office/drawing/2014/main" id="{685118FE-3A69-7878-D9BB-1A3313720C81}"/>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0F609D8D-5CB0-9FB7-12C3-CB2F81E54A60}"/>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A6A581A3-9568-ADAA-C577-D08AD5F13852}"/>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39597BE1-B84C-D2C8-9145-12E1EE3A2A41}"/>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822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1 - Divider BlueGreen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A3AA9E6A-3B54-EBA8-25AB-52211D52F5EA}"/>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0FC82D3C-5CAB-DDEA-5BAD-0CE49311B44C}"/>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F275CFF-10A6-01B8-606D-73D7A5642263}"/>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5" name="Text Placeholder 42">
            <a:extLst>
              <a:ext uri="{FF2B5EF4-FFF2-40B4-BE49-F238E27FC236}">
                <a16:creationId xmlns:a16="http://schemas.microsoft.com/office/drawing/2014/main" id="{56D07526-2E9D-2AAD-EE94-167EEE1536FF}"/>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A8D6CBFA-FE17-BB91-3580-068737D2A8A9}"/>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84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2 - Divider BlueGreen3">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4FBBDEB0-7315-4214-F9C8-48DBCC502C8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3976F6A6-5835-91B8-5B94-A197DCCF65D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146445DD-AC0A-C4BA-03CB-A346CF3E9279}"/>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3" name="Text Placeholder 42">
            <a:extLst>
              <a:ext uri="{FF2B5EF4-FFF2-40B4-BE49-F238E27FC236}">
                <a16:creationId xmlns:a16="http://schemas.microsoft.com/office/drawing/2014/main" id="{5ED3C240-0F31-AD4B-E3D6-E9E2DFC4EB67}"/>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33C362B2-9A6C-0E6C-FBA1-C96043F3F40D}"/>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939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D62F7CD0-7194-262C-4163-9C9259A996B3}"/>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116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4 - Divider PurpleBlue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06758511-3EE8-4852-763C-F4F1187FA97D}"/>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486F512-1927-A0E0-A1C2-79941992D99A}"/>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8DEF3F3-5CAD-FC0C-F7DD-4A913E71BD35}"/>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4" name="Text Placeholder 42">
            <a:extLst>
              <a:ext uri="{FF2B5EF4-FFF2-40B4-BE49-F238E27FC236}">
                <a16:creationId xmlns:a16="http://schemas.microsoft.com/office/drawing/2014/main" id="{E790325F-8E1D-1D8F-9BC9-63324BDA4002}"/>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4D2CB855-84A3-85F5-FB9C-1E75571087A5}"/>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890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5 - Divider BluePink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35665458-1735-3CFE-DB60-E654932058A6}"/>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B8EAC92C-19BC-5473-42AE-69A4371F2861}"/>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E2C85D8-A3A9-A261-1BCF-70106685644F}"/>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3" name="Text Placeholder 42">
            <a:extLst>
              <a:ext uri="{FF2B5EF4-FFF2-40B4-BE49-F238E27FC236}">
                <a16:creationId xmlns:a16="http://schemas.microsoft.com/office/drawing/2014/main" id="{521CF4E5-14D0-7A0E-3B20-BC1F539D9BFE}"/>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684253F2-17A2-0FB1-EBCA-E926952C83BC}"/>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31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4 - 1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110784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5" name="TextBox 14">
            <a:extLst>
              <a:ext uri="{FF2B5EF4-FFF2-40B4-BE49-F238E27FC236}">
                <a16:creationId xmlns:a16="http://schemas.microsoft.com/office/drawing/2014/main" id="{D5C5286A-148E-6CAC-4953-28CEC8A7AC65}"/>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8C09A251-3EA9-3813-C32A-42674B11B3BE}"/>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DDBC5E9-DF95-1530-C94F-AC94C8FDD7BF}"/>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0A138235-402A-DB5E-7574-A36D3D7E8212}"/>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038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6 - Divider Pink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C4C0B05D-F0F7-15F3-4C17-EED0899C7AFB}"/>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9857B24-CF63-C1F9-6FBA-114618B4AAB6}"/>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9CB5136-AC36-0B5E-A3A9-2D5B7B13CF90}"/>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4" name="Text Placeholder 42">
            <a:extLst>
              <a:ext uri="{FF2B5EF4-FFF2-40B4-BE49-F238E27FC236}">
                <a16:creationId xmlns:a16="http://schemas.microsoft.com/office/drawing/2014/main" id="{45165F11-ACDF-2F83-0960-B38B3A16DAD5}"/>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1A883A0B-71FE-CCBB-40D3-94902D79FA08}"/>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582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7 - Divider Orange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849B4D71-50D7-0502-EF7E-5AAF38E8659C}"/>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256B84B-A641-FF3B-04A5-7875DE216F3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B5AF0F0-B002-CB3B-6A1E-945904E802DD}"/>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3" name="Text Placeholder 42">
            <a:extLst>
              <a:ext uri="{FF2B5EF4-FFF2-40B4-BE49-F238E27FC236}">
                <a16:creationId xmlns:a16="http://schemas.microsoft.com/office/drawing/2014/main" id="{BFB53FB7-1753-80D0-CDCE-10664D914FBD}"/>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6D1215D7-36B4-79D5-19D8-6A7A87DAEEB9}"/>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558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1 - End BlueGreen2">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1964332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2 - End BlueGreen3">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3803131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3 - End BlueGreen5">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569645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4 - End PurpleBlue2">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1961983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5 - End BluePink1">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1569257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6 - End Pink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3867177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7 - Divider Orange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2129697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8 - Divider Whit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2444423" y="2606652"/>
            <a:ext cx="7303155" cy="1644697"/>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217492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5 - 2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5424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6211552" y="1680000"/>
            <a:ext cx="5424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6" name="TextBox 15">
            <a:extLst>
              <a:ext uri="{FF2B5EF4-FFF2-40B4-BE49-F238E27FC236}">
                <a16:creationId xmlns:a16="http://schemas.microsoft.com/office/drawing/2014/main" id="{76D7398D-CEE7-3079-FB86-A89C992F31A0}"/>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3654D0DC-83E2-3257-B441-08F7D9D94478}"/>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47C68A9-7989-FB66-D55B-D66D6874D99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C16DBDDB-3C86-596D-3350-0B9ED619D20C}"/>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749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1.2_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Nokia Customer Confidential</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2988972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3"/>
            <a:ext cx="1296000" cy="292019"/>
          </a:xfrm>
          <a:prstGeom prst="rect">
            <a:avLst/>
          </a:prstGeom>
        </p:spPr>
      </p:pic>
      <p:sp>
        <p:nvSpPr>
          <p:cNvPr id="9" name="TextBox 8">
            <a:extLst>
              <a:ext uri="{FF2B5EF4-FFF2-40B4-BE49-F238E27FC236}">
                <a16:creationId xmlns:a16="http://schemas.microsoft.com/office/drawing/2014/main" id="{55C1BFCD-6D0E-9392-8AF1-AA5AC554C5C9}"/>
              </a:ext>
            </a:extLst>
          </p:cNvPr>
          <p:cNvSpPr txBox="1"/>
          <p:nvPr userDrawn="1"/>
        </p:nvSpPr>
        <p:spPr>
          <a:xfrm>
            <a:off x="906706" y="6478075"/>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0" name="Slide Number Placeholder 5">
            <a:extLst>
              <a:ext uri="{FF2B5EF4-FFF2-40B4-BE49-F238E27FC236}">
                <a16:creationId xmlns:a16="http://schemas.microsoft.com/office/drawing/2014/main" id="{660ADFB8-3432-B307-E345-E3F3BD40FB23}"/>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E8B6B60-CBCC-891E-2583-9E8CD3C9950B}"/>
              </a:ext>
            </a:extLst>
          </p:cNvPr>
          <p:cNvCxnSpPr>
            <a:cxnSpLocks/>
          </p:cNvCxnSpPr>
          <p:nvPr userDrawn="1"/>
        </p:nvCxnSpPr>
        <p:spPr>
          <a:xfrm>
            <a:off x="1867503" y="6440736"/>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CBFB85A3-5CE3-2927-6461-99DEDFB9D5F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70"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Tree>
    <p:extLst>
      <p:ext uri="{BB962C8B-B14F-4D97-AF65-F5344CB8AC3E}">
        <p14:creationId xmlns:p14="http://schemas.microsoft.com/office/powerpoint/2010/main" val="169388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6 - 3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360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4296000" y="1680000"/>
            <a:ext cx="360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8035550" y="1680000"/>
            <a:ext cx="3596877"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B3C89AA2-17C4-2311-08AF-1321E11749F6}"/>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2713EB45-843B-9A1C-345B-468536A7E05D}"/>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C77A4B8F-49F4-2929-427A-DF7B92A561E5}"/>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437997CD-4103-2DAB-42E2-A0C1AB9ED585}"/>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03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7 - 4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368443"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180435"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8992427"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77523A0E-155F-824D-4618-C556416C4BC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3DCBE36C-4C66-1188-03D3-624F2E47A38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45644240-BAFF-42B5-1A7E-4A3EC1F84D9D}"/>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0C9C3BBB-89C3-3953-0E5E-9544F2E7BD2C}"/>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37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8 - Numbered">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556800" y="1680000"/>
            <a:ext cx="11078400" cy="4158640"/>
          </a:xfrm>
          <a:prstGeom prst="rect">
            <a:avLst/>
          </a:prstGeom>
        </p:spPr>
        <p:txBody>
          <a:bodyPr lIns="0" tIns="0" rIns="0" bIns="0"/>
          <a:lstStyle>
            <a:lvl1pPr marL="304792" indent="-304792">
              <a:lnSpc>
                <a:spcPct val="100000"/>
              </a:lnSpc>
              <a:spcBef>
                <a:spcPts val="0"/>
              </a:spcBef>
              <a:spcAft>
                <a:spcPts val="800"/>
              </a:spcAft>
              <a:buFont typeface="+mj-lt"/>
              <a:buAutoNum type="arabicPeriod"/>
              <a:defRPr sz="1600">
                <a:solidFill>
                  <a:schemeClr val="tx2"/>
                </a:solidFill>
              </a:defRPr>
            </a:lvl1pPr>
            <a:lvl2pPr marL="544786" indent="-304792">
              <a:lnSpc>
                <a:spcPct val="100000"/>
              </a:lnSpc>
              <a:spcBef>
                <a:spcPts val="0"/>
              </a:spcBef>
              <a:spcAft>
                <a:spcPts val="800"/>
              </a:spcAft>
              <a:buFont typeface="+mj-lt"/>
              <a:buAutoNum type="arabicPeriod" startAt="2"/>
              <a:defRPr sz="1600">
                <a:solidFill>
                  <a:schemeClr val="tx2"/>
                </a:solidFill>
              </a:defRPr>
            </a:lvl2pPr>
            <a:lvl3pPr marL="784780" indent="-304792">
              <a:lnSpc>
                <a:spcPct val="100000"/>
              </a:lnSpc>
              <a:spcBef>
                <a:spcPts val="0"/>
              </a:spcBef>
              <a:spcAft>
                <a:spcPts val="800"/>
              </a:spcAft>
              <a:buFont typeface="+mj-lt"/>
              <a:buAutoNum type="arabicPeriod" startAt="3"/>
              <a:defRPr sz="1600">
                <a:solidFill>
                  <a:schemeClr val="tx2"/>
                </a:solidFill>
              </a:defRPr>
            </a:lvl3pPr>
            <a:lvl4pPr marL="1024774" indent="-304792">
              <a:lnSpc>
                <a:spcPct val="100000"/>
              </a:lnSpc>
              <a:spcBef>
                <a:spcPts val="0"/>
              </a:spcBef>
              <a:spcAft>
                <a:spcPts val="800"/>
              </a:spcAft>
              <a:buFont typeface="+mj-lt"/>
              <a:buAutoNum type="arabicPeriod" startAt="4"/>
              <a:defRPr sz="1600">
                <a:solidFill>
                  <a:schemeClr val="tx2"/>
                </a:solidFill>
              </a:defRPr>
            </a:lvl4pPr>
            <a:lvl5pPr marL="1276168" indent="-304792">
              <a:lnSpc>
                <a:spcPct val="100000"/>
              </a:lnSpc>
              <a:spcBef>
                <a:spcPts val="0"/>
              </a:spcBef>
              <a:spcAft>
                <a:spcPts val="800"/>
              </a:spcAft>
              <a:buFont typeface="+mj-lt"/>
              <a:buAutoNum type="arabicPeriod" startAt="5"/>
              <a:defRPr sz="16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1276168" marR="0" lvl="4" indent="-304792" algn="l" defTabSz="914377" rtl="0" eaLnBrk="1" fontAlgn="auto" latinLnBrk="0" hangingPunct="1">
              <a:lnSpc>
                <a:spcPct val="100000"/>
              </a:lnSpc>
              <a:spcBef>
                <a:spcPts val="0"/>
              </a:spcBef>
              <a:spcAft>
                <a:spcPts val="4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5" name="TextBox 14">
            <a:extLst>
              <a:ext uri="{FF2B5EF4-FFF2-40B4-BE49-F238E27FC236}">
                <a16:creationId xmlns:a16="http://schemas.microsoft.com/office/drawing/2014/main" id="{2138E23A-1A2B-4FC2-057E-864010EF96E0}"/>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5417762A-54B1-36A8-F29E-69737B3F61FF}"/>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395D9105-CDC3-7AF1-1035-8F0BB27B989E}"/>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C80623DA-960F-6669-DFB8-70903213D9F8}"/>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92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9 -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7200" baseline="0">
                <a:solidFill>
                  <a:schemeClr val="accent1"/>
                </a:solidFill>
                <a:latin typeface="Nokia Pure Headline Ultra Light" panose="020B0204020202020204" pitchFamily="34" charset="0"/>
              </a:defRPr>
            </a:lvl1pPr>
          </a:lstStyle>
          <a:p>
            <a:pPr lvl="0"/>
            <a:r>
              <a:rPr lang="en-US"/>
              <a:t>Click to edit headline</a:t>
            </a:r>
          </a:p>
        </p:txBody>
      </p:sp>
      <p:sp>
        <p:nvSpPr>
          <p:cNvPr id="9" name="TextBox 8">
            <a:extLst>
              <a:ext uri="{FF2B5EF4-FFF2-40B4-BE49-F238E27FC236}">
                <a16:creationId xmlns:a16="http://schemas.microsoft.com/office/drawing/2014/main" id="{84AB3D1D-D95D-CC81-FF15-1A1F6BE049F4}"/>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AD043C3F-DBA3-47D4-A317-9E02DADB3E0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7253B20-AD10-1261-4A70-76072ED4044B}"/>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3" name="Text Placeholder 42">
            <a:extLst>
              <a:ext uri="{FF2B5EF4-FFF2-40B4-BE49-F238E27FC236}">
                <a16:creationId xmlns:a16="http://schemas.microsoft.com/office/drawing/2014/main" id="{31386DAF-78F1-64A8-A51B-3B6BA0A20C91}"/>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accent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D9E83A83-9695-3236-1E22-B800EBB14F54}"/>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5534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10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179BF9-AC0A-A0AB-09E1-AB6AAACD1FA7}"/>
              </a:ext>
            </a:extLst>
          </p:cNvPr>
          <p:cNvSpPr>
            <a:spLocks noGrp="1"/>
          </p:cNvSpPr>
          <p:nvPr>
            <p:ph type="body" sz="quarter" idx="11"/>
          </p:nvPr>
        </p:nvSpPr>
        <p:spPr/>
        <p:txBody>
          <a:bodyPr/>
          <a:lstStyle/>
          <a:p>
            <a:r>
              <a:rPr lang="en-GB" dirty="0"/>
              <a:t>Release 19 XR enhancements</a:t>
            </a:r>
          </a:p>
          <a:p>
            <a:r>
              <a:rPr lang="en-GB" dirty="0"/>
              <a:t>- Way forward on WID scope revision</a:t>
            </a:r>
            <a:endParaRPr lang="en-US" dirty="0"/>
          </a:p>
        </p:txBody>
      </p:sp>
      <p:sp>
        <p:nvSpPr>
          <p:cNvPr id="4" name="Text Placeholder 3">
            <a:extLst>
              <a:ext uri="{FF2B5EF4-FFF2-40B4-BE49-F238E27FC236}">
                <a16:creationId xmlns:a16="http://schemas.microsoft.com/office/drawing/2014/main" id="{7239AC46-7CAD-C00F-42C2-D4E27C1A0A6F}"/>
              </a:ext>
            </a:extLst>
          </p:cNvPr>
          <p:cNvSpPr>
            <a:spLocks noGrp="1"/>
          </p:cNvSpPr>
          <p:nvPr>
            <p:ph type="body" sz="quarter" idx="12"/>
          </p:nvPr>
        </p:nvSpPr>
        <p:spPr/>
        <p:txBody>
          <a:bodyPr/>
          <a:lstStyle/>
          <a:p>
            <a:r>
              <a:rPr lang="en-GB" dirty="0"/>
              <a:t> </a:t>
            </a:r>
          </a:p>
          <a:p>
            <a:r>
              <a:rPr lang="en-GB" dirty="0"/>
              <a:t>Agenda item: </a:t>
            </a:r>
            <a:r>
              <a:rPr lang="en-GB" dirty="0" err="1"/>
              <a:t>xxxx</a:t>
            </a:r>
            <a:endParaRPr lang="en-GB" dirty="0"/>
          </a:p>
          <a:p>
            <a:r>
              <a:rPr lang="en-GB" dirty="0"/>
              <a:t>Nokia (moderator)</a:t>
            </a:r>
            <a:endParaRPr lang="en-US" dirty="0"/>
          </a:p>
        </p:txBody>
      </p:sp>
      <p:sp>
        <p:nvSpPr>
          <p:cNvPr id="5" name="Text Placeholder 3">
            <a:extLst>
              <a:ext uri="{FF2B5EF4-FFF2-40B4-BE49-F238E27FC236}">
                <a16:creationId xmlns:a16="http://schemas.microsoft.com/office/drawing/2014/main" id="{CAA40409-F375-212A-2390-FCE4760C0F8F}"/>
              </a:ext>
            </a:extLst>
          </p:cNvPr>
          <p:cNvSpPr txBox="1">
            <a:spLocks/>
          </p:cNvSpPr>
          <p:nvPr/>
        </p:nvSpPr>
        <p:spPr>
          <a:xfrm>
            <a:off x="106137" y="425765"/>
            <a:ext cx="11691256" cy="1477960"/>
          </a:xfrm>
          <a:prstGeom prst="rect">
            <a:avLst/>
          </a:prstGeom>
        </p:spPr>
        <p:txBody>
          <a:bodyPr lIns="0" tIns="0" rIns="0" bIns="0"/>
          <a:lstStyle>
            <a:lvl1pPr marL="0" indent="0" algn="l" defTabSz="914377" rtl="0" eaLnBrk="1" latinLnBrk="0" hangingPunct="1">
              <a:lnSpc>
                <a:spcPct val="90000"/>
              </a:lnSpc>
              <a:spcBef>
                <a:spcPts val="1000"/>
              </a:spcBef>
              <a:buFont typeface="Arial" panose="020B0604020202020204" pitchFamily="34" charset="0"/>
              <a:buNone/>
              <a:defRPr sz="2133" kern="1200" baseline="0">
                <a:solidFill>
                  <a:schemeClr val="bg1"/>
                </a:solidFill>
                <a:latin typeface="Nokia Pure Text Light" panose="020B0403020202020204" pitchFamily="34" charset="0"/>
                <a:ea typeface="Nokia Pure Text Light" panose="020B0403020202020204" pitchFamily="34"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3GPP TSG RAN#106 								</a:t>
            </a:r>
            <a:r>
              <a:rPr lang="en-GB" dirty="0" err="1"/>
              <a:t>Tdoc</a:t>
            </a:r>
            <a:r>
              <a:rPr lang="en-GB" dirty="0"/>
              <a:t> RP-24xxxx</a:t>
            </a:r>
          </a:p>
          <a:p>
            <a:r>
              <a:rPr lang="nn-NO" dirty="0"/>
              <a:t>Madrid, Spain, December 9-12, 2024</a:t>
            </a:r>
            <a:r>
              <a:rPr lang="en-GB" dirty="0"/>
              <a:t> </a:t>
            </a:r>
            <a:endParaRPr lang="en-US" dirty="0"/>
          </a:p>
        </p:txBody>
      </p:sp>
    </p:spTree>
    <p:extLst>
      <p:ext uri="{BB962C8B-B14F-4D97-AF65-F5344CB8AC3E}">
        <p14:creationId xmlns:p14="http://schemas.microsoft.com/office/powerpoint/2010/main" val="84684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078E7533-FF49-CB3A-61F4-A3111EEDE9A7}"/>
              </a:ext>
            </a:extLst>
          </p:cNvPr>
          <p:cNvSpPr>
            <a:spLocks noGrp="1"/>
          </p:cNvSpPr>
          <p:nvPr>
            <p:ph type="body" sz="quarter" idx="12"/>
          </p:nvPr>
        </p:nvSpPr>
        <p:spPr/>
        <p:txBody>
          <a:bodyPr lIns="0" tIns="0" rIns="0" bIns="0" anchor="t"/>
          <a:lstStyle/>
          <a:p>
            <a:r>
              <a:rPr lang="en-US" sz="2667" dirty="0">
                <a:latin typeface="Nokia Pure Headline Light"/>
              </a:rPr>
              <a:t>1. RAN3 </a:t>
            </a:r>
            <a:endParaRPr lang="en-US" sz="2667" dirty="0"/>
          </a:p>
        </p:txBody>
      </p:sp>
      <p:sp>
        <p:nvSpPr>
          <p:cNvPr id="22" name="Text Placeholder 21">
            <a:extLst>
              <a:ext uri="{FF2B5EF4-FFF2-40B4-BE49-F238E27FC236}">
                <a16:creationId xmlns:a16="http://schemas.microsoft.com/office/drawing/2014/main" id="{FBE73103-7E16-69BD-FABB-88E2CF14B1A2}"/>
              </a:ext>
            </a:extLst>
          </p:cNvPr>
          <p:cNvSpPr>
            <a:spLocks noGrp="1"/>
          </p:cNvSpPr>
          <p:nvPr>
            <p:ph type="body" sz="quarter" idx="13"/>
          </p:nvPr>
        </p:nvSpPr>
        <p:spPr/>
        <p:txBody>
          <a:bodyPr lIns="0" tIns="0" rIns="0" bIns="0" anchor="t"/>
          <a:lstStyle/>
          <a:p>
            <a:r>
              <a:rPr lang="en-US" dirty="0"/>
              <a:t>- Adding TUs to cover RAN3 work from SA2 topics</a:t>
            </a:r>
          </a:p>
        </p:txBody>
      </p:sp>
      <p:sp>
        <p:nvSpPr>
          <p:cNvPr id="7" name="Text Placeholder 3">
            <a:extLst>
              <a:ext uri="{FF2B5EF4-FFF2-40B4-BE49-F238E27FC236}">
                <a16:creationId xmlns:a16="http://schemas.microsoft.com/office/drawing/2014/main" id="{5D2D7CBB-92A5-37F7-06CA-A6C1D8BBADA6}"/>
              </a:ext>
            </a:extLst>
          </p:cNvPr>
          <p:cNvSpPr txBox="1">
            <a:spLocks/>
          </p:cNvSpPr>
          <p:nvPr/>
        </p:nvSpPr>
        <p:spPr>
          <a:xfrm>
            <a:off x="638444" y="1143001"/>
            <a:ext cx="11078400" cy="3830376"/>
          </a:xfrm>
          <a:prstGeom prst="rect">
            <a:avLst/>
          </a:prstGeom>
        </p:spPr>
        <p:txBody>
          <a:bodyPr lIns="0" tIns="0" rIns="0" bIns="0"/>
          <a:lstStyle>
            <a:lvl1pPr marL="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1pPr>
            <a:lvl2pPr marL="18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2pPr>
            <a:lvl3pPr marL="36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3pPr>
            <a:lvl4pPr marL="54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4pPr>
            <a:lvl5pPr marL="72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02945" indent="-342900" fontAlgn="base" hangingPunct="0">
              <a:spcAft>
                <a:spcPts val="900"/>
              </a:spcAft>
              <a:buFontTx/>
              <a:buChar char="-"/>
            </a:pPr>
            <a:endParaRPr lang="en-GB" sz="2000" dirty="0">
              <a:latin typeface="Times New Roman" panose="02020603050405020304" pitchFamily="18" charset="0"/>
              <a:ea typeface="Batang" panose="02030600000101010101" pitchFamily="18" charset="-127"/>
            </a:endParaRPr>
          </a:p>
          <a:p>
            <a:pPr marL="901700" indent="-180340" algn="just">
              <a:spcAft>
                <a:spcPts val="900"/>
              </a:spcAft>
            </a:pPr>
            <a:r>
              <a:rPr lang="en-US" sz="1800" dirty="0">
                <a:effectLst/>
                <a:latin typeface="Times New Roman" panose="02020603050405020304" pitchFamily="18" charset="0"/>
                <a:ea typeface="Batang" panose="02030600000101010101" pitchFamily="18" charset="-127"/>
              </a:rPr>
              <a:t>Agree to add TUs for RAN3, </a:t>
            </a:r>
            <a:r>
              <a:rPr lang="en-US" sz="1800" dirty="0">
                <a:latin typeface="Times New Roman" panose="02020603050405020304" pitchFamily="18" charset="0"/>
                <a:ea typeface="Batang" panose="02030600000101010101" pitchFamily="18" charset="-127"/>
              </a:rPr>
              <a:t>TUs to start from March onwards for 3 RAN3 meetings</a:t>
            </a:r>
          </a:p>
          <a:p>
            <a:pPr marL="901700" indent="-180340" algn="just">
              <a:spcAft>
                <a:spcPts val="900"/>
              </a:spcAft>
            </a:pPr>
            <a:endParaRPr lang="en-US" sz="1800" dirty="0">
              <a:effectLst/>
              <a:latin typeface="Times New Roman" panose="02020603050405020304" pitchFamily="18" charset="0"/>
              <a:ea typeface="Batang" panose="02030600000101010101" pitchFamily="18" charset="-127"/>
            </a:endParaRPr>
          </a:p>
          <a:p>
            <a:pPr marL="901700" indent="-180340" algn="just">
              <a:spcAft>
                <a:spcPts val="900"/>
              </a:spcAft>
            </a:pPr>
            <a:endParaRPr lang="en-US" sz="1800" dirty="0">
              <a:latin typeface="Times New Roman" panose="02020603050405020304" pitchFamily="18" charset="0"/>
              <a:ea typeface="Batang" panose="02030600000101010101" pitchFamily="18" charset="-127"/>
            </a:endParaRPr>
          </a:p>
          <a:p>
            <a:pPr defTabSz="914377">
              <a:spcAft>
                <a:spcPts val="800"/>
              </a:spcAft>
              <a:defRPr/>
            </a:pPr>
            <a:r>
              <a:rPr lang="en-US" sz="1800" b="1" dirty="0">
                <a:solidFill>
                  <a:srgbClr val="001135"/>
                </a:solidFill>
                <a:latin typeface="Times New Roman" panose="02020603050405020304" pitchFamily="18" charset="0"/>
                <a:ea typeface="Batang" panose="02030600000101010101" pitchFamily="18" charset="-127"/>
              </a:rPr>
              <a:t>Add for the WID the following (either now or in March):</a:t>
            </a:r>
          </a:p>
          <a:p>
            <a:pPr marL="360680" marR="0" indent="-180340">
              <a:spcBef>
                <a:spcPts val="0"/>
              </a:spcBef>
              <a:spcAft>
                <a:spcPts val="900"/>
              </a:spcAft>
            </a:pPr>
            <a:r>
              <a:rPr lang="en-US" sz="1800" dirty="0">
                <a:effectLst/>
                <a:latin typeface="Times New Roman" panose="02020603050405020304" pitchFamily="18" charset="0"/>
                <a:ea typeface="Batang" panose="02030600000101010101" pitchFamily="18" charset="-127"/>
              </a:rPr>
              <a:t>Support of PDU set based QoS handling enhancement [RAN3]</a:t>
            </a:r>
          </a:p>
          <a:p>
            <a:pPr marL="540385" marR="0" indent="-180340">
              <a:spcBef>
                <a:spcPts val="0"/>
              </a:spcBef>
              <a:spcAft>
                <a:spcPts val="900"/>
              </a:spcAft>
            </a:pPr>
            <a:r>
              <a:rPr lang="en-GB" sz="1800" dirty="0">
                <a:effectLst/>
                <a:latin typeface="Times New Roman" panose="02020603050405020304" pitchFamily="18" charset="0"/>
                <a:ea typeface="Batang" panose="02030600000101010101" pitchFamily="18" charset="-127"/>
              </a:rPr>
              <a:t>-	the 5GC sends NG-RAN an indicator indicating the DL PDU Set Information Marking is supported. Based on the indicator, the NG-RAN may indicate the 5GC to perform the PDU Set Information marking.</a:t>
            </a:r>
            <a:endParaRPr lang="en-US" sz="1800" dirty="0">
              <a:effectLst/>
              <a:latin typeface="Times New Roman" panose="02020603050405020304" pitchFamily="18" charset="0"/>
              <a:ea typeface="Batang" panose="02030600000101010101" pitchFamily="18" charset="-127"/>
            </a:endParaRPr>
          </a:p>
          <a:p>
            <a:pPr marL="540385" marR="0" indent="-180340">
              <a:spcBef>
                <a:spcPts val="0"/>
              </a:spcBef>
              <a:spcAft>
                <a:spcPts val="900"/>
              </a:spcAft>
            </a:pPr>
            <a:r>
              <a:rPr lang="en-GB" sz="1800" dirty="0">
                <a:effectLst/>
                <a:latin typeface="Times New Roman" panose="02020603050405020304" pitchFamily="18" charset="0"/>
                <a:ea typeface="Batang" panose="02030600000101010101" pitchFamily="18" charset="-127"/>
              </a:rPr>
              <a:t>-	FEC Content ratio agreed to be provided over NGAP.</a:t>
            </a:r>
            <a:endParaRPr lang="en-US" sz="1800" dirty="0">
              <a:effectLst/>
              <a:latin typeface="Times New Roman" panose="02020603050405020304" pitchFamily="18" charset="0"/>
              <a:ea typeface="Batang" panose="02030600000101010101" pitchFamily="18" charset="-127"/>
            </a:endParaRPr>
          </a:p>
          <a:p>
            <a:pPr marL="540385" marR="0" indent="-180340">
              <a:spcBef>
                <a:spcPts val="0"/>
              </a:spcBef>
              <a:spcAft>
                <a:spcPts val="900"/>
              </a:spcAft>
            </a:pPr>
            <a:r>
              <a:rPr lang="en-GB" sz="1800" dirty="0">
                <a:effectLst/>
                <a:latin typeface="Times New Roman" panose="02020603050405020304" pitchFamily="18" charset="0"/>
                <a:ea typeface="Batang" panose="02030600000101010101" pitchFamily="18" charset="-127"/>
              </a:rPr>
              <a:t>-	Enhance Alternative UL/DL PDU Set QoS and Notification control for PDU Set QoS.</a:t>
            </a:r>
            <a:endParaRPr lang="en-US" sz="1800" dirty="0">
              <a:effectLst/>
              <a:latin typeface="Times New Roman" panose="02020603050405020304" pitchFamily="18" charset="0"/>
              <a:ea typeface="Batang" panose="02030600000101010101" pitchFamily="18" charset="-127"/>
            </a:endParaRPr>
          </a:p>
          <a:p>
            <a:pPr marL="360680" marR="0" indent="-180340">
              <a:spcBef>
                <a:spcPts val="0"/>
              </a:spcBef>
              <a:spcAft>
                <a:spcPts val="900"/>
              </a:spcAft>
            </a:pPr>
            <a:r>
              <a:rPr lang="en-US" sz="1800" dirty="0">
                <a:effectLst/>
                <a:latin typeface="Times New Roman" panose="02020603050405020304" pitchFamily="18" charset="0"/>
                <a:ea typeface="Batang" panose="02030600000101010101" pitchFamily="18" charset="-127"/>
              </a:rPr>
              <a:t>-	QoS Handling when Traffic Characteristics Change Dynamically [RAN3]</a:t>
            </a:r>
          </a:p>
          <a:p>
            <a:pPr marL="540385" marR="0" indent="-180340">
              <a:spcBef>
                <a:spcPts val="0"/>
              </a:spcBef>
              <a:spcAft>
                <a:spcPts val="900"/>
              </a:spcAft>
            </a:pPr>
            <a:r>
              <a:rPr lang="en-GB" sz="1800" dirty="0">
                <a:effectLst/>
                <a:latin typeface="Times New Roman" panose="02020603050405020304" pitchFamily="18" charset="0"/>
                <a:ea typeface="Batang" panose="02030600000101010101" pitchFamily="18" charset="-127"/>
              </a:rPr>
              <a:t>-	</a:t>
            </a:r>
            <a:r>
              <a:rPr lang="en-US" sz="1800" dirty="0">
                <a:effectLst/>
                <a:latin typeface="Times New Roman" panose="02020603050405020304" pitchFamily="18" charset="0"/>
                <a:ea typeface="Batang" panose="02030600000101010101" pitchFamily="18" charset="-127"/>
              </a:rPr>
              <a:t>TTNB and burst size to be provided over GTP-U</a:t>
            </a:r>
          </a:p>
          <a:p>
            <a:pPr marL="360680" marR="0" indent="-180340">
              <a:spcBef>
                <a:spcPts val="0"/>
              </a:spcBef>
              <a:spcAft>
                <a:spcPts val="900"/>
              </a:spcAft>
            </a:pPr>
            <a:r>
              <a:rPr lang="en-US" sz="1800" dirty="0">
                <a:effectLst/>
                <a:latin typeface="Times New Roman" panose="02020603050405020304" pitchFamily="18" charset="0"/>
                <a:ea typeface="Batang" panose="02030600000101010101" pitchFamily="18" charset="-127"/>
              </a:rPr>
              <a:t>-	Enhancement for XR related network information exposure [RAN3]</a:t>
            </a:r>
          </a:p>
          <a:p>
            <a:pPr marL="540385" marR="0" indent="-180340">
              <a:spcBef>
                <a:spcPts val="0"/>
              </a:spcBef>
              <a:spcAft>
                <a:spcPts val="900"/>
              </a:spcAft>
            </a:pPr>
            <a:r>
              <a:rPr lang="en-GB" sz="1800" dirty="0">
                <a:effectLst/>
                <a:latin typeface="Times New Roman" panose="02020603050405020304" pitchFamily="18" charset="0"/>
                <a:ea typeface="Batang" panose="02030600000101010101" pitchFamily="18" charset="-127"/>
              </a:rPr>
              <a:t>-	</a:t>
            </a:r>
            <a:r>
              <a:rPr lang="en-US" sz="1800" dirty="0">
                <a:effectLst/>
                <a:latin typeface="Times New Roman" panose="02020603050405020304" pitchFamily="18" charset="0"/>
                <a:ea typeface="Batang" panose="02030600000101010101" pitchFamily="18" charset="-127"/>
              </a:rPr>
              <a:t>Support the report available data rate value for GBR QoS Flow</a:t>
            </a:r>
          </a:p>
          <a:p>
            <a:pPr defTabSz="914377">
              <a:spcAft>
                <a:spcPts val="800"/>
              </a:spcAft>
              <a:defRPr/>
            </a:pPr>
            <a:endParaRPr lang="en-US" sz="1800" b="1" dirty="0">
              <a:solidFill>
                <a:srgbClr val="001135"/>
              </a:solidFill>
              <a:latin typeface="Times New Roman" panose="02020603050405020304" pitchFamily="18" charset="0"/>
              <a:ea typeface="Batang" panose="02030600000101010101" pitchFamily="18" charset="-127"/>
            </a:endParaRPr>
          </a:p>
        </p:txBody>
      </p:sp>
      <p:sp>
        <p:nvSpPr>
          <p:cNvPr id="2" name="Rectangle 1">
            <a:extLst>
              <a:ext uri="{FF2B5EF4-FFF2-40B4-BE49-F238E27FC236}">
                <a16:creationId xmlns:a16="http://schemas.microsoft.com/office/drawing/2014/main" id="{B58F6B8F-FB2F-F1C7-2862-A97AAC85A31F}"/>
              </a:ext>
            </a:extLst>
          </p:cNvPr>
          <p:cNvSpPr/>
          <p:nvPr/>
        </p:nvSpPr>
        <p:spPr>
          <a:xfrm>
            <a:off x="816429" y="6351814"/>
            <a:ext cx="1641021" cy="432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tx2"/>
              </a:solidFill>
            </a:endParaRPr>
          </a:p>
        </p:txBody>
      </p:sp>
    </p:spTree>
    <p:extLst>
      <p:ext uri="{BB962C8B-B14F-4D97-AF65-F5344CB8AC3E}">
        <p14:creationId xmlns:p14="http://schemas.microsoft.com/office/powerpoint/2010/main" val="17602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078E7533-FF49-CB3A-61F4-A3111EEDE9A7}"/>
              </a:ext>
            </a:extLst>
          </p:cNvPr>
          <p:cNvSpPr>
            <a:spLocks noGrp="1"/>
          </p:cNvSpPr>
          <p:nvPr>
            <p:ph type="body" sz="quarter" idx="12"/>
          </p:nvPr>
        </p:nvSpPr>
        <p:spPr/>
        <p:txBody>
          <a:bodyPr lIns="0" tIns="0" rIns="0" bIns="0" anchor="t"/>
          <a:lstStyle/>
          <a:p>
            <a:r>
              <a:rPr lang="en-US" sz="2667" dirty="0">
                <a:latin typeface="Nokia Pure Headline Light"/>
              </a:rPr>
              <a:t>2. Downlink congestion indication (in addition of the uplink)</a:t>
            </a:r>
            <a:endParaRPr lang="en-US" sz="2667" dirty="0"/>
          </a:p>
        </p:txBody>
      </p:sp>
      <p:sp>
        <p:nvSpPr>
          <p:cNvPr id="22" name="Text Placeholder 21">
            <a:extLst>
              <a:ext uri="{FF2B5EF4-FFF2-40B4-BE49-F238E27FC236}">
                <a16:creationId xmlns:a16="http://schemas.microsoft.com/office/drawing/2014/main" id="{FBE73103-7E16-69BD-FABB-88E2CF14B1A2}"/>
              </a:ext>
            </a:extLst>
          </p:cNvPr>
          <p:cNvSpPr>
            <a:spLocks noGrp="1"/>
          </p:cNvSpPr>
          <p:nvPr>
            <p:ph type="body" sz="quarter" idx="13"/>
          </p:nvPr>
        </p:nvSpPr>
        <p:spPr/>
        <p:txBody>
          <a:bodyPr lIns="0" tIns="0" rIns="0" bIns="0" anchor="t"/>
          <a:lstStyle/>
          <a:p>
            <a:r>
              <a:rPr lang="en-US" dirty="0"/>
              <a:t>- No WID update at this point in time</a:t>
            </a:r>
          </a:p>
        </p:txBody>
      </p:sp>
      <p:sp>
        <p:nvSpPr>
          <p:cNvPr id="7" name="Text Placeholder 3">
            <a:extLst>
              <a:ext uri="{FF2B5EF4-FFF2-40B4-BE49-F238E27FC236}">
                <a16:creationId xmlns:a16="http://schemas.microsoft.com/office/drawing/2014/main" id="{5D2D7CBB-92A5-37F7-06CA-A6C1D8BBADA6}"/>
              </a:ext>
            </a:extLst>
          </p:cNvPr>
          <p:cNvSpPr txBox="1">
            <a:spLocks/>
          </p:cNvSpPr>
          <p:nvPr/>
        </p:nvSpPr>
        <p:spPr>
          <a:xfrm>
            <a:off x="556800" y="1828800"/>
            <a:ext cx="11078400" cy="3830376"/>
          </a:xfrm>
          <a:prstGeom prst="rect">
            <a:avLst/>
          </a:prstGeom>
        </p:spPr>
        <p:txBody>
          <a:bodyPr lIns="0" tIns="0" rIns="0" bIns="0"/>
          <a:lstStyle>
            <a:lvl1pPr marL="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1pPr>
            <a:lvl2pPr marL="18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2pPr>
            <a:lvl3pPr marL="36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3pPr>
            <a:lvl4pPr marL="54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4pPr>
            <a:lvl5pPr marL="72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340">
              <a:spcAft>
                <a:spcPts val="900"/>
              </a:spcAft>
            </a:pPr>
            <a:r>
              <a:rPr lang="en-US" sz="2000" dirty="0">
                <a:effectLst/>
                <a:latin typeface="Times New Roman" panose="02020603050405020304" pitchFamily="18" charset="0"/>
                <a:ea typeface="Times New Roman" panose="02020603050405020304" pitchFamily="18" charset="0"/>
              </a:rPr>
              <a:t>Proposed update was as follows:</a:t>
            </a:r>
          </a:p>
          <a:p>
            <a:pPr marL="180340">
              <a:spcAft>
                <a:spcPts val="900"/>
              </a:spcAft>
            </a:pPr>
            <a:r>
              <a:rPr lang="en-US" sz="2000" dirty="0">
                <a:effectLst/>
                <a:latin typeface="Times New Roman" panose="02020603050405020304" pitchFamily="18" charset="0"/>
                <a:ea typeface="Times New Roman" panose="02020603050405020304" pitchFamily="18" charset="0"/>
              </a:rPr>
              <a:t>Specify congestion </a:t>
            </a:r>
            <a:r>
              <a:rPr lang="en-US" sz="2000" dirty="0" err="1">
                <a:effectLst/>
                <a:latin typeface="Times New Roman" panose="02020603050405020304" pitchFamily="18" charset="0"/>
                <a:ea typeface="Times New Roman" panose="02020603050405020304" pitchFamily="18" charset="0"/>
              </a:rPr>
              <a:t>signalling</a:t>
            </a:r>
            <a:r>
              <a:rPr lang="en-US" sz="2000" dirty="0">
                <a:effectLst/>
                <a:latin typeface="Times New Roman" panose="02020603050405020304" pitchFamily="18" charset="0"/>
                <a:ea typeface="Times New Roman" panose="02020603050405020304" pitchFamily="18" charset="0"/>
              </a:rPr>
              <a:t> for </a:t>
            </a:r>
            <a:r>
              <a:rPr lang="en-US" sz="2000" u="sng" dirty="0">
                <a:effectLst/>
                <a:latin typeface="Times New Roman" panose="02020603050405020304" pitchFamily="18" charset="0"/>
                <a:ea typeface="Times New Roman" panose="02020603050405020304" pitchFamily="18" charset="0"/>
              </a:rPr>
              <a:t>DL and </a:t>
            </a:r>
            <a:r>
              <a:rPr lang="en-US" sz="2000" dirty="0">
                <a:effectLst/>
                <a:latin typeface="Times New Roman" panose="02020603050405020304" pitchFamily="18" charset="0"/>
                <a:ea typeface="Times New Roman" panose="02020603050405020304" pitchFamily="18" charset="0"/>
              </a:rPr>
              <a:t>UL [RAN2]: </a:t>
            </a:r>
          </a:p>
          <a:p>
            <a:pPr marL="180340">
              <a:spcAft>
                <a:spcPts val="900"/>
              </a:spcAft>
            </a:pPr>
            <a:r>
              <a:rPr lang="en-US" sz="2000" dirty="0">
                <a:effectLst/>
                <a:latin typeface="Times New Roman" panose="02020603050405020304" pitchFamily="18" charset="0"/>
                <a:ea typeface="Times New Roman" panose="02020603050405020304" pitchFamily="18" charset="0"/>
              </a:rPr>
              <a:t>○ Specify in MAC layer XR rate control </a:t>
            </a:r>
            <a:r>
              <a:rPr lang="en-US" sz="2000" dirty="0" err="1">
                <a:effectLst/>
                <a:latin typeface="Times New Roman" panose="02020603050405020304" pitchFamily="18" charset="0"/>
                <a:ea typeface="Times New Roman" panose="02020603050405020304" pitchFamily="18" charset="0"/>
              </a:rPr>
              <a:t>signalling</a:t>
            </a:r>
            <a:r>
              <a:rPr lang="en-US" sz="2000" dirty="0">
                <a:effectLst/>
                <a:latin typeface="Times New Roman" panose="02020603050405020304" pitchFamily="18" charset="0"/>
                <a:ea typeface="Times New Roman" panose="02020603050405020304" pitchFamily="18" charset="0"/>
              </a:rPr>
              <a:t> per QoS flow/per DRB to enable faster </a:t>
            </a:r>
          </a:p>
          <a:p>
            <a:pPr marL="180340">
              <a:spcAft>
                <a:spcPts val="900"/>
              </a:spcAft>
            </a:pPr>
            <a:r>
              <a:rPr lang="en-US" sz="2000" dirty="0">
                <a:effectLst/>
                <a:latin typeface="Times New Roman" panose="02020603050405020304" pitchFamily="18" charset="0"/>
                <a:ea typeface="Times New Roman" panose="02020603050405020304" pitchFamily="18" charset="0"/>
              </a:rPr>
              <a:t>source rate adaption to congestion.</a:t>
            </a:r>
          </a:p>
          <a:p>
            <a:pPr marL="180340">
              <a:spcAft>
                <a:spcPts val="900"/>
              </a:spcAft>
            </a:pPr>
            <a:endParaRPr lang="en-US" sz="2000" b="1" dirty="0">
              <a:solidFill>
                <a:srgbClr val="001135"/>
              </a:solidFill>
              <a:latin typeface="Times New Roman" panose="02020603050405020304" pitchFamily="18" charset="0"/>
            </a:endParaRPr>
          </a:p>
          <a:p>
            <a:pPr marL="180340">
              <a:spcAft>
                <a:spcPts val="900"/>
              </a:spcAft>
            </a:pPr>
            <a:r>
              <a:rPr lang="en-US" sz="2000" b="1" dirty="0">
                <a:solidFill>
                  <a:srgbClr val="001135"/>
                </a:solidFill>
                <a:latin typeface="Times New Roman" panose="02020603050405020304" pitchFamily="18" charset="0"/>
              </a:rPr>
              <a:t>RAN2 to continue working on the uplink solution and to liaise with SA2/SA4 if there are issues if the same approach would be extended for the DL as well, assuming the solution extension for DL would not cause issues in RAN2 side (not more work than wat would be needed to prevent use of the solution for downlink direction)</a:t>
            </a:r>
            <a:endParaRPr lang="en-US" sz="1600" b="1" dirty="0">
              <a:solidFill>
                <a:srgbClr val="001135"/>
              </a:solidFill>
              <a:latin typeface="Nokia Pure Text Light"/>
            </a:endParaRPr>
          </a:p>
        </p:txBody>
      </p:sp>
      <p:sp>
        <p:nvSpPr>
          <p:cNvPr id="2" name="Rectangle 1">
            <a:extLst>
              <a:ext uri="{FF2B5EF4-FFF2-40B4-BE49-F238E27FC236}">
                <a16:creationId xmlns:a16="http://schemas.microsoft.com/office/drawing/2014/main" id="{55B7E723-1B0D-53E1-112F-C3828C0E70BF}"/>
              </a:ext>
            </a:extLst>
          </p:cNvPr>
          <p:cNvSpPr/>
          <p:nvPr/>
        </p:nvSpPr>
        <p:spPr>
          <a:xfrm>
            <a:off x="816429" y="6351814"/>
            <a:ext cx="1641021" cy="432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tx2"/>
              </a:solidFill>
            </a:endParaRPr>
          </a:p>
        </p:txBody>
      </p:sp>
    </p:spTree>
    <p:extLst>
      <p:ext uri="{BB962C8B-B14F-4D97-AF65-F5344CB8AC3E}">
        <p14:creationId xmlns:p14="http://schemas.microsoft.com/office/powerpoint/2010/main" val="255617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078E7533-FF49-CB3A-61F4-A3111EEDE9A7}"/>
              </a:ext>
            </a:extLst>
          </p:cNvPr>
          <p:cNvSpPr>
            <a:spLocks noGrp="1"/>
          </p:cNvSpPr>
          <p:nvPr>
            <p:ph type="body" sz="quarter" idx="12"/>
          </p:nvPr>
        </p:nvSpPr>
        <p:spPr/>
        <p:txBody>
          <a:bodyPr lIns="0" tIns="0" rIns="0" bIns="0" anchor="t"/>
          <a:lstStyle/>
          <a:p>
            <a:r>
              <a:rPr lang="en-US" sz="2667" dirty="0">
                <a:latin typeface="Nokia Pure Headline Light"/>
              </a:rPr>
              <a:t>3. Multimodality</a:t>
            </a:r>
            <a:endParaRPr lang="en-US" sz="2667" dirty="0"/>
          </a:p>
        </p:txBody>
      </p:sp>
      <p:sp>
        <p:nvSpPr>
          <p:cNvPr id="22" name="Text Placeholder 21">
            <a:extLst>
              <a:ext uri="{FF2B5EF4-FFF2-40B4-BE49-F238E27FC236}">
                <a16:creationId xmlns:a16="http://schemas.microsoft.com/office/drawing/2014/main" id="{FBE73103-7E16-69BD-FABB-88E2CF14B1A2}"/>
              </a:ext>
            </a:extLst>
          </p:cNvPr>
          <p:cNvSpPr>
            <a:spLocks noGrp="1"/>
          </p:cNvSpPr>
          <p:nvPr>
            <p:ph type="body" sz="quarter" idx="13"/>
          </p:nvPr>
        </p:nvSpPr>
        <p:spPr/>
        <p:txBody>
          <a:bodyPr lIns="0" tIns="0" rIns="0" bIns="0" anchor="t"/>
          <a:lstStyle/>
          <a:p>
            <a:r>
              <a:rPr lang="en-US" dirty="0"/>
              <a:t>- Proposed way forward</a:t>
            </a:r>
          </a:p>
        </p:txBody>
      </p:sp>
      <p:sp>
        <p:nvSpPr>
          <p:cNvPr id="7" name="Text Placeholder 3">
            <a:extLst>
              <a:ext uri="{FF2B5EF4-FFF2-40B4-BE49-F238E27FC236}">
                <a16:creationId xmlns:a16="http://schemas.microsoft.com/office/drawing/2014/main" id="{5D2D7CBB-92A5-37F7-06CA-A6C1D8BBADA6}"/>
              </a:ext>
            </a:extLst>
          </p:cNvPr>
          <p:cNvSpPr txBox="1">
            <a:spLocks/>
          </p:cNvSpPr>
          <p:nvPr/>
        </p:nvSpPr>
        <p:spPr>
          <a:xfrm>
            <a:off x="556800" y="1828800"/>
            <a:ext cx="11078400" cy="3830376"/>
          </a:xfrm>
          <a:prstGeom prst="rect">
            <a:avLst/>
          </a:prstGeom>
        </p:spPr>
        <p:txBody>
          <a:bodyPr lIns="0" tIns="0" rIns="0" bIns="0"/>
          <a:lstStyle>
            <a:lvl1pPr marL="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1pPr>
            <a:lvl2pPr marL="18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2pPr>
            <a:lvl3pPr marL="36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3pPr>
            <a:lvl4pPr marL="54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4pPr>
            <a:lvl5pPr marL="72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en-US" sz="1800" dirty="0">
                <a:effectLst/>
                <a:latin typeface="Times New Roman" panose="02020603050405020304" pitchFamily="18" charset="0"/>
                <a:ea typeface="Times New Roman" panose="02020603050405020304" pitchFamily="18" charset="0"/>
              </a:rPr>
              <a:t>TSG RAN view is to proceed based on MMSID (as specified in Releas</a:t>
            </a:r>
            <a:r>
              <a:rPr lang="en-US" sz="1800" dirty="0">
                <a:latin typeface="Times New Roman" panose="02020603050405020304" pitchFamily="18" charset="0"/>
                <a:ea typeface="Times New Roman" panose="02020603050405020304" pitchFamily="18" charset="0"/>
              </a:rPr>
              <a:t>e 18)</a:t>
            </a:r>
            <a:r>
              <a:rPr lang="en-US" sz="1800" dirty="0">
                <a:effectLst/>
                <a:latin typeface="Times New Roman" panose="02020603050405020304" pitchFamily="18" charset="0"/>
                <a:ea typeface="Times New Roman" panose="02020603050405020304" pitchFamily="18" charset="0"/>
              </a:rPr>
              <a:t> as per TSG RAN#105 agreement, as the expectation is that it is feasible to obtain that information from the 5GC</a:t>
            </a:r>
            <a:r>
              <a:rPr lang="en-US" sz="1800" dirty="0">
                <a:latin typeface="Times New Roman" panose="02020603050405020304" pitchFamily="18" charset="0"/>
                <a:ea typeface="Times New Roman" panose="02020603050405020304" pitchFamily="18" charset="0"/>
              </a:rPr>
              <a:t>. RAN3 work is needed for the NG-interface, otherwise no further specification work needed.</a:t>
            </a:r>
          </a:p>
          <a:p>
            <a:pPr>
              <a:spcAft>
                <a:spcPts val="0"/>
              </a:spcAft>
            </a:pPr>
            <a:endParaRPr lang="en-US" sz="1800" dirty="0">
              <a:latin typeface="Times New Roman" panose="02020603050405020304" pitchFamily="18" charset="0"/>
              <a:ea typeface="Times New Roman" panose="02020603050405020304" pitchFamily="18" charset="0"/>
            </a:endParaRPr>
          </a:p>
          <a:p>
            <a:pPr>
              <a:spcAft>
                <a:spcPts val="0"/>
              </a:spcAft>
            </a:pPr>
            <a:endParaRPr lang="en-US" sz="1800" dirty="0">
              <a:latin typeface="Times New Roman" panose="02020603050405020304" pitchFamily="18" charset="0"/>
              <a:ea typeface="Times New Roman" panose="02020603050405020304" pitchFamily="18" charset="0"/>
            </a:endParaRPr>
          </a:p>
          <a:p>
            <a:pPr>
              <a:spcAft>
                <a:spcPts val="0"/>
              </a:spcAft>
            </a:pPr>
            <a:endParaRPr lang="en-US" sz="1800" dirty="0">
              <a:effectLst/>
              <a:latin typeface="Times New Roman" panose="02020603050405020304" pitchFamily="18" charset="0"/>
              <a:ea typeface="Times New Roman" panose="02020603050405020304" pitchFamily="18" charset="0"/>
            </a:endParaRPr>
          </a:p>
          <a:p>
            <a:pPr>
              <a:spcAft>
                <a:spcPts val="0"/>
              </a:spcAft>
            </a:pPr>
            <a:endParaRPr lang="en-US" sz="1800" dirty="0">
              <a:effectLst/>
              <a:latin typeface="Times New Roman" panose="02020603050405020304" pitchFamily="18" charset="0"/>
              <a:ea typeface="Times New Roman" panose="02020603050405020304" pitchFamily="18" charset="0"/>
            </a:endParaRPr>
          </a:p>
          <a:p>
            <a:pPr>
              <a:spcAft>
                <a:spcPts val="0"/>
              </a:spcAft>
            </a:pPr>
            <a:endParaRPr lang="en-US" sz="1800" u="sng" dirty="0">
              <a:effectLst/>
              <a:latin typeface="Times New Roman" panose="02020603050405020304" pitchFamily="18" charset="0"/>
              <a:ea typeface="Aptos" panose="020B0004020202020204" pitchFamily="34" charset="0"/>
              <a:cs typeface="Aptos" panose="020B0004020202020204" pitchFamily="34" charset="0"/>
            </a:endParaRPr>
          </a:p>
          <a:p>
            <a:pPr defTabSz="914377">
              <a:spcAft>
                <a:spcPts val="800"/>
              </a:spcAft>
              <a:defRPr/>
            </a:pPr>
            <a:endParaRPr lang="en-US" sz="1600" b="1" dirty="0">
              <a:solidFill>
                <a:srgbClr val="001135"/>
              </a:solidFill>
              <a:latin typeface="Nokia Pure Text Light"/>
            </a:endParaRPr>
          </a:p>
        </p:txBody>
      </p:sp>
      <p:sp>
        <p:nvSpPr>
          <p:cNvPr id="2" name="Rectangle 1">
            <a:extLst>
              <a:ext uri="{FF2B5EF4-FFF2-40B4-BE49-F238E27FC236}">
                <a16:creationId xmlns:a16="http://schemas.microsoft.com/office/drawing/2014/main" id="{35D8D0B7-51A8-F23A-4371-897BDC75C638}"/>
              </a:ext>
            </a:extLst>
          </p:cNvPr>
          <p:cNvSpPr/>
          <p:nvPr/>
        </p:nvSpPr>
        <p:spPr>
          <a:xfrm>
            <a:off x="816429" y="6351814"/>
            <a:ext cx="1641021" cy="432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tx2"/>
              </a:solidFill>
            </a:endParaRPr>
          </a:p>
        </p:txBody>
      </p:sp>
    </p:spTree>
    <p:extLst>
      <p:ext uri="{BB962C8B-B14F-4D97-AF65-F5344CB8AC3E}">
        <p14:creationId xmlns:p14="http://schemas.microsoft.com/office/powerpoint/2010/main" val="3296221520"/>
      </p:ext>
    </p:extLst>
  </p:cSld>
  <p:clrMapOvr>
    <a:masterClrMapping/>
  </p:clrMapOvr>
</p:sld>
</file>

<file path=ppt/theme/theme1.xml><?xml version="1.0" encoding="utf-8"?>
<a:theme xmlns:a="http://schemas.openxmlformats.org/drawingml/2006/main" name="1. Master">
  <a:themeElements>
    <a:clrScheme name="Custom 5">
      <a:dk1>
        <a:srgbClr val="CCCCCC"/>
      </a:dk1>
      <a:lt1>
        <a:srgbClr val="FFFFFF"/>
      </a:lt1>
      <a:dk2>
        <a:srgbClr val="001135"/>
      </a:dk2>
      <a:lt2>
        <a:srgbClr val="666666"/>
      </a:lt2>
      <a:accent1>
        <a:srgbClr val="005AFF"/>
      </a:accent1>
      <a:accent2>
        <a:srgbClr val="23ABB6"/>
      </a:accent2>
      <a:accent3>
        <a:srgbClr val="37CC73"/>
      </a:accent3>
      <a:accent4>
        <a:srgbClr val="F47F31"/>
      </a:accent4>
      <a:accent5>
        <a:srgbClr val="E03DCD"/>
      </a:accent5>
      <a:accent6>
        <a:srgbClr val="7D33F2"/>
      </a:accent6>
      <a:hlink>
        <a:srgbClr val="005AFF"/>
      </a:hlink>
      <a:folHlink>
        <a:srgbClr val="005AFF"/>
      </a:folHlink>
    </a:clrScheme>
    <a:fontScheme name="Nokia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300"/>
          </a:spcAft>
          <a:buClrTx/>
          <a:buSzTx/>
          <a:buFont typeface="+mj-lt"/>
          <a:buNone/>
          <a:tabLst>
            <a:tab pos="180000" algn="l"/>
          </a:tabLst>
          <a:defRPr kumimoji="0" sz="1200" b="0" i="0" u="none" strike="noStrike" kern="1200" cap="none" spc="0" normalizeH="0" baseline="0" noProof="0" dirty="0" smtClean="0">
            <a:ln>
              <a:noFill/>
            </a:ln>
            <a:solidFill>
              <a:schemeClr val="tx2"/>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Nokia 2023 - PowerPoint template v1.3.1" id="{95EDE8F7-58AB-440A-82AC-4DC9E39A292C}" vid="{533A05BB-4D65-4753-8F51-029C8738C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2814</TotalTime>
  <Words>403</Words>
  <Application>Microsoft Office PowerPoint</Application>
  <PresentationFormat>Widescreen</PresentationFormat>
  <Paragraphs>40</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Nokia Pure Headline Light</vt:lpstr>
      <vt:lpstr>Nokia Pure Headline Ultra Light</vt:lpstr>
      <vt:lpstr>Nokia Pure Text</vt:lpstr>
      <vt:lpstr>Nokia Pure Text Light</vt:lpstr>
      <vt:lpstr>Times New Roman</vt:lpstr>
      <vt:lpstr>1. Master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Antti Toskala (Nokia)</dc:creator>
  <cp:lastModifiedBy>Antti Toskala (Nokia)</cp:lastModifiedBy>
  <cp:revision>18</cp:revision>
  <dcterms:created xsi:type="dcterms:W3CDTF">2024-03-20T13:27:15Z</dcterms:created>
  <dcterms:modified xsi:type="dcterms:W3CDTF">2024-12-11T14:26:53Z</dcterms:modified>
</cp:coreProperties>
</file>