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934" r:id="rId5"/>
    <p:sldId id="928" r:id="rId6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zeng Dai" initials="XzD" lastIdx="13" clrIdx="0">
    <p:extLst>
      <p:ext uri="{19B8F6BF-5375-455C-9EA6-DF929625EA0E}">
        <p15:presenceInfo xmlns:p15="http://schemas.microsoft.com/office/powerpoint/2012/main" userId="Xizeng Dai" providerId="None"/>
      </p:ext>
    </p:extLst>
  </p:cmAuthor>
  <p:cmAuthor id="2" name="Andrey Chervyakov" initials="CA" lastIdx="13" clrIdx="1">
    <p:extLst>
      <p:ext uri="{19B8F6BF-5375-455C-9EA6-DF929625EA0E}">
        <p15:presenceInfo xmlns:p15="http://schemas.microsoft.com/office/powerpoint/2012/main" userId="Andrey Chervyakov" providerId="None"/>
      </p:ext>
    </p:extLst>
  </p:cmAuthor>
  <p:cmAuthor id="3" name="Haijie Qiu_Samsung" initials="1" lastIdx="1" clrIdx="2">
    <p:extLst>
      <p:ext uri="{19B8F6BF-5375-455C-9EA6-DF929625EA0E}">
        <p15:presenceInfo xmlns:p15="http://schemas.microsoft.com/office/powerpoint/2012/main" userId="Haijie Qiu_Samsu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66"/>
    <a:srgbClr val="9BBB59"/>
    <a:srgbClr val="EFF3EA"/>
    <a:srgbClr val="FFFFFF"/>
    <a:srgbClr val="BEC6B4"/>
    <a:srgbClr val="D0D8E8"/>
    <a:srgbClr val="DEE7D1"/>
    <a:srgbClr val="E9EDF4"/>
    <a:srgbClr val="00CC99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949" autoAdjust="0"/>
    <p:restoredTop sz="94451" autoAdjust="0"/>
  </p:normalViewPr>
  <p:slideViewPr>
    <p:cSldViewPr snapToGrid="0">
      <p:cViewPr varScale="1">
        <p:scale>
          <a:sx n="96" d="100"/>
          <a:sy n="96" d="100"/>
        </p:scale>
        <p:origin x="81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589754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56159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Moderator's </a:t>
            </a:r>
            <a:r>
              <a:rPr lang="en-US" b="1" dirty="0"/>
              <a:t>summary of discussion about R19-RAN4-BSRF</a:t>
            </a:r>
            <a:endParaRPr lang="en-US" b="1" dirty="0">
              <a:latin typeface="+mj-ea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RAN4 Chair (Huawei)</a:t>
            </a: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4CE5DCD-72B3-468A-A585-E6721DD18679}"/>
              </a:ext>
            </a:extLst>
          </p:cNvPr>
          <p:cNvSpPr txBox="1"/>
          <p:nvPr/>
        </p:nvSpPr>
        <p:spPr>
          <a:xfrm>
            <a:off x="236841" y="274551"/>
            <a:ext cx="54032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TSG RAN Meeting #106</a:t>
            </a:r>
          </a:p>
          <a:p>
            <a:r>
              <a:rPr lang="nn-NO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Madrid, Spain, December 9-12, 2024</a:t>
            </a:r>
            <a:endParaRPr lang="nl-NL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Agenda Item: 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9.3.4.2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xmlns="" id="{E4CE5DCD-72B3-468A-A585-E6721DD18679}"/>
              </a:ext>
            </a:extLst>
          </p:cNvPr>
          <p:cNvSpPr txBox="1"/>
          <p:nvPr/>
        </p:nvSpPr>
        <p:spPr>
          <a:xfrm>
            <a:off x="7730857" y="274551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RP-243288</a:t>
            </a:r>
            <a:r>
              <a:rPr 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Summary of discussions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790349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600" dirty="0" smtClean="0"/>
              <a:t>Proposal </a:t>
            </a:r>
            <a:r>
              <a:rPr lang="en-US" sz="1600" dirty="0"/>
              <a:t>1: Add the new objective of co-existence transmitter spurious emission limits according to the request from </a:t>
            </a:r>
            <a:r>
              <a:rPr lang="en-US" sz="1600" dirty="0" smtClean="0"/>
              <a:t>ETSI/TFES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dirty="0" smtClean="0"/>
              <a:t>Start </a:t>
            </a:r>
            <a:r>
              <a:rPr lang="en-US" sz="1600" dirty="0"/>
              <a:t>the work after March 2025 after EERIP work is </a:t>
            </a:r>
            <a:r>
              <a:rPr lang="en-US" sz="1600" dirty="0" smtClean="0"/>
              <a:t>finished.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dirty="0" smtClean="0"/>
              <a:t>Prioritize </a:t>
            </a:r>
            <a:r>
              <a:rPr lang="en-US" sz="1600" dirty="0"/>
              <a:t>above 5.9 GHz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en-US" sz="1600" dirty="0" smtClean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600" dirty="0" smtClean="0"/>
              <a:t>Proposal </a:t>
            </a:r>
            <a:r>
              <a:rPr lang="en-US" sz="1600" dirty="0"/>
              <a:t>2: Task RAN4 to work on framework simplification for co-location/co-existence requirements under a dedicated agenda in Q1 and Q2 2025 to come up with the concrete solution, and come back in RAN#108 if necessary.</a:t>
            </a:r>
          </a:p>
        </p:txBody>
      </p:sp>
    </p:spTree>
    <p:extLst>
      <p:ext uri="{BB962C8B-B14F-4D97-AF65-F5344CB8AC3E}">
        <p14:creationId xmlns:p14="http://schemas.microsoft.com/office/powerpoint/2010/main" val="226156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5C68143-B530-4487-9EA7-5BCC5970B48F}">
  <ds:schemaRefs>
    <ds:schemaRef ds:uri="http://purl.org/dc/dcmitype/"/>
    <ds:schemaRef ds:uri="a915fe38-2618-47b6-8303-829fb71466d5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23d77754-4ccc-4c57-9291-cab09e81894a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358562</TotalTime>
  <Words>108</Words>
  <Application>Microsoft Office PowerPoint</Application>
  <PresentationFormat>宽屏</PresentationFormat>
  <Paragraphs>14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宋体</vt:lpstr>
      <vt:lpstr>微软雅黑</vt:lpstr>
      <vt:lpstr>Arial</vt:lpstr>
      <vt:lpstr>Arial Black</vt:lpstr>
      <vt:lpstr>Calibri</vt:lpstr>
      <vt:lpstr>Times New Roman</vt:lpstr>
      <vt:lpstr>3gpp</vt:lpstr>
      <vt:lpstr>Moderator's summary of discussion about R19-RAN4-BSRF</vt:lpstr>
      <vt:lpstr>Summary of discussions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Huawei</cp:lastModifiedBy>
  <cp:revision>3608</cp:revision>
  <cp:lastPrinted>2016-09-15T08:31:35Z</cp:lastPrinted>
  <dcterms:created xsi:type="dcterms:W3CDTF">2009-11-27T05:15:11Z</dcterms:created>
  <dcterms:modified xsi:type="dcterms:W3CDTF">2024-12-11T13:22:10Z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TitusGUID">
    <vt:lpwstr>6f9c0495-a83c-462b-8664-67016d5bf2d5</vt:lpwstr>
  </property>
  <property fmtid="{D5CDD505-2E9C-101B-9397-08002B2CF9AE}" pid="4" name="CTP_TimeStamp">
    <vt:lpwstr>2020-06-04 10:01:06Z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ContentTypeId">
    <vt:lpwstr>0x010100F2552158F8185D44A8848B98AEA319AF</vt:lpwstr>
  </property>
  <property fmtid="{D5CDD505-2E9C-101B-9397-08002B2CF9AE}" pid="10" name="_2015_ms_pID_725343">
    <vt:lpwstr>(3)us+cdbYkaFThl86PgRBVQd4eFC/6WE7M5OMm64/I2SDK37zruh+9B91PFxA1uWFmZjm5KmOb
PxQNWc8LJMAaiqNiQ+Tu21FB/8VhOGXWbYrvuibmVyzwueBi+ZLtAsRoyMGxXhG+zAKJUe9u
8G0/PcIVBdLMRnV2bjziBp2UWgwpFqP8m502x/C77++i9nO8MkjdO2Y3B38dZtuIwC62HIbX
dhLlpbxLrRd3VHWUh1</vt:lpwstr>
  </property>
  <property fmtid="{D5CDD505-2E9C-101B-9397-08002B2CF9AE}" pid="11" name="_2015_ms_pID_7253431">
    <vt:lpwstr>kadDJ+wrvCH4BAuQ4g1OkrM1SDHxzyRw3rY5IA8KP7SPYzFrjC4aNV
2Yab/KiR9gH8zhTZ/TdYzb4rAJwGBd5jyNRG49UcnTZCKPMMBcIwqHqJacTR+MOQdXNpasED
G1p+eIkcsbJSnfhu/AOijeai8Klhgd56bsB90dDBPxnnJw7rurWaMR/XCStvOBp9TiOIgown
/JMUKG4s0ApIjXOJSnpIrKipcpHmPOVNAEuj</vt:lpwstr>
  </property>
  <property fmtid="{D5CDD505-2E9C-101B-9397-08002B2CF9AE}" pid="12" name="_2015_ms_pID_7253432">
    <vt:lpwstr>QhVfpg3mEFfnLpv7oa6nN8c=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1733830088</vt:lpwstr>
  </property>
</Properties>
</file>