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  <p:sldMasterId id="2147483691" r:id="rId5"/>
  </p:sldMasterIdLst>
  <p:notesMasterIdLst>
    <p:notesMasterId r:id="rId8"/>
  </p:notesMasterIdLst>
  <p:sldIdLst>
    <p:sldId id="434" r:id="rId6"/>
    <p:sldId id="1118" r:id="rId7"/>
  </p:sldIdLst>
  <p:sldSz cx="12192000" cy="6858000"/>
  <p:notesSz cx="7102475" cy="9037638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E9657"/>
    <a:srgbClr val="0066FF"/>
    <a:srgbClr val="92D050"/>
    <a:srgbClr val="C5C5C5"/>
    <a:srgbClr val="C800BE"/>
    <a:srgbClr val="FA7100"/>
    <a:srgbClr val="FFA7A7"/>
    <a:srgbClr val="53FFA1"/>
    <a:srgbClr val="FF5B5B"/>
    <a:srgbClr val="66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449" autoAdjust="0"/>
    <p:restoredTop sz="94660"/>
  </p:normalViewPr>
  <p:slideViewPr>
    <p:cSldViewPr snapToGrid="0">
      <p:cViewPr varScale="1">
        <p:scale>
          <a:sx n="67" d="100"/>
          <a:sy n="67" d="100"/>
        </p:scale>
        <p:origin x="837" y="5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theme" Target="theme/theme1.xml"/><Relationship Id="rId5" Type="http://schemas.openxmlformats.org/officeDocument/2006/relationships/slideMaster" Target="slideMasters/slideMaster2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7739" cy="45345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3092" y="0"/>
            <a:ext cx="3077739" cy="45345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948FFD-DDE0-4E13-8CF4-6D833C916B90}" type="datetimeFigureOut">
              <a:rPr lang="en-US" smtClean="0"/>
              <a:t>12/11/2024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839788" y="1130300"/>
            <a:ext cx="5422900" cy="30495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10248" y="4349363"/>
            <a:ext cx="5681980" cy="355857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584188"/>
            <a:ext cx="3077739" cy="4534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3092" y="8584188"/>
            <a:ext cx="3077739" cy="4534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FD39E0-52DC-4E29-9B33-7D479C89A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4321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j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951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-1 Nokia Divider Master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18"/>
            <a:ext cx="11078400" cy="84635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769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556804" y="1440000"/>
            <a:ext cx="1107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249511" indent="-249511">
              <a:spcBef>
                <a:spcPts val="0"/>
              </a:spcBef>
              <a:spcAft>
                <a:spcPts val="650"/>
              </a:spcAft>
              <a:buFont typeface="Nokia Pure Text Light" panose="020B0304040602060303" pitchFamily="34" charset="0"/>
              <a:buChar char="‑"/>
              <a:defRPr sz="1733" b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495577" indent="-246068">
              <a:spcBef>
                <a:spcPts val="0"/>
              </a:spcBef>
              <a:spcAft>
                <a:spcPts val="650"/>
              </a:spcAft>
              <a:buFont typeface="Nokia Pure Text Light" panose="020B0304040602060303" pitchFamily="34" charset="0"/>
              <a:buChar char="‑"/>
              <a:defRPr sz="151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687271" indent="-185841">
              <a:spcBef>
                <a:spcPts val="0"/>
              </a:spcBef>
              <a:spcAft>
                <a:spcPts val="650"/>
              </a:spcAft>
              <a:buSzPct val="66000"/>
              <a:buFont typeface="Wingdings" panose="05000000000000000000" pitchFamily="2" charset="2"/>
              <a:buChar char="§"/>
              <a:defRPr sz="13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868982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250650" indent="0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None/>
              <a:defRPr sz="868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500389" indent="0">
              <a:spcBef>
                <a:spcPts val="0"/>
              </a:spcBef>
              <a:spcAft>
                <a:spcPts val="650"/>
              </a:spcAft>
              <a:buNone/>
              <a:defRPr sz="759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750128" indent="0">
              <a:spcBef>
                <a:spcPts val="0"/>
              </a:spcBef>
              <a:spcAft>
                <a:spcPts val="650"/>
              </a:spcAft>
              <a:buNone/>
              <a:defRPr sz="65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01084" y="6198577"/>
            <a:ext cx="1345537" cy="566400"/>
          </a:xfrm>
          <a:prstGeom prst="rect">
            <a:avLst/>
          </a:prstGeom>
        </p:spPr>
      </p:pic>
      <p:sp>
        <p:nvSpPr>
          <p:cNvPr id="10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08483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50"/>
              </a:spcAft>
              <a:defRPr baseline="0"/>
            </a:lvl1pPr>
            <a:lvl2pPr>
              <a:spcAft>
                <a:spcPts val="650"/>
              </a:spcAft>
              <a:defRPr/>
            </a:lvl2pPr>
            <a:lvl3pPr>
              <a:spcAft>
                <a:spcPts val="650"/>
              </a:spcAft>
              <a:defRPr/>
            </a:lvl3pPr>
            <a:lvl4pPr>
              <a:spcAft>
                <a:spcPts val="650"/>
              </a:spcAft>
              <a:defRPr/>
            </a:lvl4pPr>
            <a:lvl5pPr>
              <a:spcAft>
                <a:spcPts val="65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557496" y="372353"/>
            <a:ext cx="10972801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557501" y="717056"/>
            <a:ext cx="10970199" cy="402167"/>
          </a:xfrm>
        </p:spPr>
        <p:txBody>
          <a:bodyPr/>
          <a:lstStyle>
            <a:lvl1pPr marL="0" indent="0">
              <a:buFont typeface="Arial"/>
              <a:buNone/>
              <a:defRPr sz="1951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CDED975-CFE7-49E4-ACAD-F0EA43FC8E8B}"/>
              </a:ext>
            </a:extLst>
          </p:cNvPr>
          <p:cNvSpPr/>
          <p:nvPr userDrawn="1"/>
        </p:nvSpPr>
        <p:spPr>
          <a:xfrm>
            <a:off x="1845582" y="6319707"/>
            <a:ext cx="2046914" cy="335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8052" tIns="78052" rIns="78052" bIns="780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fi-FI" sz="1300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67220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j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2702208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4EB823F2-CD38-4A2C-B19B-02C8CF0FAD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92" y="19"/>
            <a:ext cx="5145615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3" y="2130448"/>
            <a:ext cx="10363201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5" y="3839308"/>
            <a:ext cx="8534401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95577" indent="0" algn="ctr">
              <a:buNone/>
              <a:defRPr/>
            </a:lvl2pPr>
            <a:lvl3pPr marL="991155" indent="0" algn="ctr">
              <a:buNone/>
              <a:defRPr/>
            </a:lvl3pPr>
            <a:lvl4pPr marL="1486731" indent="0" algn="ctr">
              <a:buNone/>
              <a:defRPr/>
            </a:lvl4pPr>
            <a:lvl5pPr marL="1982308" indent="0" algn="ctr">
              <a:buNone/>
              <a:defRPr/>
            </a:lvl5pPr>
            <a:lvl6pPr marL="2477886" indent="0" algn="ctr">
              <a:buNone/>
              <a:defRPr/>
            </a:lvl6pPr>
            <a:lvl7pPr marL="2973463" indent="0" algn="ctr">
              <a:buNone/>
              <a:defRPr/>
            </a:lvl7pPr>
            <a:lvl8pPr marL="3469041" indent="0" algn="ctr">
              <a:buNone/>
              <a:defRPr/>
            </a:lvl8pPr>
            <a:lvl9pPr marL="396461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7" name="Picture 1">
            <a:extLst>
              <a:ext uri="{FF2B5EF4-FFF2-40B4-BE49-F238E27FC236}">
                <a16:creationId xmlns:a16="http://schemas.microsoft.com/office/drawing/2014/main" id="{C5E5EFE4-EEED-4067-9F76-AC2A2D76691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406" y="0"/>
            <a:ext cx="1948374" cy="1492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3759811"/>
      </p:ext>
    </p:extLst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71684" indent="-371684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3555665"/>
      </p:ext>
    </p:extLst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5933555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n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4" y="1440000"/>
            <a:ext cx="1107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+mn-lt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7046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able Placeholder 2"/>
          <p:cNvSpPr>
            <a:spLocks noGrp="1"/>
          </p:cNvSpPr>
          <p:nvPr>
            <p:ph type="tbl" sz="quarter" idx="13"/>
          </p:nvPr>
        </p:nvSpPr>
        <p:spPr>
          <a:xfrm>
            <a:off x="556804" y="1435200"/>
            <a:ext cx="11078400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51572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SmartArt Placeholder 2"/>
          <p:cNvSpPr>
            <a:spLocks noGrp="1"/>
          </p:cNvSpPr>
          <p:nvPr>
            <p:ph type="dgm" sz="quarter" idx="14"/>
          </p:nvPr>
        </p:nvSpPr>
        <p:spPr>
          <a:xfrm>
            <a:off x="556804" y="1435200"/>
            <a:ext cx="11078400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2790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2880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3842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2880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4"/>
          </p:nvPr>
        </p:nvSpPr>
        <p:spPr>
          <a:xfrm>
            <a:off x="556802" y="1440000"/>
            <a:ext cx="5347201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noProof="0"/>
              <a:t>Click icon to add table</a:t>
            </a:r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96453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0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367809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8179200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1699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sz="quarter" idx="15"/>
          </p:nvPr>
        </p:nvSpPr>
        <p:spPr>
          <a:xfrm>
            <a:off x="556415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4" name="Table Placeholder 2"/>
          <p:cNvSpPr>
            <a:spLocks noGrp="1"/>
          </p:cNvSpPr>
          <p:nvPr>
            <p:ph type="tbl" sz="quarter" idx="16"/>
          </p:nvPr>
        </p:nvSpPr>
        <p:spPr>
          <a:xfrm>
            <a:off x="8176563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5" name="Table Placeholder 2"/>
          <p:cNvSpPr>
            <a:spLocks noGrp="1"/>
          </p:cNvSpPr>
          <p:nvPr>
            <p:ph type="tbl" sz="quarter" idx="17"/>
          </p:nvPr>
        </p:nvSpPr>
        <p:spPr>
          <a:xfrm>
            <a:off x="4365173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5285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5 White - four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3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3408005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6259203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9110405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75826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.jpe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/>
          <p:cNvSpPr>
            <a:spLocks noGrp="1"/>
          </p:cNvSpPr>
          <p:nvPr>
            <p:ph type="title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/>
              <a:t>Click</a:t>
            </a:r>
            <a:r>
              <a:rPr lang="en-US"/>
              <a:t> to edit Master title slide</a:t>
            </a:r>
          </a:p>
        </p:txBody>
      </p: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558806" y="6452039"/>
            <a:ext cx="336001" cy="133563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084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5877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2" r:id="rId11"/>
    <p:sldLayoutId id="2147483673" r:id="rId12"/>
  </p:sldLayoutIdLst>
  <p:hf hdr="0" dt="0"/>
  <p:txStyles>
    <p:titleStyle>
      <a:lvl1pPr algn="l" defTabSz="991155" rtl="0" eaLnBrk="1" latinLnBrk="0" hangingPunct="1">
        <a:spcBef>
          <a:spcPct val="0"/>
        </a:spcBef>
        <a:buNone/>
        <a:defRPr sz="2167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71684" indent="-371684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3469" kern="1200">
          <a:solidFill>
            <a:schemeClr val="tx1"/>
          </a:solidFill>
          <a:latin typeface="+mn-lt"/>
          <a:ea typeface="+mn-ea"/>
          <a:cs typeface="+mn-cs"/>
        </a:defRPr>
      </a:lvl1pPr>
      <a:lvl2pPr marL="805312" indent="-309735" algn="l" defTabSz="991155" rtl="0" eaLnBrk="1" latinLnBrk="0" hangingPunct="1">
        <a:spcBef>
          <a:spcPct val="20000"/>
        </a:spcBef>
        <a:buFont typeface="Arial" panose="020B0604020202020204" pitchFamily="34" charset="0"/>
        <a:buChar char="–"/>
        <a:defRPr sz="3034" kern="1200">
          <a:solidFill>
            <a:schemeClr val="tx1"/>
          </a:solidFill>
          <a:latin typeface="+mn-lt"/>
          <a:ea typeface="+mn-ea"/>
          <a:cs typeface="+mn-cs"/>
        </a:defRPr>
      </a:lvl2pPr>
      <a:lvl3pPr marL="1238943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02" kern="1200">
          <a:solidFill>
            <a:schemeClr val="tx1"/>
          </a:solidFill>
          <a:latin typeface="+mn-lt"/>
          <a:ea typeface="+mn-ea"/>
          <a:cs typeface="+mn-cs"/>
        </a:defRPr>
      </a:lvl3pPr>
      <a:lvl4pPr marL="1734520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67" kern="1200">
          <a:solidFill>
            <a:schemeClr val="tx1"/>
          </a:solidFill>
          <a:latin typeface="+mn-lt"/>
          <a:ea typeface="+mn-ea"/>
          <a:cs typeface="+mn-cs"/>
        </a:defRPr>
      </a:lvl4pPr>
      <a:lvl5pPr marL="2230097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»"/>
        <a:defRPr sz="2167" kern="1200">
          <a:solidFill>
            <a:schemeClr val="tx1"/>
          </a:solidFill>
          <a:latin typeface="+mn-lt"/>
          <a:ea typeface="+mn-ea"/>
          <a:cs typeface="+mn-cs"/>
        </a:defRPr>
      </a:lvl5pPr>
      <a:lvl6pPr marL="2725674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6pPr>
      <a:lvl7pPr marL="3221252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7pPr>
      <a:lvl8pPr marL="3716829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8pPr>
      <a:lvl9pPr marL="4212406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1pPr>
      <a:lvl2pPr marL="495577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2pPr>
      <a:lvl3pPr marL="991155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3pPr>
      <a:lvl4pPr marL="148673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4pPr>
      <a:lvl5pPr marL="198230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5pPr>
      <a:lvl6pPr marL="2477886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6pPr>
      <a:lvl7pPr marL="2973463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7pPr>
      <a:lvl8pPr marL="346904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8pPr>
      <a:lvl9pPr marL="396461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F88378C-9D96-42E8-92CD-8526DDBF4F3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1750488" y="228600"/>
            <a:ext cx="800523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49C4EDCB-B938-42B8-9865-939F84368B6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47703" y="1454152"/>
            <a:ext cx="11184467" cy="483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7ECE1BFA-4997-4EE5-ADD7-5FC15788726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448305" y="3304123"/>
            <a:ext cx="1042273" cy="259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84" dirty="0">
                <a:solidFill>
                  <a:schemeClr val="bg1"/>
                </a:solidFill>
              </a:rPr>
              <a:t>© 3GPP 2012</a:t>
            </a:r>
            <a:endParaRPr lang="en-GB" altLang="en-US" sz="1084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E1B2C798-C6B2-4522-A8CF-E337BBB7A7E8}"/>
              </a:ext>
            </a:extLst>
          </p:cNvPr>
          <p:cNvSpPr txBox="1">
            <a:spLocks/>
          </p:cNvSpPr>
          <p:nvPr userDrawn="1"/>
        </p:nvSpPr>
        <p:spPr>
          <a:xfrm>
            <a:off x="11816871" y="6644545"/>
            <a:ext cx="336001" cy="133563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084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0339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5pPr>
      <a:lvl6pPr marL="495577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6pPr>
      <a:lvl7pPr marL="991155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7pPr>
      <a:lvl8pPr marL="1486731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8pPr>
      <a:lvl9pPr marL="1982308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9pPr>
    </p:titleStyle>
    <p:bodyStyle>
      <a:lvl1pPr marL="371684" indent="-371684" algn="l" rtl="0" eaLnBrk="0" fontAlgn="base" hangingPunct="0">
        <a:spcBef>
          <a:spcPct val="20000"/>
        </a:spcBef>
        <a:spcAft>
          <a:spcPct val="0"/>
        </a:spcAft>
        <a:buBlip>
          <a:blip r:embed="rId5"/>
        </a:buBlip>
        <a:defRPr sz="3034">
          <a:solidFill>
            <a:schemeClr val="tx1"/>
          </a:solidFill>
          <a:latin typeface="+mn-lt"/>
          <a:ea typeface="+mn-ea"/>
          <a:cs typeface="+mn-cs"/>
        </a:defRPr>
      </a:lvl1pPr>
      <a:lvl2pPr marL="805312" indent="-309735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602">
          <a:solidFill>
            <a:schemeClr val="tx1"/>
          </a:solidFill>
          <a:latin typeface="+mn-lt"/>
        </a:defRPr>
      </a:lvl2pPr>
      <a:lvl3pPr marL="1238943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67">
          <a:solidFill>
            <a:schemeClr val="tx1"/>
          </a:solidFill>
          <a:latin typeface="+mn-lt"/>
        </a:defRPr>
      </a:lvl3pPr>
      <a:lvl4pPr marL="1734520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67">
          <a:solidFill>
            <a:schemeClr val="tx1"/>
          </a:solidFill>
          <a:latin typeface="+mn-lt"/>
        </a:defRPr>
      </a:lvl4pPr>
      <a:lvl5pPr marL="2230097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733">
          <a:solidFill>
            <a:schemeClr val="tx1"/>
          </a:solidFill>
          <a:latin typeface="+mn-lt"/>
        </a:defRPr>
      </a:lvl5pPr>
      <a:lvl6pPr marL="2725674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6pPr>
      <a:lvl7pPr marL="3221252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7pPr>
      <a:lvl8pPr marL="3716829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8pPr>
      <a:lvl9pPr marL="4212406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1pPr>
      <a:lvl2pPr marL="495577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2pPr>
      <a:lvl3pPr marL="991155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3pPr>
      <a:lvl4pPr marL="148673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4pPr>
      <a:lvl5pPr marL="198230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5pPr>
      <a:lvl6pPr marL="2477886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6pPr>
      <a:lvl7pPr marL="2973463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7pPr>
      <a:lvl8pPr marL="346904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8pPr>
      <a:lvl9pPr marL="396461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19755" y="3136288"/>
            <a:ext cx="10363201" cy="1470025"/>
          </a:xfrm>
        </p:spPr>
        <p:txBody>
          <a:bodyPr/>
          <a:lstStyle/>
          <a:p>
            <a:r>
              <a:rPr lang="en-US" sz="3600" dirty="0">
                <a:solidFill>
                  <a:schemeClr val="tx1"/>
                </a:solidFill>
              </a:rPr>
              <a:t>Way forward on Rel-19 LP-WUS separate band issues</a:t>
            </a:r>
            <a:br>
              <a:rPr lang="en-US" sz="3600" dirty="0">
                <a:solidFill>
                  <a:schemeClr val="tx1"/>
                </a:solidFill>
              </a:rPr>
            </a:br>
            <a:r>
              <a:rPr lang="en-US" sz="3600" dirty="0">
                <a:solidFill>
                  <a:schemeClr val="tx1"/>
                </a:solidFill>
              </a:rPr>
              <a:t>RAN2 chair (InterDigital)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D4C07CE-5B29-4702-9D1C-D0C398AA13C3}"/>
              </a:ext>
            </a:extLst>
          </p:cNvPr>
          <p:cNvSpPr txBox="1"/>
          <p:nvPr/>
        </p:nvSpPr>
        <p:spPr>
          <a:xfrm>
            <a:off x="5826392" y="781434"/>
            <a:ext cx="6460672" cy="7150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hangingPunct="0">
              <a:spcAft>
                <a:spcPts val="732"/>
              </a:spcAft>
              <a:tabLst>
                <a:tab pos="4975666" algn="r"/>
              </a:tabLst>
            </a:pP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TSG RAN Meeting #106	   </a:t>
            </a:r>
            <a:r>
              <a:rPr lang="en-GB" sz="2000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RP-243266</a:t>
            </a:r>
            <a:endParaRPr lang="en-US" sz="105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Dec 9-12, 2024</a:t>
            </a:r>
            <a:endParaRPr lang="en-US" sz="1463" dirty="0"/>
          </a:p>
        </p:txBody>
      </p:sp>
    </p:spTree>
    <p:extLst>
      <p:ext uri="{BB962C8B-B14F-4D97-AF65-F5344CB8AC3E}">
        <p14:creationId xmlns:p14="http://schemas.microsoft.com/office/powerpoint/2010/main" val="399343419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9B9B76-F0F2-C5A0-CC0C-966CBE1BFF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Way Forward on LP-WUS</a:t>
            </a:r>
            <a:br>
              <a:rPr lang="en-US" dirty="0"/>
            </a:br>
            <a:endParaRPr lang="en-US" i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8B34F61-032B-0E06-F629-BFDAE1FAEFB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7703" y="887622"/>
            <a:ext cx="11184467" cy="5403848"/>
          </a:xfrm>
        </p:spPr>
        <p:txBody>
          <a:bodyPr/>
          <a:lstStyle/>
          <a:p>
            <a:r>
              <a:rPr lang="en-US" sz="2800" dirty="0"/>
              <a:t>For idle/inactive mode, consider a standardized solution for intra-frequency case (e.g. solution 1, 2, and 3 in RP-242656).  For Rel-19, inter-frequency solutions (e.g. solution 4) will not be considered.     </a:t>
            </a:r>
          </a:p>
          <a:p>
            <a:r>
              <a:rPr lang="en-US" sz="2800" dirty="0"/>
              <a:t>Detailed discussions and final </a:t>
            </a:r>
            <a:r>
              <a:rPr lang="en-US" sz="2800"/>
              <a:t>solution selection </a:t>
            </a:r>
            <a:r>
              <a:rPr lang="en-US" sz="2800" dirty="0"/>
              <a:t>is left up </a:t>
            </a:r>
            <a:r>
              <a:rPr lang="en-US" sz="2800"/>
              <a:t>to WGs.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970780023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Nokia White Master with headlin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>
          <a:noFill/>
          <a:prstDash val="solid"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defRPr sz="1200" dirty="0" err="1" smtClean="0">
            <a:solidFill>
              <a:schemeClr val="tx2"/>
            </a:solidFill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spAutoFit/>
      </a:bodyPr>
      <a:lstStyle>
        <a:defPPr defTabSz="360000">
          <a:spcAft>
            <a:spcPts val="600"/>
          </a:spcAft>
          <a:tabLst>
            <a:tab pos="360000" algn="l"/>
          </a:tabLst>
          <a:defRPr sz="1200" dirty="0" smtClean="0">
            <a:solidFill>
              <a:schemeClr val="tx2"/>
            </a:solidFill>
            <a:latin typeface="Arial" panose="020B0604020202020204" pitchFamily="34" charset="0"/>
            <a:ea typeface="Nokia Pure Text Light" panose="020B0403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Arial PowerPoint.potx" id="{0E061A61-7E57-432B-907A-AB1A22788084}" vid="{E3207492-1C8E-486E-90C1-42382B5C6009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3bf2a938-977f-4d5f-8f64-920cbfce838e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6DF1AD114663945A6BE9B51BE484023" ma:contentTypeVersion="18" ma:contentTypeDescription="Create a new document." ma:contentTypeScope="" ma:versionID="85fd0cfc87120fc1178fa72525c26bdb">
  <xsd:schema xmlns:xsd="http://www.w3.org/2001/XMLSchema" xmlns:xs="http://www.w3.org/2001/XMLSchema" xmlns:p="http://schemas.microsoft.com/office/2006/metadata/properties" xmlns:ns3="3bf2a938-977f-4d5f-8f64-920cbfce838e" xmlns:ns4="bb9c9243-6514-496e-9bea-3e67ed9ba0ed" targetNamespace="http://schemas.microsoft.com/office/2006/metadata/properties" ma:root="true" ma:fieldsID="a35d3c64bd88e351b91225b9cb5e921c" ns3:_="" ns4:_="">
    <xsd:import namespace="3bf2a938-977f-4d5f-8f64-920cbfce838e"/>
    <xsd:import namespace="bb9c9243-6514-496e-9bea-3e67ed9ba0ed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AutoKeyPoints" minOccurs="0"/>
                <xsd:element ref="ns3:MediaServiceKeyPoints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LengthInSeconds" minOccurs="0"/>
                <xsd:element ref="ns3:_activity" minOccurs="0"/>
                <xsd:element ref="ns3:MediaServiceObjectDetectorVersions" minOccurs="0"/>
                <xsd:element ref="ns3:MediaServiceSystemTags" minOccurs="0"/>
                <xsd:element ref="ns3:MediaServiceSearchProperties" minOccurs="0"/>
                <xsd:element ref="ns3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bf2a938-977f-4d5f-8f64-920cbfce838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9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_activity" ma:index="21" nillable="true" ma:displayName="_activity" ma:hidden="true" ma:internalName="_activity">
      <xsd:simpleType>
        <xsd:restriction base="dms:Note"/>
      </xsd:simpleType>
    </xsd:element>
    <xsd:element name="MediaServiceObjectDetectorVersions" ma:index="22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ystemTags" ma:index="23" nillable="true" ma:displayName="MediaServiceSystemTags" ma:hidden="true" ma:internalName="MediaServiceSystemTags" ma:readOnly="true">
      <xsd:simpleType>
        <xsd:restriction base="dms:Note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Location" ma:index="25" nillable="true" ma:displayName="Location" ma:description="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b9c9243-6514-496e-9bea-3e67ed9ba0ed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86E612DE-5231-4ADF-B41B-8B7EBF654126}">
  <ds:schemaRefs>
    <ds:schemaRef ds:uri="http://purl.org/dc/elements/1.1/"/>
    <ds:schemaRef ds:uri="http://schemas.microsoft.com/office/2006/metadata/properties"/>
    <ds:schemaRef ds:uri="bb9c9243-6514-496e-9bea-3e67ed9ba0ed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3bf2a938-977f-4d5f-8f64-920cbfce838e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EC0BAACF-33C2-4302-B9A5-B6F4298B402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3bf2a938-977f-4d5f-8f64-920cbfce838e"/>
    <ds:schemaRef ds:uri="bb9c9243-6514-496e-9bea-3e67ed9ba0e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55043C18-C36A-4136-B7EE-2596B06AF032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86936</TotalTime>
  <Words>89</Words>
  <Application>Microsoft Office PowerPoint</Application>
  <PresentationFormat>Widescreen</PresentationFormat>
  <Paragraphs>6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11" baseType="lpstr">
      <vt:lpstr>Arial</vt:lpstr>
      <vt:lpstr>Calibri</vt:lpstr>
      <vt:lpstr>Nokia Pure Headline Ultra Light</vt:lpstr>
      <vt:lpstr>Nokia Pure Text</vt:lpstr>
      <vt:lpstr>Nokia Pure Text Light</vt:lpstr>
      <vt:lpstr>Times New Roman</vt:lpstr>
      <vt:lpstr>Wingdings</vt:lpstr>
      <vt:lpstr>Nokia White Master with headline</vt:lpstr>
      <vt:lpstr>2_Office Theme</vt:lpstr>
      <vt:lpstr>Way forward on Rel-19 LP-WUS separate band issues RAN2 chair (InterDigital)</vt:lpstr>
      <vt:lpstr>Way Forward on LP-WUS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Diana Pani</dc:creator>
  <cp:keywords>CTPClassification=CTP_NT</cp:keywords>
  <cp:lastModifiedBy>Diana Pani</cp:lastModifiedBy>
  <cp:revision>965</cp:revision>
  <cp:lastPrinted>2023-08-02T08:25:48Z</cp:lastPrinted>
  <dcterms:created xsi:type="dcterms:W3CDTF">2018-05-24T11:49:12Z</dcterms:created>
  <dcterms:modified xsi:type="dcterms:W3CDTF">2024-12-11T15:09:31Z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a5af123f-c90f-447d-ba37-4428aae2e3d0</vt:lpwstr>
  </property>
  <property fmtid="{D5CDD505-2E9C-101B-9397-08002B2CF9AE}" pid="3" name="CTP_TimeStamp">
    <vt:lpwstr>2018-06-14 23:21:33Z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ContentTypeId">
    <vt:lpwstr>0x01010076DF1AD114663945A6BE9B51BE484023</vt:lpwstr>
  </property>
  <property fmtid="{D5CDD505-2E9C-101B-9397-08002B2CF9AE}" pid="9" name="MSIP_Label_4d2f777e-4347-4fc6-823a-b44ab313546a_Enabled">
    <vt:lpwstr>true</vt:lpwstr>
  </property>
  <property fmtid="{D5CDD505-2E9C-101B-9397-08002B2CF9AE}" pid="10" name="MSIP_Label_4d2f777e-4347-4fc6-823a-b44ab313546a_SetDate">
    <vt:lpwstr>2024-06-18T06:53:02Z</vt:lpwstr>
  </property>
  <property fmtid="{D5CDD505-2E9C-101B-9397-08002B2CF9AE}" pid="11" name="MSIP_Label_4d2f777e-4347-4fc6-823a-b44ab313546a_Method">
    <vt:lpwstr>Standard</vt:lpwstr>
  </property>
  <property fmtid="{D5CDD505-2E9C-101B-9397-08002B2CF9AE}" pid="12" name="MSIP_Label_4d2f777e-4347-4fc6-823a-b44ab313546a_Name">
    <vt:lpwstr>Non-Public</vt:lpwstr>
  </property>
  <property fmtid="{D5CDD505-2E9C-101B-9397-08002B2CF9AE}" pid="13" name="MSIP_Label_4d2f777e-4347-4fc6-823a-b44ab313546a_SiteId">
    <vt:lpwstr>e351b779-f6d5-4e50-8568-80e922d180ae</vt:lpwstr>
  </property>
  <property fmtid="{D5CDD505-2E9C-101B-9397-08002B2CF9AE}" pid="14" name="MSIP_Label_4d2f777e-4347-4fc6-823a-b44ab313546a_ActionId">
    <vt:lpwstr>3b0987ff-2b1d-4db6-aa2c-ac1389b96613</vt:lpwstr>
  </property>
  <property fmtid="{D5CDD505-2E9C-101B-9397-08002B2CF9AE}" pid="15" name="MSIP_Label_4d2f777e-4347-4fc6-823a-b44ab313546a_ContentBits">
    <vt:lpwstr>0</vt:lpwstr>
  </property>
</Properties>
</file>