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70" r:id="rId3"/>
    <p:sldId id="449" r:id="rId4"/>
    <p:sldId id="456" r:id="rId5"/>
    <p:sldId id="282" r:id="rId6"/>
    <p:sldId id="459" r:id="rId7"/>
    <p:sldId id="460" r:id="rId8"/>
    <p:sldId id="461" r:id="rId9"/>
    <p:sldId id="457" r:id="rId10"/>
    <p:sldId id="46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C7F685-208F-4C4C-21FD-FD5F94796CD2}" name="Jyotirmay Saini" initials="JS" userId="S::jsaini@iitk.ac.in::9e7d9ebf-af7e-4d05-8060-e9274881cb1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E78BC4-41D6-44E0-89C5-CD91932A857A}" v="2" dt="2024-12-03T17:30:13.9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14" autoAdjust="0"/>
    <p:restoredTop sz="94660"/>
  </p:normalViewPr>
  <p:slideViewPr>
    <p:cSldViewPr snapToGrid="0">
      <p:cViewPr varScale="1">
        <p:scale>
          <a:sx n="105" d="100"/>
          <a:sy n="105" d="100"/>
        </p:scale>
        <p:origin x="147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19"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yotirmay Saini" userId="9e7d9ebf-af7e-4d05-8060-e9274881cb1b" providerId="ADAL" clId="{7F42702F-698F-4942-BC92-2E13AA85DC3C}"/>
    <pc:docChg chg="undo redo custSel addSld delSld modSld sldOrd">
      <pc:chgData name="Jyotirmay Saini" userId="9e7d9ebf-af7e-4d05-8060-e9274881cb1b" providerId="ADAL" clId="{7F42702F-698F-4942-BC92-2E13AA85DC3C}" dt="2024-10-22T05:09:50.167" v="7498" actId="6549"/>
      <pc:docMkLst>
        <pc:docMk/>
      </pc:docMkLst>
      <pc:sldChg chg="del ord">
        <pc:chgData name="Jyotirmay Saini" userId="9e7d9ebf-af7e-4d05-8060-e9274881cb1b" providerId="ADAL" clId="{7F42702F-698F-4942-BC92-2E13AA85DC3C}" dt="2024-10-15T23:16:35.864" v="293" actId="47"/>
        <pc:sldMkLst>
          <pc:docMk/>
          <pc:sldMk cId="3968034230" sldId="257"/>
        </pc:sldMkLst>
      </pc:sldChg>
      <pc:sldChg chg="modSp mod">
        <pc:chgData name="Jyotirmay Saini" userId="9e7d9ebf-af7e-4d05-8060-e9274881cb1b" providerId="ADAL" clId="{7F42702F-698F-4942-BC92-2E13AA85DC3C}" dt="2024-10-21T21:19:36.459" v="4762" actId="20577"/>
        <pc:sldMkLst>
          <pc:docMk/>
          <pc:sldMk cId="2127241993" sldId="270"/>
        </pc:sldMkLst>
        <pc:spChg chg="mod">
          <ac:chgData name="Jyotirmay Saini" userId="9e7d9ebf-af7e-4d05-8060-e9274881cb1b" providerId="ADAL" clId="{7F42702F-698F-4942-BC92-2E13AA85DC3C}" dt="2024-10-21T21:18:32.464" v="4678" actId="20577"/>
          <ac:spMkLst>
            <pc:docMk/>
            <pc:sldMk cId="2127241993" sldId="270"/>
            <ac:spMk id="3" creationId="{1DEAABBC-3BDC-0B69-8FD7-A8551819E904}"/>
          </ac:spMkLst>
        </pc:spChg>
        <pc:spChg chg="mod">
          <ac:chgData name="Jyotirmay Saini" userId="9e7d9ebf-af7e-4d05-8060-e9274881cb1b" providerId="ADAL" clId="{7F42702F-698F-4942-BC92-2E13AA85DC3C}" dt="2024-10-21T21:19:36.459" v="4762" actId="20577"/>
          <ac:spMkLst>
            <pc:docMk/>
            <pc:sldMk cId="2127241993" sldId="270"/>
            <ac:spMk id="5" creationId="{73E0DD6E-F5D8-2B44-7802-5EC1B7771FF0}"/>
          </ac:spMkLst>
        </pc:spChg>
        <pc:spChg chg="mod">
          <ac:chgData name="Jyotirmay Saini" userId="9e7d9ebf-af7e-4d05-8060-e9274881cb1b" providerId="ADAL" clId="{7F42702F-698F-4942-BC92-2E13AA85DC3C}" dt="2024-10-21T21:18:16.672" v="4661" actId="20577"/>
          <ac:spMkLst>
            <pc:docMk/>
            <pc:sldMk cId="2127241993" sldId="270"/>
            <ac:spMk id="25" creationId="{50798E5E-7B32-1BFC-4785-F1CF928FD7C3}"/>
          </ac:spMkLst>
        </pc:spChg>
      </pc:sldChg>
      <pc:sldChg chg="addSp delSp modSp mod ord">
        <pc:chgData name="Jyotirmay Saini" userId="9e7d9ebf-af7e-4d05-8060-e9274881cb1b" providerId="ADAL" clId="{7F42702F-698F-4942-BC92-2E13AA85DC3C}" dt="2024-10-22T04:13:16.037" v="7495"/>
        <pc:sldMkLst>
          <pc:docMk/>
          <pc:sldMk cId="3719292309" sldId="272"/>
        </pc:sldMkLst>
        <pc:spChg chg="mod">
          <ac:chgData name="Jyotirmay Saini" userId="9e7d9ebf-af7e-4d05-8060-e9274881cb1b" providerId="ADAL" clId="{7F42702F-698F-4942-BC92-2E13AA85DC3C}" dt="2024-10-16T03:55:15.572" v="4095"/>
          <ac:spMkLst>
            <pc:docMk/>
            <pc:sldMk cId="3719292309" sldId="272"/>
            <ac:spMk id="2" creationId="{4E75F37A-E225-B004-ED19-D7EF7A3BF315}"/>
          </ac:spMkLst>
        </pc:spChg>
        <pc:spChg chg="mod">
          <ac:chgData name="Jyotirmay Saini" userId="9e7d9ebf-af7e-4d05-8060-e9274881cb1b" providerId="ADAL" clId="{7F42702F-698F-4942-BC92-2E13AA85DC3C}" dt="2024-10-22T04:13:16.037" v="7495"/>
          <ac:spMkLst>
            <pc:docMk/>
            <pc:sldMk cId="3719292309" sldId="272"/>
            <ac:spMk id="3" creationId="{EDA95D94-2BC6-DC0B-0E28-E45DD0BA9104}"/>
          </ac:spMkLst>
        </pc:spChg>
        <pc:picChg chg="add del mod">
          <ac:chgData name="Jyotirmay Saini" userId="9e7d9ebf-af7e-4d05-8060-e9274881cb1b" providerId="ADAL" clId="{7F42702F-698F-4942-BC92-2E13AA85DC3C}" dt="2024-10-22T02:46:57.757" v="6281" actId="478"/>
          <ac:picMkLst>
            <pc:docMk/>
            <pc:sldMk cId="3719292309" sldId="272"/>
            <ac:picMk id="6" creationId="{8CFFC52A-D20E-5C9B-F05B-0B74C53CE150}"/>
          </ac:picMkLst>
        </pc:picChg>
        <pc:picChg chg="add del mod">
          <ac:chgData name="Jyotirmay Saini" userId="9e7d9ebf-af7e-4d05-8060-e9274881cb1b" providerId="ADAL" clId="{7F42702F-698F-4942-BC92-2E13AA85DC3C}" dt="2024-10-22T02:46:56.503" v="6280" actId="478"/>
          <ac:picMkLst>
            <pc:docMk/>
            <pc:sldMk cId="3719292309" sldId="272"/>
            <ac:picMk id="8" creationId="{D4155C44-3814-A454-0340-55FD2E777DD8}"/>
          </ac:picMkLst>
        </pc:picChg>
      </pc:sldChg>
      <pc:sldChg chg="modSp mod">
        <pc:chgData name="Jyotirmay Saini" userId="9e7d9ebf-af7e-4d05-8060-e9274881cb1b" providerId="ADAL" clId="{7F42702F-698F-4942-BC92-2E13AA85DC3C}" dt="2024-10-21T21:48:27.362" v="5159" actId="20577"/>
        <pc:sldMkLst>
          <pc:docMk/>
          <pc:sldMk cId="59050433" sldId="273"/>
        </pc:sldMkLst>
        <pc:spChg chg="mod">
          <ac:chgData name="Jyotirmay Saini" userId="9e7d9ebf-af7e-4d05-8060-e9274881cb1b" providerId="ADAL" clId="{7F42702F-698F-4942-BC92-2E13AA85DC3C}" dt="2024-10-16T02:26:33.918" v="2721" actId="20577"/>
          <ac:spMkLst>
            <pc:docMk/>
            <pc:sldMk cId="59050433" sldId="273"/>
            <ac:spMk id="2" creationId="{E0636D5B-3202-2F8F-3B68-E72281EA783C}"/>
          </ac:spMkLst>
        </pc:spChg>
        <pc:spChg chg="mod">
          <ac:chgData name="Jyotirmay Saini" userId="9e7d9ebf-af7e-4d05-8060-e9274881cb1b" providerId="ADAL" clId="{7F42702F-698F-4942-BC92-2E13AA85DC3C}" dt="2024-10-21T21:48:27.362" v="5159" actId="20577"/>
          <ac:spMkLst>
            <pc:docMk/>
            <pc:sldMk cId="59050433" sldId="273"/>
            <ac:spMk id="3" creationId="{0BF96A9B-A980-1EB3-BFAE-025761AE00A1}"/>
          </ac:spMkLst>
        </pc:spChg>
      </pc:sldChg>
      <pc:sldChg chg="modSp mod ord">
        <pc:chgData name="Jyotirmay Saini" userId="9e7d9ebf-af7e-4d05-8060-e9274881cb1b" providerId="ADAL" clId="{7F42702F-698F-4942-BC92-2E13AA85DC3C}" dt="2024-10-22T02:58:11.044" v="6497" actId="20577"/>
        <pc:sldMkLst>
          <pc:docMk/>
          <pc:sldMk cId="2695871723" sldId="274"/>
        </pc:sldMkLst>
        <pc:spChg chg="mod">
          <ac:chgData name="Jyotirmay Saini" userId="9e7d9ebf-af7e-4d05-8060-e9274881cb1b" providerId="ADAL" clId="{7F42702F-698F-4942-BC92-2E13AA85DC3C}" dt="2024-10-22T02:58:11.044" v="6497" actId="20577"/>
          <ac:spMkLst>
            <pc:docMk/>
            <pc:sldMk cId="2695871723" sldId="274"/>
            <ac:spMk id="3" creationId="{CFCF45CC-25A0-9054-0EFC-E02C8E235D54}"/>
          </ac:spMkLst>
        </pc:spChg>
      </pc:sldChg>
      <pc:sldChg chg="modSp del mod ord modShow">
        <pc:chgData name="Jyotirmay Saini" userId="9e7d9ebf-af7e-4d05-8060-e9274881cb1b" providerId="ADAL" clId="{7F42702F-698F-4942-BC92-2E13AA85DC3C}" dt="2024-10-22T03:14:54.705" v="6633" actId="2696"/>
        <pc:sldMkLst>
          <pc:docMk/>
          <pc:sldMk cId="2214894289" sldId="275"/>
        </pc:sldMkLst>
        <pc:spChg chg="mod">
          <ac:chgData name="Jyotirmay Saini" userId="9e7d9ebf-af7e-4d05-8060-e9274881cb1b" providerId="ADAL" clId="{7F42702F-698F-4942-BC92-2E13AA85DC3C}" dt="2024-10-16T04:01:29.398" v="4243" actId="20577"/>
          <ac:spMkLst>
            <pc:docMk/>
            <pc:sldMk cId="2214894289" sldId="275"/>
            <ac:spMk id="2" creationId="{24604573-0D1D-E78B-E906-75CB76FE6BB1}"/>
          </ac:spMkLst>
        </pc:spChg>
      </pc:sldChg>
      <pc:sldChg chg="modSp mod ord">
        <pc:chgData name="Jyotirmay Saini" userId="9e7d9ebf-af7e-4d05-8060-e9274881cb1b" providerId="ADAL" clId="{7F42702F-698F-4942-BC92-2E13AA85DC3C}" dt="2024-10-16T08:00:55.067" v="4330" actId="20577"/>
        <pc:sldMkLst>
          <pc:docMk/>
          <pc:sldMk cId="1388534824" sldId="276"/>
        </pc:sldMkLst>
        <pc:spChg chg="mod">
          <ac:chgData name="Jyotirmay Saini" userId="9e7d9ebf-af7e-4d05-8060-e9274881cb1b" providerId="ADAL" clId="{7F42702F-698F-4942-BC92-2E13AA85DC3C}" dt="2024-10-16T02:02:28.530" v="2063" actId="20577"/>
          <ac:spMkLst>
            <pc:docMk/>
            <pc:sldMk cId="1388534824" sldId="276"/>
            <ac:spMk id="2" creationId="{55A8C54E-F439-E544-6A28-D212D4D64575}"/>
          </ac:spMkLst>
        </pc:spChg>
        <pc:spChg chg="mod">
          <ac:chgData name="Jyotirmay Saini" userId="9e7d9ebf-af7e-4d05-8060-e9274881cb1b" providerId="ADAL" clId="{7F42702F-698F-4942-BC92-2E13AA85DC3C}" dt="2024-10-16T08:00:55.067" v="4330" actId="20577"/>
          <ac:spMkLst>
            <pc:docMk/>
            <pc:sldMk cId="1388534824" sldId="276"/>
            <ac:spMk id="3" creationId="{8AA312A8-0B93-5A6E-A086-FC7E2501065E}"/>
          </ac:spMkLst>
        </pc:spChg>
      </pc:sldChg>
      <pc:sldChg chg="modSp mod">
        <pc:chgData name="Jyotirmay Saini" userId="9e7d9ebf-af7e-4d05-8060-e9274881cb1b" providerId="ADAL" clId="{7F42702F-698F-4942-BC92-2E13AA85DC3C}" dt="2024-10-16T02:06:33.532" v="2371" actId="1076"/>
        <pc:sldMkLst>
          <pc:docMk/>
          <pc:sldMk cId="2346218617" sldId="277"/>
        </pc:sldMkLst>
        <pc:spChg chg="mod">
          <ac:chgData name="Jyotirmay Saini" userId="9e7d9ebf-af7e-4d05-8060-e9274881cb1b" providerId="ADAL" clId="{7F42702F-698F-4942-BC92-2E13AA85DC3C}" dt="2024-10-16T02:02:17.245" v="2056" actId="20577"/>
          <ac:spMkLst>
            <pc:docMk/>
            <pc:sldMk cId="2346218617" sldId="277"/>
            <ac:spMk id="2" creationId="{98B43316-C08D-CEFC-D9D8-135F495D3445}"/>
          </ac:spMkLst>
        </pc:spChg>
        <pc:spChg chg="mod">
          <ac:chgData name="Jyotirmay Saini" userId="9e7d9ebf-af7e-4d05-8060-e9274881cb1b" providerId="ADAL" clId="{7F42702F-698F-4942-BC92-2E13AA85DC3C}" dt="2024-10-16T02:06:33.532" v="2371" actId="1076"/>
          <ac:spMkLst>
            <pc:docMk/>
            <pc:sldMk cId="2346218617" sldId="277"/>
            <ac:spMk id="3" creationId="{C9B00F8C-1C13-AD57-FF61-5FD3EF1E09BD}"/>
          </ac:spMkLst>
        </pc:spChg>
      </pc:sldChg>
      <pc:sldChg chg="delSp modSp mod">
        <pc:chgData name="Jyotirmay Saini" userId="9e7d9ebf-af7e-4d05-8060-e9274881cb1b" providerId="ADAL" clId="{7F42702F-698F-4942-BC92-2E13AA85DC3C}" dt="2024-10-22T02:47:42.345" v="6285" actId="20577"/>
        <pc:sldMkLst>
          <pc:docMk/>
          <pc:sldMk cId="4201031211" sldId="280"/>
        </pc:sldMkLst>
        <pc:spChg chg="del mod">
          <ac:chgData name="Jyotirmay Saini" userId="9e7d9ebf-af7e-4d05-8060-e9274881cb1b" providerId="ADAL" clId="{7F42702F-698F-4942-BC92-2E13AA85DC3C}" dt="2024-10-16T00:57:45.687" v="351" actId="478"/>
          <ac:spMkLst>
            <pc:docMk/>
            <pc:sldMk cId="4201031211" sldId="280"/>
            <ac:spMk id="4" creationId="{CC7BD7D5-E5AA-BC1B-F6DD-17518E113555}"/>
          </ac:spMkLst>
        </pc:spChg>
        <pc:spChg chg="del mod">
          <ac:chgData name="Jyotirmay Saini" userId="9e7d9ebf-af7e-4d05-8060-e9274881cb1b" providerId="ADAL" clId="{7F42702F-698F-4942-BC92-2E13AA85DC3C}" dt="2024-10-16T00:57:50.817" v="354" actId="478"/>
          <ac:spMkLst>
            <pc:docMk/>
            <pc:sldMk cId="4201031211" sldId="280"/>
            <ac:spMk id="5" creationId="{1AD73DB2-CD6E-B0B9-1D57-F2E5C193F05A}"/>
          </ac:spMkLst>
        </pc:spChg>
        <pc:spChg chg="mod">
          <ac:chgData name="Jyotirmay Saini" userId="9e7d9ebf-af7e-4d05-8060-e9274881cb1b" providerId="ADAL" clId="{7F42702F-698F-4942-BC92-2E13AA85DC3C}" dt="2024-10-22T02:47:42.345" v="6285" actId="20577"/>
          <ac:spMkLst>
            <pc:docMk/>
            <pc:sldMk cId="4201031211" sldId="280"/>
            <ac:spMk id="7" creationId="{97905C42-B38E-B527-ECE2-A9E7E4FD409B}"/>
          </ac:spMkLst>
        </pc:spChg>
        <pc:grpChg chg="mod">
          <ac:chgData name="Jyotirmay Saini" userId="9e7d9ebf-af7e-4d05-8060-e9274881cb1b" providerId="ADAL" clId="{7F42702F-698F-4942-BC92-2E13AA85DC3C}" dt="2024-10-21T21:17:04.997" v="4653" actId="1076"/>
          <ac:grpSpMkLst>
            <pc:docMk/>
            <pc:sldMk cId="4201031211" sldId="280"/>
            <ac:grpSpMk id="12" creationId="{E7F15B74-D2D9-7393-645A-81A25F71E6D8}"/>
          </ac:grpSpMkLst>
        </pc:grpChg>
        <pc:graphicFrameChg chg="mod">
          <ac:chgData name="Jyotirmay Saini" userId="9e7d9ebf-af7e-4d05-8060-e9274881cb1b" providerId="ADAL" clId="{7F42702F-698F-4942-BC92-2E13AA85DC3C}" dt="2024-10-21T21:17:39.296" v="4658" actId="1076"/>
          <ac:graphicFrameMkLst>
            <pc:docMk/>
            <pc:sldMk cId="4201031211" sldId="280"/>
            <ac:graphicFrameMk id="2" creationId="{D7046FFA-B98D-310A-7B42-F4DF26966E72}"/>
          </ac:graphicFrameMkLst>
        </pc:graphicFrameChg>
        <pc:graphicFrameChg chg="mod">
          <ac:chgData name="Jyotirmay Saini" userId="9e7d9ebf-af7e-4d05-8060-e9274881cb1b" providerId="ADAL" clId="{7F42702F-698F-4942-BC92-2E13AA85DC3C}" dt="2024-10-21T21:16:46.838" v="4652"/>
          <ac:graphicFrameMkLst>
            <pc:docMk/>
            <pc:sldMk cId="4201031211" sldId="280"/>
            <ac:graphicFrameMk id="8" creationId="{6D48F24F-C654-4013-AFB5-41D794679F08}"/>
          </ac:graphicFrameMkLst>
        </pc:graphicFrameChg>
      </pc:sldChg>
      <pc:sldChg chg="add del">
        <pc:chgData name="Jyotirmay Saini" userId="9e7d9ebf-af7e-4d05-8060-e9274881cb1b" providerId="ADAL" clId="{7F42702F-698F-4942-BC92-2E13AA85DC3C}" dt="2024-10-22T03:35:39.238" v="7191" actId="47"/>
        <pc:sldMkLst>
          <pc:docMk/>
          <pc:sldMk cId="12138562" sldId="281"/>
        </pc:sldMkLst>
      </pc:sldChg>
      <pc:sldChg chg="modSp add mod">
        <pc:chgData name="Jyotirmay Saini" userId="9e7d9ebf-af7e-4d05-8060-e9274881cb1b" providerId="ADAL" clId="{7F42702F-698F-4942-BC92-2E13AA85DC3C}" dt="2024-10-22T03:51:47.440" v="7479" actId="207"/>
        <pc:sldMkLst>
          <pc:docMk/>
          <pc:sldMk cId="2715651636" sldId="282"/>
        </pc:sldMkLst>
        <pc:spChg chg="mod">
          <ac:chgData name="Jyotirmay Saini" userId="9e7d9ebf-af7e-4d05-8060-e9274881cb1b" providerId="ADAL" clId="{7F42702F-698F-4942-BC92-2E13AA85DC3C}" dt="2024-10-22T03:51:47.440" v="7479" actId="207"/>
          <ac:spMkLst>
            <pc:docMk/>
            <pc:sldMk cId="2715651636" sldId="282"/>
            <ac:spMk id="3" creationId="{2EF90005-53C5-224E-CA50-4AB355E32180}"/>
          </ac:spMkLst>
        </pc:spChg>
      </pc:sldChg>
      <pc:sldChg chg="modSp del mod modShow">
        <pc:chgData name="Jyotirmay Saini" userId="9e7d9ebf-af7e-4d05-8060-e9274881cb1b" providerId="ADAL" clId="{7F42702F-698F-4942-BC92-2E13AA85DC3C}" dt="2024-10-22T03:14:52.200" v="6632" actId="2696"/>
        <pc:sldMkLst>
          <pc:docMk/>
          <pc:sldMk cId="481879437" sldId="284"/>
        </pc:sldMkLst>
        <pc:spChg chg="mod">
          <ac:chgData name="Jyotirmay Saini" userId="9e7d9ebf-af7e-4d05-8060-e9274881cb1b" providerId="ADAL" clId="{7F42702F-698F-4942-BC92-2E13AA85DC3C}" dt="2024-10-16T04:00:54.347" v="4236" actId="6549"/>
          <ac:spMkLst>
            <pc:docMk/>
            <pc:sldMk cId="481879437" sldId="284"/>
            <ac:spMk id="7" creationId="{97905C42-B38E-B527-ECE2-A9E7E4FD409B}"/>
          </ac:spMkLst>
        </pc:spChg>
      </pc:sldChg>
      <pc:sldChg chg="addSp delSp modSp del mod modShow">
        <pc:chgData name="Jyotirmay Saini" userId="9e7d9ebf-af7e-4d05-8060-e9274881cb1b" providerId="ADAL" clId="{7F42702F-698F-4942-BC92-2E13AA85DC3C}" dt="2024-10-22T03:14:46.023" v="6630" actId="2696"/>
        <pc:sldMkLst>
          <pc:docMk/>
          <pc:sldMk cId="2575607739" sldId="286"/>
        </pc:sldMkLst>
        <pc:spChg chg="mod">
          <ac:chgData name="Jyotirmay Saini" userId="9e7d9ebf-af7e-4d05-8060-e9274881cb1b" providerId="ADAL" clId="{7F42702F-698F-4942-BC92-2E13AA85DC3C}" dt="2024-10-21T21:03:04.900" v="4466" actId="1076"/>
          <ac:spMkLst>
            <pc:docMk/>
            <pc:sldMk cId="2575607739" sldId="286"/>
            <ac:spMk id="2" creationId="{D9F681FE-AA6F-ED4B-6A3B-95072B1212FF}"/>
          </ac:spMkLst>
        </pc:spChg>
        <pc:spChg chg="add mod">
          <ac:chgData name="Jyotirmay Saini" userId="9e7d9ebf-af7e-4d05-8060-e9274881cb1b" providerId="ADAL" clId="{7F42702F-698F-4942-BC92-2E13AA85DC3C}" dt="2024-10-16T03:58:57.004" v="4165"/>
          <ac:spMkLst>
            <pc:docMk/>
            <pc:sldMk cId="2575607739" sldId="286"/>
            <ac:spMk id="7" creationId="{CA1EC8CB-1561-64BB-F30E-580C1CCAFF25}"/>
          </ac:spMkLst>
        </pc:spChg>
        <pc:spChg chg="del">
          <ac:chgData name="Jyotirmay Saini" userId="9e7d9ebf-af7e-4d05-8060-e9274881cb1b" providerId="ADAL" clId="{7F42702F-698F-4942-BC92-2E13AA85DC3C}" dt="2024-10-16T03:59:02.819" v="4166" actId="478"/>
          <ac:spMkLst>
            <pc:docMk/>
            <pc:sldMk cId="2575607739" sldId="286"/>
            <ac:spMk id="10" creationId="{AC3C4ED0-D386-A116-FB1F-50C91258B652}"/>
          </ac:spMkLst>
        </pc:spChg>
        <pc:spChg chg="add del mod">
          <ac:chgData name="Jyotirmay Saini" userId="9e7d9ebf-af7e-4d05-8060-e9274881cb1b" providerId="ADAL" clId="{7F42702F-698F-4942-BC92-2E13AA85DC3C}" dt="2024-10-16T03:59:11.971" v="4169" actId="478"/>
          <ac:spMkLst>
            <pc:docMk/>
            <pc:sldMk cId="2575607739" sldId="286"/>
            <ac:spMk id="11" creationId="{6185E2F5-994A-9A72-617C-47D7088AB178}"/>
          </ac:spMkLst>
        </pc:spChg>
        <pc:spChg chg="add del mod">
          <ac:chgData name="Jyotirmay Saini" userId="9e7d9ebf-af7e-4d05-8060-e9274881cb1b" providerId="ADAL" clId="{7F42702F-698F-4942-BC92-2E13AA85DC3C}" dt="2024-10-16T03:59:09.299" v="4168" actId="478"/>
          <ac:spMkLst>
            <pc:docMk/>
            <pc:sldMk cId="2575607739" sldId="286"/>
            <ac:spMk id="12" creationId="{D4D6C8A0-72BF-6BB2-DA39-7160ADEDED18}"/>
          </ac:spMkLst>
        </pc:spChg>
        <pc:spChg chg="add mod">
          <ac:chgData name="Jyotirmay Saini" userId="9e7d9ebf-af7e-4d05-8060-e9274881cb1b" providerId="ADAL" clId="{7F42702F-698F-4942-BC92-2E13AA85DC3C}" dt="2024-10-16T03:59:19.241" v="4173" actId="1076"/>
          <ac:spMkLst>
            <pc:docMk/>
            <pc:sldMk cId="2575607739" sldId="286"/>
            <ac:spMk id="13" creationId="{7779AB0D-D892-18A3-B11F-89A899FE95EC}"/>
          </ac:spMkLst>
        </pc:spChg>
        <pc:picChg chg="del">
          <ac:chgData name="Jyotirmay Saini" userId="9e7d9ebf-af7e-4d05-8060-e9274881cb1b" providerId="ADAL" clId="{7F42702F-698F-4942-BC92-2E13AA85DC3C}" dt="2024-10-21T21:02:40.247" v="4462" actId="478"/>
          <ac:picMkLst>
            <pc:docMk/>
            <pc:sldMk cId="2575607739" sldId="286"/>
            <ac:picMk id="3" creationId="{13362D51-04C0-6A48-190E-F887E58B7001}"/>
          </ac:picMkLst>
        </pc:picChg>
        <pc:picChg chg="add mod">
          <ac:chgData name="Jyotirmay Saini" userId="9e7d9ebf-af7e-4d05-8060-e9274881cb1b" providerId="ADAL" clId="{7F42702F-698F-4942-BC92-2E13AA85DC3C}" dt="2024-10-21T21:02:50.237" v="4465" actId="1076"/>
          <ac:picMkLst>
            <pc:docMk/>
            <pc:sldMk cId="2575607739" sldId="286"/>
            <ac:picMk id="1026" creationId="{1BE3349F-1913-71DC-4A0C-07515B73B623}"/>
          </ac:picMkLst>
        </pc:picChg>
      </pc:sldChg>
      <pc:sldChg chg="addSp delSp modSp mod">
        <pc:chgData name="Jyotirmay Saini" userId="9e7d9ebf-af7e-4d05-8060-e9274881cb1b" providerId="ADAL" clId="{7F42702F-698F-4942-BC92-2E13AA85DC3C}" dt="2024-10-21T21:13:59.918" v="4642"/>
        <pc:sldMkLst>
          <pc:docMk/>
          <pc:sldMk cId="3371002529" sldId="287"/>
        </pc:sldMkLst>
        <pc:spChg chg="mod">
          <ac:chgData name="Jyotirmay Saini" userId="9e7d9ebf-af7e-4d05-8060-e9274881cb1b" providerId="ADAL" clId="{7F42702F-698F-4942-BC92-2E13AA85DC3C}" dt="2024-10-21T21:10:11.677" v="4475" actId="20577"/>
          <ac:spMkLst>
            <pc:docMk/>
            <pc:sldMk cId="3371002529" sldId="287"/>
            <ac:spMk id="10" creationId="{AC3C4ED0-D386-A116-FB1F-50C91258B652}"/>
          </ac:spMkLst>
        </pc:spChg>
        <pc:spChg chg="add mod">
          <ac:chgData name="Jyotirmay Saini" userId="9e7d9ebf-af7e-4d05-8060-e9274881cb1b" providerId="ADAL" clId="{7F42702F-698F-4942-BC92-2E13AA85DC3C}" dt="2024-10-21T21:13:28.997" v="4640"/>
          <ac:spMkLst>
            <pc:docMk/>
            <pc:sldMk cId="3371002529" sldId="287"/>
            <ac:spMk id="14" creationId="{2DE053B1-4990-5A43-A824-E220AA8C9679}"/>
          </ac:spMkLst>
        </pc:spChg>
        <pc:graphicFrameChg chg="del mod">
          <ac:chgData name="Jyotirmay Saini" userId="9e7d9ebf-af7e-4d05-8060-e9274881cb1b" providerId="ADAL" clId="{7F42702F-698F-4942-BC92-2E13AA85DC3C}" dt="2024-10-21T21:06:28.239" v="4470" actId="11529"/>
          <ac:graphicFrameMkLst>
            <pc:docMk/>
            <pc:sldMk cId="3371002529" sldId="287"/>
            <ac:graphicFrameMk id="8" creationId="{8783BFB3-F732-C980-414B-156F85E1ABF8}"/>
          </ac:graphicFrameMkLst>
        </pc:graphicFrameChg>
        <pc:picChg chg="del">
          <ac:chgData name="Jyotirmay Saini" userId="9e7d9ebf-af7e-4d05-8060-e9274881cb1b" providerId="ADAL" clId="{7F42702F-698F-4942-BC92-2E13AA85DC3C}" dt="2024-10-21T21:13:58.515" v="4641" actId="478"/>
          <ac:picMkLst>
            <pc:docMk/>
            <pc:sldMk cId="3371002529" sldId="287"/>
            <ac:picMk id="7" creationId="{A6A0BC0C-42CB-EF4B-2BD9-E5515EA4BFAE}"/>
          </ac:picMkLst>
        </pc:picChg>
        <pc:picChg chg="add mod">
          <ac:chgData name="Jyotirmay Saini" userId="9e7d9ebf-af7e-4d05-8060-e9274881cb1b" providerId="ADAL" clId="{7F42702F-698F-4942-BC92-2E13AA85DC3C}" dt="2024-10-21T21:13:59.918" v="4642"/>
          <ac:picMkLst>
            <pc:docMk/>
            <pc:sldMk cId="3371002529" sldId="287"/>
            <ac:picMk id="15" creationId="{8031554E-1C16-E2D5-A287-1A86644AD249}"/>
          </ac:picMkLst>
        </pc:picChg>
      </pc:sldChg>
      <pc:sldChg chg="modSp del mod ord">
        <pc:chgData name="Jyotirmay Saini" userId="9e7d9ebf-af7e-4d05-8060-e9274881cb1b" providerId="ADAL" clId="{7F42702F-698F-4942-BC92-2E13AA85DC3C}" dt="2024-10-22T03:14:36.174" v="6629" actId="47"/>
        <pc:sldMkLst>
          <pc:docMk/>
          <pc:sldMk cId="1586269898" sldId="448"/>
        </pc:sldMkLst>
        <pc:spChg chg="mod">
          <ac:chgData name="Jyotirmay Saini" userId="9e7d9ebf-af7e-4d05-8060-e9274881cb1b" providerId="ADAL" clId="{7F42702F-698F-4942-BC92-2E13AA85DC3C}" dt="2024-10-14T09:05:59.019" v="3" actId="14100"/>
          <ac:spMkLst>
            <pc:docMk/>
            <pc:sldMk cId="1586269898" sldId="448"/>
            <ac:spMk id="2" creationId="{12DD0395-6E2A-4D67-A1A6-3A5C1DB567C4}"/>
          </ac:spMkLst>
        </pc:spChg>
        <pc:spChg chg="mod">
          <ac:chgData name="Jyotirmay Saini" userId="9e7d9ebf-af7e-4d05-8060-e9274881cb1b" providerId="ADAL" clId="{7F42702F-698F-4942-BC92-2E13AA85DC3C}" dt="2024-10-14T09:05:33.322" v="0" actId="27636"/>
          <ac:spMkLst>
            <pc:docMk/>
            <pc:sldMk cId="1586269898" sldId="448"/>
            <ac:spMk id="3" creationId="{85903BC0-EB37-4C3E-8DD6-27F0E6CA817C}"/>
          </ac:spMkLst>
        </pc:spChg>
      </pc:sldChg>
      <pc:sldChg chg="addSp modSp new mod ord">
        <pc:chgData name="Jyotirmay Saini" userId="9e7d9ebf-af7e-4d05-8060-e9274881cb1b" providerId="ADAL" clId="{7F42702F-698F-4942-BC92-2E13AA85DC3C}" dt="2024-10-16T02:00:19.106" v="2015" actId="20577"/>
        <pc:sldMkLst>
          <pc:docMk/>
          <pc:sldMk cId="3761305928" sldId="449"/>
        </pc:sldMkLst>
        <pc:spChg chg="mod">
          <ac:chgData name="Jyotirmay Saini" userId="9e7d9ebf-af7e-4d05-8060-e9274881cb1b" providerId="ADAL" clId="{7F42702F-698F-4942-BC92-2E13AA85DC3C}" dt="2024-10-15T22:09:44.935" v="41" actId="20577"/>
          <ac:spMkLst>
            <pc:docMk/>
            <pc:sldMk cId="3761305928" sldId="449"/>
            <ac:spMk id="2" creationId="{EDBD1C53-EEF2-457C-22B8-C03F2C56F734}"/>
          </ac:spMkLst>
        </pc:spChg>
        <pc:spChg chg="mod">
          <ac:chgData name="Jyotirmay Saini" userId="9e7d9ebf-af7e-4d05-8060-e9274881cb1b" providerId="ADAL" clId="{7F42702F-698F-4942-BC92-2E13AA85DC3C}" dt="2024-10-16T02:00:19.106" v="2015" actId="20577"/>
          <ac:spMkLst>
            <pc:docMk/>
            <pc:sldMk cId="3761305928" sldId="449"/>
            <ac:spMk id="3" creationId="{45BB554D-1963-6FC2-590D-7B04D28D7019}"/>
          </ac:spMkLst>
        </pc:spChg>
        <pc:picChg chg="add mod">
          <ac:chgData name="Jyotirmay Saini" userId="9e7d9ebf-af7e-4d05-8060-e9274881cb1b" providerId="ADAL" clId="{7F42702F-698F-4942-BC92-2E13AA85DC3C}" dt="2024-10-15T22:30:09.210" v="292" actId="1076"/>
          <ac:picMkLst>
            <pc:docMk/>
            <pc:sldMk cId="3761305928" sldId="449"/>
            <ac:picMk id="1026" creationId="{DF46A06A-B4EB-7CFC-AC6E-53CF6A27E660}"/>
          </ac:picMkLst>
        </pc:picChg>
      </pc:sldChg>
      <pc:sldChg chg="modSp mod ord">
        <pc:chgData name="Jyotirmay Saini" userId="9e7d9ebf-af7e-4d05-8060-e9274881cb1b" providerId="ADAL" clId="{7F42702F-698F-4942-BC92-2E13AA85DC3C}" dt="2024-10-22T02:47:38.108" v="6283" actId="20577"/>
        <pc:sldMkLst>
          <pc:docMk/>
          <pc:sldMk cId="3799961649" sldId="450"/>
        </pc:sldMkLst>
        <pc:spChg chg="mod">
          <ac:chgData name="Jyotirmay Saini" userId="9e7d9ebf-af7e-4d05-8060-e9274881cb1b" providerId="ADAL" clId="{7F42702F-698F-4942-BC92-2E13AA85DC3C}" dt="2024-10-22T02:47:38.108" v="6283" actId="20577"/>
          <ac:spMkLst>
            <pc:docMk/>
            <pc:sldMk cId="3799961649" sldId="450"/>
            <ac:spMk id="10" creationId="{AC3C4ED0-D386-A116-FB1F-50C91258B652}"/>
          </ac:spMkLst>
        </pc:spChg>
        <pc:graphicFrameChg chg="mod">
          <ac:chgData name="Jyotirmay Saini" userId="9e7d9ebf-af7e-4d05-8060-e9274881cb1b" providerId="ADAL" clId="{7F42702F-698F-4942-BC92-2E13AA85DC3C}" dt="2024-10-16T01:00:15.641" v="356" actId="13782"/>
          <ac:graphicFrameMkLst>
            <pc:docMk/>
            <pc:sldMk cId="3799961649" sldId="450"/>
            <ac:graphicFrameMk id="12" creationId="{03EEF7D1-E802-C6D0-A20E-60721ECD8A57}"/>
          </ac:graphicFrameMkLst>
        </pc:graphicFrameChg>
      </pc:sldChg>
      <pc:sldChg chg="del">
        <pc:chgData name="Jyotirmay Saini" userId="9e7d9ebf-af7e-4d05-8060-e9274881cb1b" providerId="ADAL" clId="{7F42702F-698F-4942-BC92-2E13AA85DC3C}" dt="2024-10-15T22:21:34.566" v="269"/>
        <pc:sldMkLst>
          <pc:docMk/>
          <pc:sldMk cId="757123923" sldId="451"/>
        </pc:sldMkLst>
      </pc:sldChg>
      <pc:sldChg chg="addSp delSp modSp new mod modClrScheme chgLayout">
        <pc:chgData name="Jyotirmay Saini" userId="9e7d9ebf-af7e-4d05-8060-e9274881cb1b" providerId="ADAL" clId="{7F42702F-698F-4942-BC92-2E13AA85DC3C}" dt="2024-10-16T01:07:57.237" v="432" actId="20577"/>
        <pc:sldMkLst>
          <pc:docMk/>
          <pc:sldMk cId="2163053425" sldId="451"/>
        </pc:sldMkLst>
        <pc:spChg chg="del mod ord">
          <ac:chgData name="Jyotirmay Saini" userId="9e7d9ebf-af7e-4d05-8060-e9274881cb1b" providerId="ADAL" clId="{7F42702F-698F-4942-BC92-2E13AA85DC3C}" dt="2024-10-15T23:19:01.316" v="295" actId="700"/>
          <ac:spMkLst>
            <pc:docMk/>
            <pc:sldMk cId="2163053425" sldId="451"/>
            <ac:spMk id="2" creationId="{C8C655CF-263C-107E-F589-4088DDF895E9}"/>
          </ac:spMkLst>
        </pc:spChg>
        <pc:spChg chg="del mod ord">
          <ac:chgData name="Jyotirmay Saini" userId="9e7d9ebf-af7e-4d05-8060-e9274881cb1b" providerId="ADAL" clId="{7F42702F-698F-4942-BC92-2E13AA85DC3C}" dt="2024-10-15T23:19:01.316" v="295" actId="700"/>
          <ac:spMkLst>
            <pc:docMk/>
            <pc:sldMk cId="2163053425" sldId="451"/>
            <ac:spMk id="3" creationId="{7BD0E2B7-CCCC-9989-6980-6219A1C9C6C1}"/>
          </ac:spMkLst>
        </pc:spChg>
        <pc:spChg chg="mod ord">
          <ac:chgData name="Jyotirmay Saini" userId="9e7d9ebf-af7e-4d05-8060-e9274881cb1b" providerId="ADAL" clId="{7F42702F-698F-4942-BC92-2E13AA85DC3C}" dt="2024-10-15T23:19:01.316" v="295" actId="700"/>
          <ac:spMkLst>
            <pc:docMk/>
            <pc:sldMk cId="2163053425" sldId="451"/>
            <ac:spMk id="4" creationId="{93B661C3-2BF7-4824-5E73-798E345BC1D5}"/>
          </ac:spMkLst>
        </pc:spChg>
        <pc:spChg chg="add mod ord">
          <ac:chgData name="Jyotirmay Saini" userId="9e7d9ebf-af7e-4d05-8060-e9274881cb1b" providerId="ADAL" clId="{7F42702F-698F-4942-BC92-2E13AA85DC3C}" dt="2024-10-16T01:07:10.007" v="426" actId="20577"/>
          <ac:spMkLst>
            <pc:docMk/>
            <pc:sldMk cId="2163053425" sldId="451"/>
            <ac:spMk id="5" creationId="{8279C8B2-E083-6BD1-B2F4-9EDC0748C205}"/>
          </ac:spMkLst>
        </pc:spChg>
        <pc:spChg chg="add del mod ord">
          <ac:chgData name="Jyotirmay Saini" userId="9e7d9ebf-af7e-4d05-8060-e9274881cb1b" providerId="ADAL" clId="{7F42702F-698F-4942-BC92-2E13AA85DC3C}" dt="2024-10-15T23:19:49.530" v="330" actId="478"/>
          <ac:spMkLst>
            <pc:docMk/>
            <pc:sldMk cId="2163053425" sldId="451"/>
            <ac:spMk id="6" creationId="{1489318F-489C-6913-07A6-714D2AB33982}"/>
          </ac:spMkLst>
        </pc:spChg>
        <pc:spChg chg="add mod">
          <ac:chgData name="Jyotirmay Saini" userId="9e7d9ebf-af7e-4d05-8060-e9274881cb1b" providerId="ADAL" clId="{7F42702F-698F-4942-BC92-2E13AA85DC3C}" dt="2024-10-15T23:19:09.051" v="299"/>
          <ac:spMkLst>
            <pc:docMk/>
            <pc:sldMk cId="2163053425" sldId="451"/>
            <ac:spMk id="7" creationId="{5AD15151-B3D2-B66F-3A75-6571259F1DE7}"/>
          </ac:spMkLst>
        </pc:spChg>
        <pc:spChg chg="add mod">
          <ac:chgData name="Jyotirmay Saini" userId="9e7d9ebf-af7e-4d05-8060-e9274881cb1b" providerId="ADAL" clId="{7F42702F-698F-4942-BC92-2E13AA85DC3C}" dt="2024-10-15T23:19:08.305" v="298"/>
          <ac:spMkLst>
            <pc:docMk/>
            <pc:sldMk cId="2163053425" sldId="451"/>
            <ac:spMk id="8" creationId="{5AD15151-B3D2-B66F-3A75-6571259F1DE7}"/>
          </ac:spMkLst>
        </pc:spChg>
        <pc:spChg chg="add mod">
          <ac:chgData name="Jyotirmay Saini" userId="9e7d9ebf-af7e-4d05-8060-e9274881cb1b" providerId="ADAL" clId="{7F42702F-698F-4942-BC92-2E13AA85DC3C}" dt="2024-10-16T01:07:57.237" v="432" actId="20577"/>
          <ac:spMkLst>
            <pc:docMk/>
            <pc:sldMk cId="2163053425" sldId="451"/>
            <ac:spMk id="9" creationId="{AC71848D-3B3D-3C6F-8FBD-664F61706BC1}"/>
          </ac:spMkLst>
        </pc:spChg>
        <pc:spChg chg="add mod">
          <ac:chgData name="Jyotirmay Saini" userId="9e7d9ebf-af7e-4d05-8060-e9274881cb1b" providerId="ADAL" clId="{7F42702F-698F-4942-BC92-2E13AA85DC3C}" dt="2024-10-16T01:06:31.881" v="394" actId="404"/>
          <ac:spMkLst>
            <pc:docMk/>
            <pc:sldMk cId="2163053425" sldId="451"/>
            <ac:spMk id="10" creationId="{1267A15C-D26B-EE05-C120-37E2B58F0538}"/>
          </ac:spMkLst>
        </pc:spChg>
        <pc:spChg chg="add mod">
          <ac:chgData name="Jyotirmay Saini" userId="9e7d9ebf-af7e-4d05-8060-e9274881cb1b" providerId="ADAL" clId="{7F42702F-698F-4942-BC92-2E13AA85DC3C}" dt="2024-10-16T01:06:31.881" v="394" actId="404"/>
          <ac:spMkLst>
            <pc:docMk/>
            <pc:sldMk cId="2163053425" sldId="451"/>
            <ac:spMk id="11" creationId="{002415EB-EF1A-DE70-C7F1-20D9B4C9404D}"/>
          </ac:spMkLst>
        </pc:spChg>
      </pc:sldChg>
      <pc:sldChg chg="modSp add mod">
        <pc:chgData name="Jyotirmay Saini" userId="9e7d9ebf-af7e-4d05-8060-e9274881cb1b" providerId="ADAL" clId="{7F42702F-698F-4942-BC92-2E13AA85DC3C}" dt="2024-10-21T21:47:42.987" v="5158" actId="20577"/>
        <pc:sldMkLst>
          <pc:docMk/>
          <pc:sldMk cId="1518400637" sldId="452"/>
        </pc:sldMkLst>
        <pc:spChg chg="mod">
          <ac:chgData name="Jyotirmay Saini" userId="9e7d9ebf-af7e-4d05-8060-e9274881cb1b" providerId="ADAL" clId="{7F42702F-698F-4942-BC92-2E13AA85DC3C}" dt="2024-10-16T01:08:43.360" v="446" actId="20577"/>
          <ac:spMkLst>
            <pc:docMk/>
            <pc:sldMk cId="1518400637" sldId="452"/>
            <ac:spMk id="2" creationId="{58456442-1A24-1721-6F2F-780ED7656C59}"/>
          </ac:spMkLst>
        </pc:spChg>
        <pc:spChg chg="mod">
          <ac:chgData name="Jyotirmay Saini" userId="9e7d9ebf-af7e-4d05-8060-e9274881cb1b" providerId="ADAL" clId="{7F42702F-698F-4942-BC92-2E13AA85DC3C}" dt="2024-10-21T21:47:42.987" v="5158" actId="20577"/>
          <ac:spMkLst>
            <pc:docMk/>
            <pc:sldMk cId="1518400637" sldId="452"/>
            <ac:spMk id="3" creationId="{C43FB115-76C0-BA78-5E91-3DDE2E7741FF}"/>
          </ac:spMkLst>
        </pc:spChg>
      </pc:sldChg>
      <pc:sldChg chg="del">
        <pc:chgData name="Jyotirmay Saini" userId="9e7d9ebf-af7e-4d05-8060-e9274881cb1b" providerId="ADAL" clId="{7F42702F-698F-4942-BC92-2E13AA85DC3C}" dt="2024-10-15T22:21:34.566" v="269"/>
        <pc:sldMkLst>
          <pc:docMk/>
          <pc:sldMk cId="2617532646" sldId="452"/>
        </pc:sldMkLst>
      </pc:sldChg>
      <pc:sldChg chg="modSp add mod">
        <pc:chgData name="Jyotirmay Saini" userId="9e7d9ebf-af7e-4d05-8060-e9274881cb1b" providerId="ADAL" clId="{7F42702F-698F-4942-BC92-2E13AA85DC3C}" dt="2024-10-22T05:09:50.167" v="7498" actId="6549"/>
        <pc:sldMkLst>
          <pc:docMk/>
          <pc:sldMk cId="1906332678" sldId="453"/>
        </pc:sldMkLst>
        <pc:spChg chg="mod">
          <ac:chgData name="Jyotirmay Saini" userId="9e7d9ebf-af7e-4d05-8060-e9274881cb1b" providerId="ADAL" clId="{7F42702F-698F-4942-BC92-2E13AA85DC3C}" dt="2024-10-16T02:26:40.095" v="2725" actId="20577"/>
          <ac:spMkLst>
            <pc:docMk/>
            <pc:sldMk cId="1906332678" sldId="453"/>
            <ac:spMk id="2" creationId="{E0636D5B-3202-2F8F-3B68-E72281EA783C}"/>
          </ac:spMkLst>
        </pc:spChg>
        <pc:spChg chg="mod">
          <ac:chgData name="Jyotirmay Saini" userId="9e7d9ebf-af7e-4d05-8060-e9274881cb1b" providerId="ADAL" clId="{7F42702F-698F-4942-BC92-2E13AA85DC3C}" dt="2024-10-22T05:09:50.167" v="7498" actId="6549"/>
          <ac:spMkLst>
            <pc:docMk/>
            <pc:sldMk cId="1906332678" sldId="453"/>
            <ac:spMk id="3" creationId="{0BF96A9B-A980-1EB3-BFAE-025761AE00A1}"/>
          </ac:spMkLst>
        </pc:spChg>
      </pc:sldChg>
      <pc:sldChg chg="del">
        <pc:chgData name="Jyotirmay Saini" userId="9e7d9ebf-af7e-4d05-8060-e9274881cb1b" providerId="ADAL" clId="{7F42702F-698F-4942-BC92-2E13AA85DC3C}" dt="2024-10-15T22:21:34.566" v="269"/>
        <pc:sldMkLst>
          <pc:docMk/>
          <pc:sldMk cId="3069471109" sldId="453"/>
        </pc:sldMkLst>
      </pc:sldChg>
      <pc:sldChg chg="addSp delSp modSp new mod modClrScheme chgLayout">
        <pc:chgData name="Jyotirmay Saini" userId="9e7d9ebf-af7e-4d05-8060-e9274881cb1b" providerId="ADAL" clId="{7F42702F-698F-4942-BC92-2E13AA85DC3C}" dt="2024-10-16T03:56:48.109" v="4125" actId="1076"/>
        <pc:sldMkLst>
          <pc:docMk/>
          <pc:sldMk cId="2030216333" sldId="454"/>
        </pc:sldMkLst>
        <pc:spChg chg="del">
          <ac:chgData name="Jyotirmay Saini" userId="9e7d9ebf-af7e-4d05-8060-e9274881cb1b" providerId="ADAL" clId="{7F42702F-698F-4942-BC92-2E13AA85DC3C}" dt="2024-10-16T03:55:49.923" v="4101" actId="700"/>
          <ac:spMkLst>
            <pc:docMk/>
            <pc:sldMk cId="2030216333" sldId="454"/>
            <ac:spMk id="2" creationId="{BF31AAE3-4790-6B68-7C73-DFCED41D225E}"/>
          </ac:spMkLst>
        </pc:spChg>
        <pc:spChg chg="add del">
          <ac:chgData name="Jyotirmay Saini" userId="9e7d9ebf-af7e-4d05-8060-e9274881cb1b" providerId="ADAL" clId="{7F42702F-698F-4942-BC92-2E13AA85DC3C}" dt="2024-10-16T03:55:49.923" v="4101" actId="700"/>
          <ac:spMkLst>
            <pc:docMk/>
            <pc:sldMk cId="2030216333" sldId="454"/>
            <ac:spMk id="3" creationId="{DDA23275-45E4-3166-16B4-4C6A46E3641D}"/>
          </ac:spMkLst>
        </pc:spChg>
        <pc:spChg chg="mod ord">
          <ac:chgData name="Jyotirmay Saini" userId="9e7d9ebf-af7e-4d05-8060-e9274881cb1b" providerId="ADAL" clId="{7F42702F-698F-4942-BC92-2E13AA85DC3C}" dt="2024-10-16T03:55:49.923" v="4101" actId="700"/>
          <ac:spMkLst>
            <pc:docMk/>
            <pc:sldMk cId="2030216333" sldId="454"/>
            <ac:spMk id="4" creationId="{21A56088-9293-C891-280F-E7FCB37C0036}"/>
          </ac:spMkLst>
        </pc:spChg>
        <pc:spChg chg="add mod">
          <ac:chgData name="Jyotirmay Saini" userId="9e7d9ebf-af7e-4d05-8060-e9274881cb1b" providerId="ADAL" clId="{7F42702F-698F-4942-BC92-2E13AA85DC3C}" dt="2024-10-16T03:56:48.109" v="4125" actId="1076"/>
          <ac:spMkLst>
            <pc:docMk/>
            <pc:sldMk cId="2030216333" sldId="454"/>
            <ac:spMk id="6" creationId="{20F41E9B-88A3-FC25-F7A1-8F72398121A4}"/>
          </ac:spMkLst>
        </pc:spChg>
        <pc:picChg chg="add del mod ord">
          <ac:chgData name="Jyotirmay Saini" userId="9e7d9ebf-af7e-4d05-8060-e9274881cb1b" providerId="ADAL" clId="{7F42702F-698F-4942-BC92-2E13AA85DC3C}" dt="2024-10-16T03:55:38.388" v="4100" actId="34307"/>
          <ac:picMkLst>
            <pc:docMk/>
            <pc:sldMk cId="2030216333" sldId="454"/>
            <ac:picMk id="5" creationId="{CF78D620-DE31-5FC7-E832-03887AF9B54C}"/>
          </ac:picMkLst>
        </pc:picChg>
      </pc:sldChg>
      <pc:sldChg chg="addSp delSp modSp add mod ord">
        <pc:chgData name="Jyotirmay Saini" userId="9e7d9ebf-af7e-4d05-8060-e9274881cb1b" providerId="ADAL" clId="{7F42702F-698F-4942-BC92-2E13AA85DC3C}" dt="2024-10-22T03:12:18.536" v="6624"/>
        <pc:sldMkLst>
          <pc:docMk/>
          <pc:sldMk cId="363023219" sldId="455"/>
        </pc:sldMkLst>
        <pc:spChg chg="del mod">
          <ac:chgData name="Jyotirmay Saini" userId="9e7d9ebf-af7e-4d05-8060-e9274881cb1b" providerId="ADAL" clId="{7F42702F-698F-4942-BC92-2E13AA85DC3C}" dt="2024-10-21T13:58:44.461" v="4336"/>
          <ac:spMkLst>
            <pc:docMk/>
            <pc:sldMk cId="363023219" sldId="455"/>
            <ac:spMk id="3" creationId="{EDA95D94-2BC6-DC0B-0E28-E45DD0BA9104}"/>
          </ac:spMkLst>
        </pc:spChg>
        <pc:picChg chg="add mod">
          <ac:chgData name="Jyotirmay Saini" userId="9e7d9ebf-af7e-4d05-8060-e9274881cb1b" providerId="ADAL" clId="{7F42702F-698F-4942-BC92-2E13AA85DC3C}" dt="2024-10-21T13:59:06.202" v="4339" actId="1076"/>
          <ac:picMkLst>
            <pc:docMk/>
            <pc:sldMk cId="363023219" sldId="455"/>
            <ac:picMk id="1026" creationId="{39AA9F88-F23D-CCE3-5D77-7D4567AFBEC7}"/>
          </ac:picMkLst>
        </pc:picChg>
      </pc:sldChg>
      <pc:sldChg chg="addSp delSp modSp add mod ord">
        <pc:chgData name="Jyotirmay Saini" userId="9e7d9ebf-af7e-4d05-8060-e9274881cb1b" providerId="ADAL" clId="{7F42702F-698F-4942-BC92-2E13AA85DC3C}" dt="2024-10-22T03:12:20.312" v="6626"/>
        <pc:sldMkLst>
          <pc:docMk/>
          <pc:sldMk cId="1497725487" sldId="456"/>
        </pc:sldMkLst>
        <pc:spChg chg="del mod">
          <ac:chgData name="Jyotirmay Saini" userId="9e7d9ebf-af7e-4d05-8060-e9274881cb1b" providerId="ADAL" clId="{7F42702F-698F-4942-BC92-2E13AA85DC3C}" dt="2024-10-21T14:00:07.985" v="4341"/>
          <ac:spMkLst>
            <pc:docMk/>
            <pc:sldMk cId="1497725487" sldId="456"/>
            <ac:spMk id="3" creationId="{EDA95D94-2BC6-DC0B-0E28-E45DD0BA9104}"/>
          </ac:spMkLst>
        </pc:spChg>
        <pc:picChg chg="add mod">
          <ac:chgData name="Jyotirmay Saini" userId="9e7d9ebf-af7e-4d05-8060-e9274881cb1b" providerId="ADAL" clId="{7F42702F-698F-4942-BC92-2E13AA85DC3C}" dt="2024-10-21T14:00:15.175" v="4343" actId="1076"/>
          <ac:picMkLst>
            <pc:docMk/>
            <pc:sldMk cId="1497725487" sldId="456"/>
            <ac:picMk id="2050" creationId="{0BCA412C-DAC2-2ACC-FAFF-7756B72F08DA}"/>
          </ac:picMkLst>
        </pc:picChg>
      </pc:sldChg>
      <pc:sldChg chg="modSp add del mod ord">
        <pc:chgData name="Jyotirmay Saini" userId="9e7d9ebf-af7e-4d05-8060-e9274881cb1b" providerId="ADAL" clId="{7F42702F-698F-4942-BC92-2E13AA85DC3C}" dt="2024-10-22T03:35:31.833" v="7190" actId="47"/>
        <pc:sldMkLst>
          <pc:docMk/>
          <pc:sldMk cId="128778187" sldId="457"/>
        </pc:sldMkLst>
        <pc:spChg chg="mod">
          <ac:chgData name="Jyotirmay Saini" userId="9e7d9ebf-af7e-4d05-8060-e9274881cb1b" providerId="ADAL" clId="{7F42702F-698F-4942-BC92-2E13AA85DC3C}" dt="2024-10-21T22:49:32.326" v="5762" actId="20577"/>
          <ac:spMkLst>
            <pc:docMk/>
            <pc:sldMk cId="128778187" sldId="457"/>
            <ac:spMk id="2" creationId="{86E134C7-69D0-A72F-15D3-30AA89AEDA21}"/>
          </ac:spMkLst>
        </pc:spChg>
        <pc:spChg chg="mod">
          <ac:chgData name="Jyotirmay Saini" userId="9e7d9ebf-af7e-4d05-8060-e9274881cb1b" providerId="ADAL" clId="{7F42702F-698F-4942-BC92-2E13AA85DC3C}" dt="2024-10-21T22:52:10.745" v="5897" actId="20577"/>
          <ac:spMkLst>
            <pc:docMk/>
            <pc:sldMk cId="128778187" sldId="457"/>
            <ac:spMk id="3" creationId="{7B1D1FB8-670F-B2F4-E7DE-D3EC8C78AA53}"/>
          </ac:spMkLst>
        </pc:spChg>
      </pc:sldChg>
      <pc:sldChg chg="add del mod modShow">
        <pc:chgData name="Jyotirmay Saini" userId="9e7d9ebf-af7e-4d05-8060-e9274881cb1b" providerId="ADAL" clId="{7F42702F-698F-4942-BC92-2E13AA85DC3C}" dt="2024-10-22T03:14:49.280" v="6631" actId="2696"/>
        <pc:sldMkLst>
          <pc:docMk/>
          <pc:sldMk cId="3299993360" sldId="458"/>
        </pc:sldMkLst>
      </pc:sldChg>
      <pc:sldChg chg="delSp modSp mod">
        <pc:chgData name="Jyotirmay Saini" userId="9e7d9ebf-af7e-4d05-8060-e9274881cb1b" providerId="ADAL" clId="{7F42702F-698F-4942-BC92-2E13AA85DC3C}" dt="2024-10-22T02:52:26.748" v="6346" actId="403"/>
        <pc:sldMkLst>
          <pc:docMk/>
          <pc:sldMk cId="2386668570" sldId="837"/>
        </pc:sldMkLst>
        <pc:spChg chg="mod">
          <ac:chgData name="Jyotirmay Saini" userId="9e7d9ebf-af7e-4d05-8060-e9274881cb1b" providerId="ADAL" clId="{7F42702F-698F-4942-BC92-2E13AA85DC3C}" dt="2024-10-22T02:52:26.748" v="6346" actId="403"/>
          <ac:spMkLst>
            <pc:docMk/>
            <pc:sldMk cId="2386668570" sldId="837"/>
            <ac:spMk id="27" creationId="{5676F749-EE2F-E4BA-8250-344CBD5F9D70}"/>
          </ac:spMkLst>
        </pc:spChg>
        <pc:picChg chg="del">
          <ac:chgData name="Jyotirmay Saini" userId="9e7d9ebf-af7e-4d05-8060-e9274881cb1b" providerId="ADAL" clId="{7F42702F-698F-4942-BC92-2E13AA85DC3C}" dt="2024-10-21T23:07:52.909" v="5948" actId="478"/>
          <ac:picMkLst>
            <pc:docMk/>
            <pc:sldMk cId="2386668570" sldId="837"/>
            <ac:picMk id="3" creationId="{27599545-9289-5FE3-40BA-2784D5C8B1A4}"/>
          </ac:picMkLst>
        </pc:picChg>
      </pc:sldChg>
      <pc:sldChg chg="delSp modSp mod">
        <pc:chgData name="Jyotirmay Saini" userId="9e7d9ebf-af7e-4d05-8060-e9274881cb1b" providerId="ADAL" clId="{7F42702F-698F-4942-BC92-2E13AA85DC3C}" dt="2024-10-22T02:50:10.139" v="6306" actId="20577"/>
        <pc:sldMkLst>
          <pc:docMk/>
          <pc:sldMk cId="3363630344" sldId="1344"/>
        </pc:sldMkLst>
        <pc:spChg chg="mod">
          <ac:chgData name="Jyotirmay Saini" userId="9e7d9ebf-af7e-4d05-8060-e9274881cb1b" providerId="ADAL" clId="{7F42702F-698F-4942-BC92-2E13AA85DC3C}" dt="2024-10-22T02:50:10.139" v="6306" actId="20577"/>
          <ac:spMkLst>
            <pc:docMk/>
            <pc:sldMk cId="3363630344" sldId="1344"/>
            <ac:spMk id="2" creationId="{13E0C3DE-7D34-5C7F-1FB6-EEDBC3C3006A}"/>
          </ac:spMkLst>
        </pc:spChg>
        <pc:picChg chg="mod">
          <ac:chgData name="Jyotirmay Saini" userId="9e7d9ebf-af7e-4d05-8060-e9274881cb1b" providerId="ADAL" clId="{7F42702F-698F-4942-BC92-2E13AA85DC3C}" dt="2024-10-22T02:42:28.635" v="6279" actId="1076"/>
          <ac:picMkLst>
            <pc:docMk/>
            <pc:sldMk cId="3363630344" sldId="1344"/>
            <ac:picMk id="7" creationId="{0B50243D-0EEB-131A-BB18-4A507EBA0834}"/>
          </ac:picMkLst>
        </pc:picChg>
        <pc:picChg chg="del">
          <ac:chgData name="Jyotirmay Saini" userId="9e7d9ebf-af7e-4d05-8060-e9274881cb1b" providerId="ADAL" clId="{7F42702F-698F-4942-BC92-2E13AA85DC3C}" dt="2024-10-21T23:04:40.578" v="5936" actId="478"/>
          <ac:picMkLst>
            <pc:docMk/>
            <pc:sldMk cId="3363630344" sldId="1344"/>
            <ac:picMk id="8" creationId="{FA60E97B-7A16-CF4B-A830-EFDFAFE51138}"/>
          </ac:picMkLst>
        </pc:picChg>
      </pc:sldChg>
      <pc:sldChg chg="delSp modSp mod">
        <pc:chgData name="Jyotirmay Saini" userId="9e7d9ebf-af7e-4d05-8060-e9274881cb1b" providerId="ADAL" clId="{7F42702F-698F-4942-BC92-2E13AA85DC3C}" dt="2024-10-22T02:49:41.436" v="6296" actId="20577"/>
        <pc:sldMkLst>
          <pc:docMk/>
          <pc:sldMk cId="2397144562" sldId="1347"/>
        </pc:sldMkLst>
        <pc:spChg chg="mod">
          <ac:chgData name="Jyotirmay Saini" userId="9e7d9ebf-af7e-4d05-8060-e9274881cb1b" providerId="ADAL" clId="{7F42702F-698F-4942-BC92-2E13AA85DC3C}" dt="2024-10-22T02:49:41.436" v="6296" actId="20577"/>
          <ac:spMkLst>
            <pc:docMk/>
            <pc:sldMk cId="2397144562" sldId="1347"/>
            <ac:spMk id="8" creationId="{4214C65A-CD5C-5246-B290-C8B80806A9AD}"/>
          </ac:spMkLst>
        </pc:spChg>
        <pc:picChg chg="del">
          <ac:chgData name="Jyotirmay Saini" userId="9e7d9ebf-af7e-4d05-8060-e9274881cb1b" providerId="ADAL" clId="{7F42702F-698F-4942-BC92-2E13AA85DC3C}" dt="2024-10-21T23:07:26.090" v="5947" actId="478"/>
          <ac:picMkLst>
            <pc:docMk/>
            <pc:sldMk cId="2397144562" sldId="1347"/>
            <ac:picMk id="21" creationId="{FF3F49D8-DEBC-C540-B52F-640AF1C36DBE}"/>
          </ac:picMkLst>
        </pc:picChg>
      </pc:sldChg>
      <pc:sldChg chg="delSp modSp mod">
        <pc:chgData name="Jyotirmay Saini" userId="9e7d9ebf-af7e-4d05-8060-e9274881cb1b" providerId="ADAL" clId="{7F42702F-698F-4942-BC92-2E13AA85DC3C}" dt="2024-10-22T02:50:02.738" v="6302" actId="20577"/>
        <pc:sldMkLst>
          <pc:docMk/>
          <pc:sldMk cId="1952264141" sldId="1352"/>
        </pc:sldMkLst>
        <pc:spChg chg="mod">
          <ac:chgData name="Jyotirmay Saini" userId="9e7d9ebf-af7e-4d05-8060-e9274881cb1b" providerId="ADAL" clId="{7F42702F-698F-4942-BC92-2E13AA85DC3C}" dt="2024-10-22T02:50:02.738" v="6302" actId="20577"/>
          <ac:spMkLst>
            <pc:docMk/>
            <pc:sldMk cId="1952264141" sldId="1352"/>
            <ac:spMk id="2" creationId="{13E0C3DE-7D34-5C7F-1FB6-EEDBC3C3006A}"/>
          </ac:spMkLst>
        </pc:spChg>
        <pc:spChg chg="mod">
          <ac:chgData name="Jyotirmay Saini" userId="9e7d9ebf-af7e-4d05-8060-e9274881cb1b" providerId="ADAL" clId="{7F42702F-698F-4942-BC92-2E13AA85DC3C}" dt="2024-10-21T23:04:27.415" v="5934" actId="1076"/>
          <ac:spMkLst>
            <pc:docMk/>
            <pc:sldMk cId="1952264141" sldId="1352"/>
            <ac:spMk id="10" creationId="{F544F1E3-6E2B-8A42-9641-DB1A424B6A31}"/>
          </ac:spMkLst>
        </pc:spChg>
        <pc:picChg chg="del">
          <ac:chgData name="Jyotirmay Saini" userId="9e7d9ebf-af7e-4d05-8060-e9274881cb1b" providerId="ADAL" clId="{7F42702F-698F-4942-BC92-2E13AA85DC3C}" dt="2024-10-21T23:03:47.436" v="5904" actId="478"/>
          <ac:picMkLst>
            <pc:docMk/>
            <pc:sldMk cId="1952264141" sldId="1352"/>
            <ac:picMk id="8" creationId="{FA60E97B-7A16-CF4B-A830-EFDFAFE51138}"/>
          </ac:picMkLst>
        </pc:picChg>
      </pc:sldChg>
      <pc:sldChg chg="delSp modSp mod">
        <pc:chgData name="Jyotirmay Saini" userId="9e7d9ebf-af7e-4d05-8060-e9274881cb1b" providerId="ADAL" clId="{7F42702F-698F-4942-BC92-2E13AA85DC3C}" dt="2024-10-22T02:50:48.942" v="6313" actId="20577"/>
        <pc:sldMkLst>
          <pc:docMk/>
          <pc:sldMk cId="3025982102" sldId="1353"/>
        </pc:sldMkLst>
        <pc:spChg chg="mod">
          <ac:chgData name="Jyotirmay Saini" userId="9e7d9ebf-af7e-4d05-8060-e9274881cb1b" providerId="ADAL" clId="{7F42702F-698F-4942-BC92-2E13AA85DC3C}" dt="2024-10-22T02:50:48.942" v="6313" actId="20577"/>
          <ac:spMkLst>
            <pc:docMk/>
            <pc:sldMk cId="3025982102" sldId="1353"/>
            <ac:spMk id="2" creationId="{13E0C3DE-7D34-5C7F-1FB6-EEDBC3C3006A}"/>
          </ac:spMkLst>
        </pc:spChg>
        <pc:spChg chg="mod">
          <ac:chgData name="Jyotirmay Saini" userId="9e7d9ebf-af7e-4d05-8060-e9274881cb1b" providerId="ADAL" clId="{7F42702F-698F-4942-BC92-2E13AA85DC3C}" dt="2024-10-21T23:05:07.013" v="5940" actId="1076"/>
          <ac:spMkLst>
            <pc:docMk/>
            <pc:sldMk cId="3025982102" sldId="1353"/>
            <ac:spMk id="3" creationId="{B5184477-CF86-B24A-99DF-6C8FA3496FB7}"/>
          </ac:spMkLst>
        </pc:spChg>
        <pc:picChg chg="mod">
          <ac:chgData name="Jyotirmay Saini" userId="9e7d9ebf-af7e-4d05-8060-e9274881cb1b" providerId="ADAL" clId="{7F42702F-698F-4942-BC92-2E13AA85DC3C}" dt="2024-10-21T23:04:58.311" v="5938" actId="1076"/>
          <ac:picMkLst>
            <pc:docMk/>
            <pc:sldMk cId="3025982102" sldId="1353"/>
            <ac:picMk id="6" creationId="{6D8EE0AF-10C2-AA41-BCC0-C5CCC6229DAA}"/>
          </ac:picMkLst>
        </pc:picChg>
        <pc:picChg chg="del">
          <ac:chgData name="Jyotirmay Saini" userId="9e7d9ebf-af7e-4d05-8060-e9274881cb1b" providerId="ADAL" clId="{7F42702F-698F-4942-BC92-2E13AA85DC3C}" dt="2024-10-21T23:05:00.753" v="5939" actId="478"/>
          <ac:picMkLst>
            <pc:docMk/>
            <pc:sldMk cId="3025982102" sldId="1353"/>
            <ac:picMk id="8" creationId="{FA60E97B-7A16-CF4B-A830-EFDFAFE51138}"/>
          </ac:picMkLst>
        </pc:picChg>
      </pc:sldChg>
      <pc:sldChg chg="modSp add mod">
        <pc:chgData name="Jyotirmay Saini" userId="9e7d9ebf-af7e-4d05-8060-e9274881cb1b" providerId="ADAL" clId="{7F42702F-698F-4942-BC92-2E13AA85DC3C}" dt="2024-10-22T03:12:04.283" v="6622" actId="27636"/>
        <pc:sldMkLst>
          <pc:docMk/>
          <pc:sldMk cId="145569979" sldId="1354"/>
        </pc:sldMkLst>
        <pc:spChg chg="mod">
          <ac:chgData name="Jyotirmay Saini" userId="9e7d9ebf-af7e-4d05-8060-e9274881cb1b" providerId="ADAL" clId="{7F42702F-698F-4942-BC92-2E13AA85DC3C}" dt="2024-10-22T03:12:04.283" v="6622" actId="27636"/>
          <ac:spMkLst>
            <pc:docMk/>
            <pc:sldMk cId="145569979" sldId="1354"/>
            <ac:spMk id="3" creationId="{EDA95D94-2BC6-DC0B-0E28-E45DD0BA9104}"/>
          </ac:spMkLst>
        </pc:spChg>
        <pc:picChg chg="mod">
          <ac:chgData name="Jyotirmay Saini" userId="9e7d9ebf-af7e-4d05-8060-e9274881cb1b" providerId="ADAL" clId="{7F42702F-698F-4942-BC92-2E13AA85DC3C}" dt="2024-10-22T03:12:00.642" v="6620" actId="1076"/>
          <ac:picMkLst>
            <pc:docMk/>
            <pc:sldMk cId="145569979" sldId="1354"/>
            <ac:picMk id="8" creationId="{D4155C44-3814-A454-0340-55FD2E777DD8}"/>
          </ac:picMkLst>
        </pc:picChg>
      </pc:sldChg>
    </pc:docChg>
  </pc:docChgLst>
  <pc:docChgLst>
    <pc:chgData name="Jyotirmay Saini" userId="9e7d9ebf-af7e-4d05-8060-e9274881cb1b" providerId="ADAL" clId="{4FF473AB-2BC5-449C-889D-853508E2BBE4}"/>
    <pc:docChg chg="modSld">
      <pc:chgData name="Jyotirmay Saini" userId="9e7d9ebf-af7e-4d05-8060-e9274881cb1b" providerId="ADAL" clId="{4FF473AB-2BC5-449C-889D-853508E2BBE4}" dt="2024-12-03T19:44:50.468" v="37" actId="6549"/>
      <pc:docMkLst>
        <pc:docMk/>
      </pc:docMkLst>
      <pc:sldChg chg="modSp mod">
        <pc:chgData name="Jyotirmay Saini" userId="9e7d9ebf-af7e-4d05-8060-e9274881cb1b" providerId="ADAL" clId="{4FF473AB-2BC5-449C-889D-853508E2BBE4}" dt="2024-12-03T19:43:43.608" v="0" actId="1076"/>
        <pc:sldMkLst>
          <pc:docMk/>
          <pc:sldMk cId="1782112298" sldId="456"/>
        </pc:sldMkLst>
        <pc:spChg chg="mod">
          <ac:chgData name="Jyotirmay Saini" userId="9e7d9ebf-af7e-4d05-8060-e9274881cb1b" providerId="ADAL" clId="{4FF473AB-2BC5-449C-889D-853508E2BBE4}" dt="2024-12-03T19:43:43.608" v="0" actId="1076"/>
          <ac:spMkLst>
            <pc:docMk/>
            <pc:sldMk cId="1782112298" sldId="456"/>
            <ac:spMk id="2" creationId="{FE154CBF-EC01-DE65-EDDA-220DA6349D1A}"/>
          </ac:spMkLst>
        </pc:spChg>
      </pc:sldChg>
      <pc:sldChg chg="modSp mod">
        <pc:chgData name="Jyotirmay Saini" userId="9e7d9ebf-af7e-4d05-8060-e9274881cb1b" providerId="ADAL" clId="{4FF473AB-2BC5-449C-889D-853508E2BBE4}" dt="2024-12-03T19:44:50.468" v="37" actId="6549"/>
        <pc:sldMkLst>
          <pc:docMk/>
          <pc:sldMk cId="894924204" sldId="460"/>
        </pc:sldMkLst>
        <pc:spChg chg="mod">
          <ac:chgData name="Jyotirmay Saini" userId="9e7d9ebf-af7e-4d05-8060-e9274881cb1b" providerId="ADAL" clId="{4FF473AB-2BC5-449C-889D-853508E2BBE4}" dt="2024-12-03T19:44:50.468" v="37" actId="6549"/>
          <ac:spMkLst>
            <pc:docMk/>
            <pc:sldMk cId="894924204" sldId="460"/>
            <ac:spMk id="3" creationId="{83201767-2895-A45B-228F-3E1645822846}"/>
          </ac:spMkLst>
        </pc:spChg>
      </pc:sldChg>
      <pc:sldChg chg="modSp mod">
        <pc:chgData name="Jyotirmay Saini" userId="9e7d9ebf-af7e-4d05-8060-e9274881cb1b" providerId="ADAL" clId="{4FF473AB-2BC5-449C-889D-853508E2BBE4}" dt="2024-12-03T19:44:13.730" v="4" actId="1076"/>
        <pc:sldMkLst>
          <pc:docMk/>
          <pc:sldMk cId="2537489239" sldId="462"/>
        </pc:sldMkLst>
        <pc:spChg chg="mod">
          <ac:chgData name="Jyotirmay Saini" userId="9e7d9ebf-af7e-4d05-8060-e9274881cb1b" providerId="ADAL" clId="{4FF473AB-2BC5-449C-889D-853508E2BBE4}" dt="2024-12-03T19:44:13.730" v="4" actId="1076"/>
          <ac:spMkLst>
            <pc:docMk/>
            <pc:sldMk cId="2537489239" sldId="462"/>
            <ac:spMk id="3" creationId="{7D6B69CC-40C0-4C4E-3439-C3CAA80575A7}"/>
          </ac:spMkLst>
        </pc:spChg>
      </pc:sldChg>
    </pc:docChg>
  </pc:docChgLst>
  <pc:docChgLst>
    <pc:chgData name="Jyotirmay Saini" userId="9e7d9ebf-af7e-4d05-8060-e9274881cb1b" providerId="ADAL" clId="{5806F164-E6B5-48EF-A51D-E896BAF05FE7}"/>
    <pc:docChg chg="undo custSel addSld modSld">
      <pc:chgData name="Jyotirmay Saini" userId="9e7d9ebf-af7e-4d05-8060-e9274881cb1b" providerId="ADAL" clId="{5806F164-E6B5-48EF-A51D-E896BAF05FE7}" dt="2024-11-20T11:43:13.639" v="625" actId="5793"/>
      <pc:docMkLst>
        <pc:docMk/>
      </pc:docMkLst>
      <pc:sldChg chg="modSp">
        <pc:chgData name="Jyotirmay Saini" userId="9e7d9ebf-af7e-4d05-8060-e9274881cb1b" providerId="ADAL" clId="{5806F164-E6B5-48EF-A51D-E896BAF05FE7}" dt="2024-11-19T09:15:49.313" v="2" actId="1076"/>
        <pc:sldMkLst>
          <pc:docMk/>
          <pc:sldMk cId="1497725487" sldId="456"/>
        </pc:sldMkLst>
        <pc:picChg chg="mod">
          <ac:chgData name="Jyotirmay Saini" userId="9e7d9ebf-af7e-4d05-8060-e9274881cb1b" providerId="ADAL" clId="{5806F164-E6B5-48EF-A51D-E896BAF05FE7}" dt="2024-11-19T09:15:49.313" v="2" actId="1076"/>
          <ac:picMkLst>
            <pc:docMk/>
            <pc:sldMk cId="1497725487" sldId="456"/>
            <ac:picMk id="2050" creationId="{0BCA412C-DAC2-2ACC-FAFF-7756B72F08DA}"/>
          </ac:picMkLst>
        </pc:picChg>
      </pc:sldChg>
      <pc:sldChg chg="modSp add mod">
        <pc:chgData name="Jyotirmay Saini" userId="9e7d9ebf-af7e-4d05-8060-e9274881cb1b" providerId="ADAL" clId="{5806F164-E6B5-48EF-A51D-E896BAF05FE7}" dt="2024-11-20T11:43:13.639" v="625" actId="5793"/>
        <pc:sldMkLst>
          <pc:docMk/>
          <pc:sldMk cId="3388765320" sldId="1355"/>
        </pc:sldMkLst>
        <pc:spChg chg="mod">
          <ac:chgData name="Jyotirmay Saini" userId="9e7d9ebf-af7e-4d05-8060-e9274881cb1b" providerId="ADAL" clId="{5806F164-E6B5-48EF-A51D-E896BAF05FE7}" dt="2024-11-20T11:43:13.639" v="625" actId="5793"/>
          <ac:spMkLst>
            <pc:docMk/>
            <pc:sldMk cId="3388765320" sldId="1355"/>
            <ac:spMk id="3" creationId="{3DB54A83-6F0F-96DA-2EB2-6CA53F8DBEBB}"/>
          </ac:spMkLst>
        </pc:spChg>
      </pc:sldChg>
    </pc:docChg>
  </pc:docChgLst>
  <pc:docChgLst>
    <pc:chgData name="Jyotirmay Saini" userId="9e7d9ebf-af7e-4d05-8060-e9274881cb1b" providerId="ADAL" clId="{D1E78BC4-41D6-44E0-89C5-CD91932A857A}"/>
    <pc:docChg chg="undo custSel addSld delSld modSld">
      <pc:chgData name="Jyotirmay Saini" userId="9e7d9ebf-af7e-4d05-8060-e9274881cb1b" providerId="ADAL" clId="{D1E78BC4-41D6-44E0-89C5-CD91932A857A}" dt="2024-12-03T18:57:37.178" v="6627" actId="20577"/>
      <pc:docMkLst>
        <pc:docMk/>
      </pc:docMkLst>
      <pc:sldChg chg="modSp mod">
        <pc:chgData name="Jyotirmay Saini" userId="9e7d9ebf-af7e-4d05-8060-e9274881cb1b" providerId="ADAL" clId="{D1E78BC4-41D6-44E0-89C5-CD91932A857A}" dt="2024-12-03T16:21:19.269" v="24" actId="14100"/>
        <pc:sldMkLst>
          <pc:docMk/>
          <pc:sldMk cId="2127241993" sldId="270"/>
        </pc:sldMkLst>
        <pc:spChg chg="mod">
          <ac:chgData name="Jyotirmay Saini" userId="9e7d9ebf-af7e-4d05-8060-e9274881cb1b" providerId="ADAL" clId="{D1E78BC4-41D6-44E0-89C5-CD91932A857A}" dt="2024-12-03T16:20:00.747" v="18" actId="20577"/>
          <ac:spMkLst>
            <pc:docMk/>
            <pc:sldMk cId="2127241993" sldId="270"/>
            <ac:spMk id="3" creationId="{1DEAABBC-3BDC-0B69-8FD7-A8551819E904}"/>
          </ac:spMkLst>
        </pc:spChg>
        <pc:spChg chg="mod">
          <ac:chgData name="Jyotirmay Saini" userId="9e7d9ebf-af7e-4d05-8060-e9274881cb1b" providerId="ADAL" clId="{D1E78BC4-41D6-44E0-89C5-CD91932A857A}" dt="2024-12-03T16:19:29.345" v="9" actId="1076"/>
          <ac:spMkLst>
            <pc:docMk/>
            <pc:sldMk cId="2127241993" sldId="270"/>
            <ac:spMk id="5" creationId="{73E0DD6E-F5D8-2B44-7802-5EC1B7771FF0}"/>
          </ac:spMkLst>
        </pc:spChg>
        <pc:spChg chg="mod">
          <ac:chgData name="Jyotirmay Saini" userId="9e7d9ebf-af7e-4d05-8060-e9274881cb1b" providerId="ADAL" clId="{D1E78BC4-41D6-44E0-89C5-CD91932A857A}" dt="2024-12-03T16:20:42.556" v="21"/>
          <ac:spMkLst>
            <pc:docMk/>
            <pc:sldMk cId="2127241993" sldId="270"/>
            <ac:spMk id="25" creationId="{50798E5E-7B32-1BFC-4785-F1CF928FD7C3}"/>
          </ac:spMkLst>
        </pc:spChg>
        <pc:grpChg chg="mod">
          <ac:chgData name="Jyotirmay Saini" userId="9e7d9ebf-af7e-4d05-8060-e9274881cb1b" providerId="ADAL" clId="{D1E78BC4-41D6-44E0-89C5-CD91932A857A}" dt="2024-12-03T16:21:19.269" v="24" actId="14100"/>
          <ac:grpSpMkLst>
            <pc:docMk/>
            <pc:sldMk cId="2127241993" sldId="270"/>
            <ac:grpSpMk id="2" creationId="{FEF5569C-F8CD-74E1-6885-E5E57037AA1C}"/>
          </ac:grpSpMkLst>
        </pc:grpChg>
      </pc:sldChg>
      <pc:sldChg chg="del">
        <pc:chgData name="Jyotirmay Saini" userId="9e7d9ebf-af7e-4d05-8060-e9274881cb1b" providerId="ADAL" clId="{D1E78BC4-41D6-44E0-89C5-CD91932A857A}" dt="2024-12-03T16:48:16.970" v="344" actId="47"/>
        <pc:sldMkLst>
          <pc:docMk/>
          <pc:sldMk cId="1059040329" sldId="271"/>
        </pc:sldMkLst>
      </pc:sldChg>
      <pc:sldChg chg="del">
        <pc:chgData name="Jyotirmay Saini" userId="9e7d9ebf-af7e-4d05-8060-e9274881cb1b" providerId="ADAL" clId="{D1E78BC4-41D6-44E0-89C5-CD91932A857A}" dt="2024-12-03T16:48:19.028" v="359" actId="47"/>
        <pc:sldMkLst>
          <pc:docMk/>
          <pc:sldMk cId="3719292309" sldId="272"/>
        </pc:sldMkLst>
      </pc:sldChg>
      <pc:sldChg chg="del">
        <pc:chgData name="Jyotirmay Saini" userId="9e7d9ebf-af7e-4d05-8060-e9274881cb1b" providerId="ADAL" clId="{D1E78BC4-41D6-44E0-89C5-CD91932A857A}" dt="2024-12-03T16:48:17.690" v="348" actId="47"/>
        <pc:sldMkLst>
          <pc:docMk/>
          <pc:sldMk cId="59050433" sldId="273"/>
        </pc:sldMkLst>
      </pc:sldChg>
      <pc:sldChg chg="del">
        <pc:chgData name="Jyotirmay Saini" userId="9e7d9ebf-af7e-4d05-8060-e9274881cb1b" providerId="ADAL" clId="{D1E78BC4-41D6-44E0-89C5-CD91932A857A}" dt="2024-12-03T16:48:18.080" v="350" actId="47"/>
        <pc:sldMkLst>
          <pc:docMk/>
          <pc:sldMk cId="2695871723" sldId="274"/>
        </pc:sldMkLst>
      </pc:sldChg>
      <pc:sldChg chg="del">
        <pc:chgData name="Jyotirmay Saini" userId="9e7d9ebf-af7e-4d05-8060-e9274881cb1b" providerId="ADAL" clId="{D1E78BC4-41D6-44E0-89C5-CD91932A857A}" dt="2024-12-03T16:48:17.147" v="345" actId="47"/>
        <pc:sldMkLst>
          <pc:docMk/>
          <pc:sldMk cId="1388534824" sldId="276"/>
        </pc:sldMkLst>
      </pc:sldChg>
      <pc:sldChg chg="del">
        <pc:chgData name="Jyotirmay Saini" userId="9e7d9ebf-af7e-4d05-8060-e9274881cb1b" providerId="ADAL" clId="{D1E78BC4-41D6-44E0-89C5-CD91932A857A}" dt="2024-12-03T16:48:17.498" v="347" actId="47"/>
        <pc:sldMkLst>
          <pc:docMk/>
          <pc:sldMk cId="2346218617" sldId="277"/>
        </pc:sldMkLst>
      </pc:sldChg>
      <pc:sldChg chg="del">
        <pc:chgData name="Jyotirmay Saini" userId="9e7d9ebf-af7e-4d05-8060-e9274881cb1b" providerId="ADAL" clId="{D1E78BC4-41D6-44E0-89C5-CD91932A857A}" dt="2024-12-03T16:48:16.203" v="342" actId="47"/>
        <pc:sldMkLst>
          <pc:docMk/>
          <pc:sldMk cId="4201031211" sldId="280"/>
        </pc:sldMkLst>
      </pc:sldChg>
      <pc:sldChg chg="modSp add del mod">
        <pc:chgData name="Jyotirmay Saini" userId="9e7d9ebf-af7e-4d05-8060-e9274881cb1b" providerId="ADAL" clId="{D1E78BC4-41D6-44E0-89C5-CD91932A857A}" dt="2024-12-03T18:32:10.381" v="4905" actId="113"/>
        <pc:sldMkLst>
          <pc:docMk/>
          <pc:sldMk cId="2715651636" sldId="282"/>
        </pc:sldMkLst>
        <pc:spChg chg="mod">
          <ac:chgData name="Jyotirmay Saini" userId="9e7d9ebf-af7e-4d05-8060-e9274881cb1b" providerId="ADAL" clId="{D1E78BC4-41D6-44E0-89C5-CD91932A857A}" dt="2024-12-03T17:47:58.212" v="2636" actId="20577"/>
          <ac:spMkLst>
            <pc:docMk/>
            <pc:sldMk cId="2715651636" sldId="282"/>
            <ac:spMk id="2" creationId="{23A6BC3E-59F3-38AA-FF22-9CE8096771EA}"/>
          </ac:spMkLst>
        </pc:spChg>
        <pc:spChg chg="mod">
          <ac:chgData name="Jyotirmay Saini" userId="9e7d9ebf-af7e-4d05-8060-e9274881cb1b" providerId="ADAL" clId="{D1E78BC4-41D6-44E0-89C5-CD91932A857A}" dt="2024-12-03T18:32:10.381" v="4905" actId="113"/>
          <ac:spMkLst>
            <pc:docMk/>
            <pc:sldMk cId="2715651636" sldId="282"/>
            <ac:spMk id="3" creationId="{2EF90005-53C5-224E-CA50-4AB355E32180}"/>
          </ac:spMkLst>
        </pc:spChg>
      </pc:sldChg>
      <pc:sldChg chg="del">
        <pc:chgData name="Jyotirmay Saini" userId="9e7d9ebf-af7e-4d05-8060-e9274881cb1b" providerId="ADAL" clId="{D1E78BC4-41D6-44E0-89C5-CD91932A857A}" dt="2024-12-03T16:48:14.975" v="340" actId="47"/>
        <pc:sldMkLst>
          <pc:docMk/>
          <pc:sldMk cId="3371002529" sldId="287"/>
        </pc:sldMkLst>
      </pc:sldChg>
      <pc:sldChg chg="addSp delSp modSp mod">
        <pc:chgData name="Jyotirmay Saini" userId="9e7d9ebf-af7e-4d05-8060-e9274881cb1b" providerId="ADAL" clId="{D1E78BC4-41D6-44E0-89C5-CD91932A857A}" dt="2024-12-03T17:47:17.967" v="2594" actId="20577"/>
        <pc:sldMkLst>
          <pc:docMk/>
          <pc:sldMk cId="3761305928" sldId="449"/>
        </pc:sldMkLst>
        <pc:spChg chg="mod">
          <ac:chgData name="Jyotirmay Saini" userId="9e7d9ebf-af7e-4d05-8060-e9274881cb1b" providerId="ADAL" clId="{D1E78BC4-41D6-44E0-89C5-CD91932A857A}" dt="2024-12-03T17:47:17.967" v="2594" actId="20577"/>
          <ac:spMkLst>
            <pc:docMk/>
            <pc:sldMk cId="3761305928" sldId="449"/>
            <ac:spMk id="2" creationId="{EDBD1C53-EEF2-457C-22B8-C03F2C56F734}"/>
          </ac:spMkLst>
        </pc:spChg>
        <pc:spChg chg="mod">
          <ac:chgData name="Jyotirmay Saini" userId="9e7d9ebf-af7e-4d05-8060-e9274881cb1b" providerId="ADAL" clId="{D1E78BC4-41D6-44E0-89C5-CD91932A857A}" dt="2024-12-03T17:45:51.681" v="2522" actId="1076"/>
          <ac:spMkLst>
            <pc:docMk/>
            <pc:sldMk cId="3761305928" sldId="449"/>
            <ac:spMk id="3" creationId="{45BB554D-1963-6FC2-590D-7B04D28D7019}"/>
          </ac:spMkLst>
        </pc:spChg>
        <pc:picChg chg="add mod">
          <ac:chgData name="Jyotirmay Saini" userId="9e7d9ebf-af7e-4d05-8060-e9274881cb1b" providerId="ADAL" clId="{D1E78BC4-41D6-44E0-89C5-CD91932A857A}" dt="2024-12-03T17:13:39.632" v="1114" actId="1076"/>
          <ac:picMkLst>
            <pc:docMk/>
            <pc:sldMk cId="3761305928" sldId="449"/>
            <ac:picMk id="6" creationId="{9AB60103-8CF1-770F-9B2B-DB092F8073A0}"/>
          </ac:picMkLst>
        </pc:picChg>
        <pc:picChg chg="del">
          <ac:chgData name="Jyotirmay Saini" userId="9e7d9ebf-af7e-4d05-8060-e9274881cb1b" providerId="ADAL" clId="{D1E78BC4-41D6-44E0-89C5-CD91932A857A}" dt="2024-12-03T16:28:10.871" v="25" actId="478"/>
          <ac:picMkLst>
            <pc:docMk/>
            <pc:sldMk cId="3761305928" sldId="449"/>
            <ac:picMk id="1026" creationId="{DF46A06A-B4EB-7CFC-AC6E-53CF6A27E660}"/>
          </ac:picMkLst>
        </pc:picChg>
      </pc:sldChg>
      <pc:sldChg chg="del">
        <pc:chgData name="Jyotirmay Saini" userId="9e7d9ebf-af7e-4d05-8060-e9274881cb1b" providerId="ADAL" clId="{D1E78BC4-41D6-44E0-89C5-CD91932A857A}" dt="2024-12-03T16:48:15.709" v="341" actId="47"/>
        <pc:sldMkLst>
          <pc:docMk/>
          <pc:sldMk cId="3799961649" sldId="450"/>
        </pc:sldMkLst>
      </pc:sldChg>
      <pc:sldChg chg="del">
        <pc:chgData name="Jyotirmay Saini" userId="9e7d9ebf-af7e-4d05-8060-e9274881cb1b" providerId="ADAL" clId="{D1E78BC4-41D6-44E0-89C5-CD91932A857A}" dt="2024-12-03T16:48:16.678" v="343" actId="47"/>
        <pc:sldMkLst>
          <pc:docMk/>
          <pc:sldMk cId="2163053425" sldId="451"/>
        </pc:sldMkLst>
      </pc:sldChg>
      <pc:sldChg chg="del">
        <pc:chgData name="Jyotirmay Saini" userId="9e7d9ebf-af7e-4d05-8060-e9274881cb1b" providerId="ADAL" clId="{D1E78BC4-41D6-44E0-89C5-CD91932A857A}" dt="2024-12-03T16:48:17.306" v="346" actId="47"/>
        <pc:sldMkLst>
          <pc:docMk/>
          <pc:sldMk cId="1518400637" sldId="452"/>
        </pc:sldMkLst>
      </pc:sldChg>
      <pc:sldChg chg="del">
        <pc:chgData name="Jyotirmay Saini" userId="9e7d9ebf-af7e-4d05-8060-e9274881cb1b" providerId="ADAL" clId="{D1E78BC4-41D6-44E0-89C5-CD91932A857A}" dt="2024-12-03T16:48:17.848" v="349" actId="47"/>
        <pc:sldMkLst>
          <pc:docMk/>
          <pc:sldMk cId="1906332678" sldId="453"/>
        </pc:sldMkLst>
      </pc:sldChg>
      <pc:sldChg chg="del">
        <pc:chgData name="Jyotirmay Saini" userId="9e7d9ebf-af7e-4d05-8060-e9274881cb1b" providerId="ADAL" clId="{D1E78BC4-41D6-44E0-89C5-CD91932A857A}" dt="2024-12-03T16:51:05.227" v="378" actId="47"/>
        <pc:sldMkLst>
          <pc:docMk/>
          <pc:sldMk cId="2030216333" sldId="454"/>
        </pc:sldMkLst>
      </pc:sldChg>
      <pc:sldChg chg="del">
        <pc:chgData name="Jyotirmay Saini" userId="9e7d9ebf-af7e-4d05-8060-e9274881cb1b" providerId="ADAL" clId="{D1E78BC4-41D6-44E0-89C5-CD91932A857A}" dt="2024-12-03T16:48:18.933" v="357" actId="47"/>
        <pc:sldMkLst>
          <pc:docMk/>
          <pc:sldMk cId="363023219" sldId="455"/>
        </pc:sldMkLst>
      </pc:sldChg>
      <pc:sldChg chg="add del">
        <pc:chgData name="Jyotirmay Saini" userId="9e7d9ebf-af7e-4d05-8060-e9274881cb1b" providerId="ADAL" clId="{D1E78BC4-41D6-44E0-89C5-CD91932A857A}" dt="2024-12-03T16:48:37.149" v="365" actId="47"/>
        <pc:sldMkLst>
          <pc:docMk/>
          <pc:sldMk cId="2693148486" sldId="455"/>
        </pc:sldMkLst>
      </pc:sldChg>
      <pc:sldChg chg="del">
        <pc:chgData name="Jyotirmay Saini" userId="9e7d9ebf-af7e-4d05-8060-e9274881cb1b" providerId="ADAL" clId="{D1E78BC4-41D6-44E0-89C5-CD91932A857A}" dt="2024-12-03T16:48:18.981" v="358" actId="47"/>
        <pc:sldMkLst>
          <pc:docMk/>
          <pc:sldMk cId="1497725487" sldId="456"/>
        </pc:sldMkLst>
      </pc:sldChg>
      <pc:sldChg chg="addSp modSp new mod">
        <pc:chgData name="Jyotirmay Saini" userId="9e7d9ebf-af7e-4d05-8060-e9274881cb1b" providerId="ADAL" clId="{D1E78BC4-41D6-44E0-89C5-CD91932A857A}" dt="2024-12-03T17:46:01.399" v="2526" actId="20577"/>
        <pc:sldMkLst>
          <pc:docMk/>
          <pc:sldMk cId="1782112298" sldId="456"/>
        </pc:sldMkLst>
        <pc:spChg chg="mod">
          <ac:chgData name="Jyotirmay Saini" userId="9e7d9ebf-af7e-4d05-8060-e9274881cb1b" providerId="ADAL" clId="{D1E78BC4-41D6-44E0-89C5-CD91932A857A}" dt="2024-12-03T17:22:34.797" v="1504" actId="20577"/>
          <ac:spMkLst>
            <pc:docMk/>
            <pc:sldMk cId="1782112298" sldId="456"/>
            <ac:spMk id="2" creationId="{FE154CBF-EC01-DE65-EDDA-220DA6349D1A}"/>
          </ac:spMkLst>
        </pc:spChg>
        <pc:spChg chg="mod">
          <ac:chgData name="Jyotirmay Saini" userId="9e7d9ebf-af7e-4d05-8060-e9274881cb1b" providerId="ADAL" clId="{D1E78BC4-41D6-44E0-89C5-CD91932A857A}" dt="2024-12-03T17:46:01.399" v="2526" actId="20577"/>
          <ac:spMkLst>
            <pc:docMk/>
            <pc:sldMk cId="1782112298" sldId="456"/>
            <ac:spMk id="3" creationId="{E9B5BDD2-D34F-0736-9989-31289F21F53F}"/>
          </ac:spMkLst>
        </pc:spChg>
        <pc:spChg chg="add mod">
          <ac:chgData name="Jyotirmay Saini" userId="9e7d9ebf-af7e-4d05-8060-e9274881cb1b" providerId="ADAL" clId="{D1E78BC4-41D6-44E0-89C5-CD91932A857A}" dt="2024-12-03T17:43:13.496" v="2486" actId="123"/>
          <ac:spMkLst>
            <pc:docMk/>
            <pc:sldMk cId="1782112298" sldId="456"/>
            <ac:spMk id="7" creationId="{CF33A674-7803-5801-84DF-71A84270553B}"/>
          </ac:spMkLst>
        </pc:spChg>
        <pc:picChg chg="add mod">
          <ac:chgData name="Jyotirmay Saini" userId="9e7d9ebf-af7e-4d05-8060-e9274881cb1b" providerId="ADAL" clId="{D1E78BC4-41D6-44E0-89C5-CD91932A857A}" dt="2024-12-03T17:17:09.055" v="1229" actId="1076"/>
          <ac:picMkLst>
            <pc:docMk/>
            <pc:sldMk cId="1782112298" sldId="456"/>
            <ac:picMk id="6" creationId="{F7940709-1032-1AFD-53B1-B9A8E19FFAD3}"/>
          </ac:picMkLst>
        </pc:picChg>
      </pc:sldChg>
      <pc:sldChg chg="modSp new mod">
        <pc:chgData name="Jyotirmay Saini" userId="9e7d9ebf-af7e-4d05-8060-e9274881cb1b" providerId="ADAL" clId="{D1E78BC4-41D6-44E0-89C5-CD91932A857A}" dt="2024-12-03T16:54:53.451" v="469" actId="20577"/>
        <pc:sldMkLst>
          <pc:docMk/>
          <pc:sldMk cId="303943124" sldId="457"/>
        </pc:sldMkLst>
        <pc:spChg chg="mod">
          <ac:chgData name="Jyotirmay Saini" userId="9e7d9ebf-af7e-4d05-8060-e9274881cb1b" providerId="ADAL" clId="{D1E78BC4-41D6-44E0-89C5-CD91932A857A}" dt="2024-12-03T16:51:02.575" v="377" actId="5793"/>
          <ac:spMkLst>
            <pc:docMk/>
            <pc:sldMk cId="303943124" sldId="457"/>
            <ac:spMk id="2" creationId="{5E93B59A-7B3C-F6B4-7927-17B276234906}"/>
          </ac:spMkLst>
        </pc:spChg>
        <pc:spChg chg="mod">
          <ac:chgData name="Jyotirmay Saini" userId="9e7d9ebf-af7e-4d05-8060-e9274881cb1b" providerId="ADAL" clId="{D1E78BC4-41D6-44E0-89C5-CD91932A857A}" dt="2024-12-03T16:54:53.451" v="469" actId="20577"/>
          <ac:spMkLst>
            <pc:docMk/>
            <pc:sldMk cId="303943124" sldId="457"/>
            <ac:spMk id="3" creationId="{3F25579F-1619-FEE4-7B01-7F7C27FA37F6}"/>
          </ac:spMkLst>
        </pc:spChg>
      </pc:sldChg>
      <pc:sldChg chg="add del">
        <pc:chgData name="Jyotirmay Saini" userId="9e7d9ebf-af7e-4d05-8060-e9274881cb1b" providerId="ADAL" clId="{D1E78BC4-41D6-44E0-89C5-CD91932A857A}" dt="2024-12-03T18:32:26.678" v="4907" actId="47"/>
        <pc:sldMkLst>
          <pc:docMk/>
          <pc:sldMk cId="365721501" sldId="458"/>
        </pc:sldMkLst>
      </pc:sldChg>
      <pc:sldChg chg="modSp add mod">
        <pc:chgData name="Jyotirmay Saini" userId="9e7d9ebf-af7e-4d05-8060-e9274881cb1b" providerId="ADAL" clId="{D1E78BC4-41D6-44E0-89C5-CD91932A857A}" dt="2024-12-03T18:57:37.178" v="6627" actId="20577"/>
        <pc:sldMkLst>
          <pc:docMk/>
          <pc:sldMk cId="2880473302" sldId="459"/>
        </pc:sldMkLst>
        <pc:spChg chg="mod">
          <ac:chgData name="Jyotirmay Saini" userId="9e7d9ebf-af7e-4d05-8060-e9274881cb1b" providerId="ADAL" clId="{D1E78BC4-41D6-44E0-89C5-CD91932A857A}" dt="2024-12-03T18:32:37.770" v="4908" actId="20577"/>
          <ac:spMkLst>
            <pc:docMk/>
            <pc:sldMk cId="2880473302" sldId="459"/>
            <ac:spMk id="2" creationId="{7E7A7C80-F407-B57E-B0E7-53661D2306F8}"/>
          </ac:spMkLst>
        </pc:spChg>
        <pc:spChg chg="mod">
          <ac:chgData name="Jyotirmay Saini" userId="9e7d9ebf-af7e-4d05-8060-e9274881cb1b" providerId="ADAL" clId="{D1E78BC4-41D6-44E0-89C5-CD91932A857A}" dt="2024-12-03T18:57:37.178" v="6627" actId="20577"/>
          <ac:spMkLst>
            <pc:docMk/>
            <pc:sldMk cId="2880473302" sldId="459"/>
            <ac:spMk id="3" creationId="{579AFD4E-A2F5-FE8E-368E-FE41B3F7662A}"/>
          </ac:spMkLst>
        </pc:spChg>
      </pc:sldChg>
      <pc:sldChg chg="modSp new mod">
        <pc:chgData name="Jyotirmay Saini" userId="9e7d9ebf-af7e-4d05-8060-e9274881cb1b" providerId="ADAL" clId="{D1E78BC4-41D6-44E0-89C5-CD91932A857A}" dt="2024-12-03T18:56:48.544" v="6618" actId="20577"/>
        <pc:sldMkLst>
          <pc:docMk/>
          <pc:sldMk cId="894924204" sldId="460"/>
        </pc:sldMkLst>
        <pc:spChg chg="mod">
          <ac:chgData name="Jyotirmay Saini" userId="9e7d9ebf-af7e-4d05-8060-e9274881cb1b" providerId="ADAL" clId="{D1E78BC4-41D6-44E0-89C5-CD91932A857A}" dt="2024-12-03T18:56:48.544" v="6618" actId="20577"/>
          <ac:spMkLst>
            <pc:docMk/>
            <pc:sldMk cId="894924204" sldId="460"/>
            <ac:spMk id="2" creationId="{0092A007-B1B3-F28C-71F3-9259694C91C3}"/>
          </ac:spMkLst>
        </pc:spChg>
      </pc:sldChg>
      <pc:sldChg chg="del">
        <pc:chgData name="Jyotirmay Saini" userId="9e7d9ebf-af7e-4d05-8060-e9274881cb1b" providerId="ADAL" clId="{D1E78BC4-41D6-44E0-89C5-CD91932A857A}" dt="2024-12-03T16:48:18.881" v="355" actId="47"/>
        <pc:sldMkLst>
          <pc:docMk/>
          <pc:sldMk cId="2386668570" sldId="837"/>
        </pc:sldMkLst>
      </pc:sldChg>
      <pc:sldChg chg="del">
        <pc:chgData name="Jyotirmay Saini" userId="9e7d9ebf-af7e-4d05-8060-e9274881cb1b" providerId="ADAL" clId="{D1E78BC4-41D6-44E0-89C5-CD91932A857A}" dt="2024-12-03T16:48:18.821" v="353" actId="47"/>
        <pc:sldMkLst>
          <pc:docMk/>
          <pc:sldMk cId="3363630344" sldId="1344"/>
        </pc:sldMkLst>
      </pc:sldChg>
      <pc:sldChg chg="del">
        <pc:chgData name="Jyotirmay Saini" userId="9e7d9ebf-af7e-4d05-8060-e9274881cb1b" providerId="ADAL" clId="{D1E78BC4-41D6-44E0-89C5-CD91932A857A}" dt="2024-12-03T16:48:18.309" v="351" actId="47"/>
        <pc:sldMkLst>
          <pc:docMk/>
          <pc:sldMk cId="2397144562" sldId="1347"/>
        </pc:sldMkLst>
      </pc:sldChg>
      <pc:sldChg chg="del">
        <pc:chgData name="Jyotirmay Saini" userId="9e7d9ebf-af7e-4d05-8060-e9274881cb1b" providerId="ADAL" clId="{D1E78BC4-41D6-44E0-89C5-CD91932A857A}" dt="2024-12-03T16:48:18.781" v="352" actId="47"/>
        <pc:sldMkLst>
          <pc:docMk/>
          <pc:sldMk cId="1952264141" sldId="1352"/>
        </pc:sldMkLst>
      </pc:sldChg>
      <pc:sldChg chg="del">
        <pc:chgData name="Jyotirmay Saini" userId="9e7d9ebf-af7e-4d05-8060-e9274881cb1b" providerId="ADAL" clId="{D1E78BC4-41D6-44E0-89C5-CD91932A857A}" dt="2024-12-03T16:48:18.837" v="354" actId="47"/>
        <pc:sldMkLst>
          <pc:docMk/>
          <pc:sldMk cId="3025982102" sldId="1353"/>
        </pc:sldMkLst>
      </pc:sldChg>
      <pc:sldChg chg="del">
        <pc:chgData name="Jyotirmay Saini" userId="9e7d9ebf-af7e-4d05-8060-e9274881cb1b" providerId="ADAL" clId="{D1E78BC4-41D6-44E0-89C5-CD91932A857A}" dt="2024-12-03T16:48:18.901" v="356" actId="47"/>
        <pc:sldMkLst>
          <pc:docMk/>
          <pc:sldMk cId="145569979" sldId="1354"/>
        </pc:sldMkLst>
      </pc:sldChg>
      <pc:sldChg chg="del">
        <pc:chgData name="Jyotirmay Saini" userId="9e7d9ebf-af7e-4d05-8060-e9274881cb1b" providerId="ADAL" clId="{D1E78BC4-41D6-44E0-89C5-CD91932A857A}" dt="2024-12-03T16:48:21.250" v="360" actId="47"/>
        <pc:sldMkLst>
          <pc:docMk/>
          <pc:sldMk cId="3388765320" sldId="135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4C1B0-E9F7-4214-B3F0-49E77292A46D}" type="datetimeFigureOut">
              <a:rPr lang="en-US" smtClean="0"/>
              <a:t>12/4/2024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10734B-7520-4324-9C51-4973D6D20EC0}" type="slidenum">
              <a:rPr lang="en-US" smtClean="0"/>
              <a:t>‹#›</a:t>
            </a:fld>
            <a:endParaRPr lang="en-US"/>
          </a:p>
        </p:txBody>
      </p:sp>
    </p:spTree>
    <p:extLst>
      <p:ext uri="{BB962C8B-B14F-4D97-AF65-F5344CB8AC3E}">
        <p14:creationId xmlns:p14="http://schemas.microsoft.com/office/powerpoint/2010/main" val="1619678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613EA-8791-F973-3D11-F01FBD136E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E144C869-93E3-A0D8-9A76-C714CCCD5F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56DDEC5-81B4-A2B8-691C-D1F2E9A9D745}"/>
              </a:ext>
            </a:extLst>
          </p:cNvPr>
          <p:cNvSpPr>
            <a:spLocks noGrp="1"/>
          </p:cNvSpPr>
          <p:nvPr>
            <p:ph type="dt" sz="half" idx="10"/>
          </p:nvPr>
        </p:nvSpPr>
        <p:spPr/>
        <p:txBody>
          <a:bodyPr/>
          <a:lstStyle/>
          <a:p>
            <a:fld id="{65AC244D-E827-42D8-B6EC-2184EE67AE7B}" type="datetime1">
              <a:rPr lang="en-IN" smtClean="0"/>
              <a:t>04-12-2024</a:t>
            </a:fld>
            <a:endParaRPr lang="en-IN"/>
          </a:p>
        </p:txBody>
      </p:sp>
      <p:sp>
        <p:nvSpPr>
          <p:cNvPr id="5" name="Footer Placeholder 4">
            <a:extLst>
              <a:ext uri="{FF2B5EF4-FFF2-40B4-BE49-F238E27FC236}">
                <a16:creationId xmlns:a16="http://schemas.microsoft.com/office/drawing/2014/main" id="{9016ECC7-D6FD-5A59-D5AD-52D97DCAFF1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808B5A0-D61F-0E3A-B396-CCAE6AFCA1E1}"/>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866505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32681-839D-1757-2A4B-6BFB9692558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FF7AF87-2D51-A574-D41C-8C86DA8E0B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BB271DA-615E-0E79-54FC-3997AC758CE3}"/>
              </a:ext>
            </a:extLst>
          </p:cNvPr>
          <p:cNvSpPr>
            <a:spLocks noGrp="1"/>
          </p:cNvSpPr>
          <p:nvPr>
            <p:ph type="dt" sz="half" idx="10"/>
          </p:nvPr>
        </p:nvSpPr>
        <p:spPr/>
        <p:txBody>
          <a:bodyPr/>
          <a:lstStyle/>
          <a:p>
            <a:fld id="{60E06CC7-7889-4CE0-B4F1-CFD5C857F715}" type="datetime1">
              <a:rPr lang="en-IN" smtClean="0"/>
              <a:t>04-12-2024</a:t>
            </a:fld>
            <a:endParaRPr lang="en-IN"/>
          </a:p>
        </p:txBody>
      </p:sp>
      <p:sp>
        <p:nvSpPr>
          <p:cNvPr id="5" name="Footer Placeholder 4">
            <a:extLst>
              <a:ext uri="{FF2B5EF4-FFF2-40B4-BE49-F238E27FC236}">
                <a16:creationId xmlns:a16="http://schemas.microsoft.com/office/drawing/2014/main" id="{BE2F49D9-EFF5-E528-7926-290533D5A07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4CB625A-9249-2E3F-CDEB-90F065617927}"/>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3181246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CA4272-DB1A-E4A8-3F1C-A27C9C4C4D0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E97CA2C-0CAB-B998-F4D2-A39EBBD807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EEF6FC3-BBD0-88CE-624E-618F2C8CFFA3}"/>
              </a:ext>
            </a:extLst>
          </p:cNvPr>
          <p:cNvSpPr>
            <a:spLocks noGrp="1"/>
          </p:cNvSpPr>
          <p:nvPr>
            <p:ph type="dt" sz="half" idx="10"/>
          </p:nvPr>
        </p:nvSpPr>
        <p:spPr/>
        <p:txBody>
          <a:bodyPr/>
          <a:lstStyle/>
          <a:p>
            <a:fld id="{06FCE354-50BE-42DF-8603-B63B2063B188}" type="datetime1">
              <a:rPr lang="en-IN" smtClean="0"/>
              <a:t>04-12-2024</a:t>
            </a:fld>
            <a:endParaRPr lang="en-IN"/>
          </a:p>
        </p:txBody>
      </p:sp>
      <p:sp>
        <p:nvSpPr>
          <p:cNvPr id="5" name="Footer Placeholder 4">
            <a:extLst>
              <a:ext uri="{FF2B5EF4-FFF2-40B4-BE49-F238E27FC236}">
                <a16:creationId xmlns:a16="http://schemas.microsoft.com/office/drawing/2014/main" id="{A8817FBF-88F1-BB73-0EB2-8935BDCE961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2F86ED9-AAE2-B40A-C498-54C80DF32C33}"/>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3039666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02F1E-6C5D-6785-E28C-486B06AF9F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32261E38-9A5A-6C0E-BB63-25A5B45E55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36EDA8-F873-2ACC-D1D2-B2184E26A4B9}"/>
              </a:ext>
            </a:extLst>
          </p:cNvPr>
          <p:cNvSpPr>
            <a:spLocks noGrp="1"/>
          </p:cNvSpPr>
          <p:nvPr>
            <p:ph type="dt" sz="half" idx="10"/>
          </p:nvPr>
        </p:nvSpPr>
        <p:spPr/>
        <p:txBody>
          <a:bodyPr/>
          <a:lstStyle/>
          <a:p>
            <a:fld id="{B2DB2775-FF0B-4994-A3ED-8A8D7CD68388}" type="datetime1">
              <a:rPr lang="en-IN" smtClean="0"/>
              <a:t>04-12-2024</a:t>
            </a:fld>
            <a:endParaRPr lang="en-IN"/>
          </a:p>
        </p:txBody>
      </p:sp>
      <p:sp>
        <p:nvSpPr>
          <p:cNvPr id="5" name="Footer Placeholder 4">
            <a:extLst>
              <a:ext uri="{FF2B5EF4-FFF2-40B4-BE49-F238E27FC236}">
                <a16:creationId xmlns:a16="http://schemas.microsoft.com/office/drawing/2014/main" id="{093D1FD4-C672-7A98-D32C-CA004925BA3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DBFD4E5-1079-3266-F556-D242A79A64C7}"/>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7670704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A0E76-F0E6-FEFC-F847-8DE3EFEFAE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357D268-02C5-3BF9-152F-D09B34C90C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244B002-3E2A-82BB-DDC4-BAAB401F273E}"/>
              </a:ext>
            </a:extLst>
          </p:cNvPr>
          <p:cNvSpPr>
            <a:spLocks noGrp="1"/>
          </p:cNvSpPr>
          <p:nvPr>
            <p:ph type="dt" sz="half" idx="10"/>
          </p:nvPr>
        </p:nvSpPr>
        <p:spPr/>
        <p:txBody>
          <a:bodyPr/>
          <a:lstStyle/>
          <a:p>
            <a:fld id="{419084C3-FD50-4CE2-B63E-7633067B8D9C}" type="datetime1">
              <a:rPr lang="en-IN" smtClean="0"/>
              <a:t>04-12-2024</a:t>
            </a:fld>
            <a:endParaRPr lang="en-IN"/>
          </a:p>
        </p:txBody>
      </p:sp>
      <p:sp>
        <p:nvSpPr>
          <p:cNvPr id="5" name="Footer Placeholder 4">
            <a:extLst>
              <a:ext uri="{FF2B5EF4-FFF2-40B4-BE49-F238E27FC236}">
                <a16:creationId xmlns:a16="http://schemas.microsoft.com/office/drawing/2014/main" id="{70388C34-9825-DE6F-3197-37AF3A22241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D6D5FFF-958A-EFA1-4B8B-EECC06AD9D38}"/>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634877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026F0-393B-1566-6876-EF7A784E31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A728EB48-3C9B-4699-FCBA-FE87E9930C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F9FBB9-D3C9-EE13-E46C-194CB41320A7}"/>
              </a:ext>
            </a:extLst>
          </p:cNvPr>
          <p:cNvSpPr>
            <a:spLocks noGrp="1"/>
          </p:cNvSpPr>
          <p:nvPr>
            <p:ph type="dt" sz="half" idx="10"/>
          </p:nvPr>
        </p:nvSpPr>
        <p:spPr/>
        <p:txBody>
          <a:bodyPr/>
          <a:lstStyle/>
          <a:p>
            <a:fld id="{7E339A5B-05BB-4918-B743-E41AAEE8265E}" type="datetime1">
              <a:rPr lang="en-IN" smtClean="0"/>
              <a:t>04-12-2024</a:t>
            </a:fld>
            <a:endParaRPr lang="en-IN"/>
          </a:p>
        </p:txBody>
      </p:sp>
      <p:sp>
        <p:nvSpPr>
          <p:cNvPr id="5" name="Footer Placeholder 4">
            <a:extLst>
              <a:ext uri="{FF2B5EF4-FFF2-40B4-BE49-F238E27FC236}">
                <a16:creationId xmlns:a16="http://schemas.microsoft.com/office/drawing/2014/main" id="{41FB6D36-D43F-3B84-EA2A-716559B9844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8F12A99-9C6C-4BA8-AA2B-34EAB8958EA9}"/>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3405577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C5492-8511-C671-D93B-2C7FA283134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52A6C7A-D41C-CB27-DCCD-914EE8E1F2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2C96F15-7099-FDC7-E8B0-A749AB1D0C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DF52870D-2FF2-CC4F-D606-D1A44B7E7D3C}"/>
              </a:ext>
            </a:extLst>
          </p:cNvPr>
          <p:cNvSpPr>
            <a:spLocks noGrp="1"/>
          </p:cNvSpPr>
          <p:nvPr>
            <p:ph type="dt" sz="half" idx="10"/>
          </p:nvPr>
        </p:nvSpPr>
        <p:spPr/>
        <p:txBody>
          <a:bodyPr/>
          <a:lstStyle/>
          <a:p>
            <a:fld id="{D49D0F53-AA02-4FDD-9F47-0228D170E953}" type="datetime1">
              <a:rPr lang="en-IN" smtClean="0"/>
              <a:t>04-12-2024</a:t>
            </a:fld>
            <a:endParaRPr lang="en-IN"/>
          </a:p>
        </p:txBody>
      </p:sp>
      <p:sp>
        <p:nvSpPr>
          <p:cNvPr id="6" name="Footer Placeholder 5">
            <a:extLst>
              <a:ext uri="{FF2B5EF4-FFF2-40B4-BE49-F238E27FC236}">
                <a16:creationId xmlns:a16="http://schemas.microsoft.com/office/drawing/2014/main" id="{8F7C6B06-CF3C-A25C-35B8-E6FAA56A437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3963DB6-1FBC-4B20-8EBF-7C7D166133E5}"/>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312092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CA18E-FC01-0EAC-3EE3-4B1B0329D34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5DBE02D-C58E-185B-2567-B32AFDD580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D1995C-A698-21F4-9A20-48A36595FF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086CA13A-6B56-7E8F-AF2D-31BA355AD4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8DB2B5-1691-D64F-E662-C3F8790BB2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24556776-BEC4-B42C-FEF9-AF43AFAB8889}"/>
              </a:ext>
            </a:extLst>
          </p:cNvPr>
          <p:cNvSpPr>
            <a:spLocks noGrp="1"/>
          </p:cNvSpPr>
          <p:nvPr>
            <p:ph type="dt" sz="half" idx="10"/>
          </p:nvPr>
        </p:nvSpPr>
        <p:spPr/>
        <p:txBody>
          <a:bodyPr/>
          <a:lstStyle/>
          <a:p>
            <a:fld id="{2E62BCC5-F768-4CB6-810A-964FCA4B2309}" type="datetime1">
              <a:rPr lang="en-IN" smtClean="0"/>
              <a:t>04-12-2024</a:t>
            </a:fld>
            <a:endParaRPr lang="en-IN"/>
          </a:p>
        </p:txBody>
      </p:sp>
      <p:sp>
        <p:nvSpPr>
          <p:cNvPr id="8" name="Footer Placeholder 7">
            <a:extLst>
              <a:ext uri="{FF2B5EF4-FFF2-40B4-BE49-F238E27FC236}">
                <a16:creationId xmlns:a16="http://schemas.microsoft.com/office/drawing/2014/main" id="{087536AD-26C3-385E-C29A-B1CF05DE3AD7}"/>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705D5B3-17E0-81A4-A0E8-83CED0B34274}"/>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9347058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64046-C9B5-FF4B-7F5D-8FDE28FE6C60}"/>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65B514A-07A3-CB7C-16E3-8EBF883EBE95}"/>
              </a:ext>
            </a:extLst>
          </p:cNvPr>
          <p:cNvSpPr>
            <a:spLocks noGrp="1"/>
          </p:cNvSpPr>
          <p:nvPr>
            <p:ph type="dt" sz="half" idx="10"/>
          </p:nvPr>
        </p:nvSpPr>
        <p:spPr/>
        <p:txBody>
          <a:bodyPr/>
          <a:lstStyle/>
          <a:p>
            <a:fld id="{6801A86F-CA71-4CD4-A9D5-D14D921EA3AF}" type="datetime1">
              <a:rPr lang="en-IN" smtClean="0"/>
              <a:t>04-12-2024</a:t>
            </a:fld>
            <a:endParaRPr lang="en-IN"/>
          </a:p>
        </p:txBody>
      </p:sp>
      <p:sp>
        <p:nvSpPr>
          <p:cNvPr id="4" name="Footer Placeholder 3">
            <a:extLst>
              <a:ext uri="{FF2B5EF4-FFF2-40B4-BE49-F238E27FC236}">
                <a16:creationId xmlns:a16="http://schemas.microsoft.com/office/drawing/2014/main" id="{9CAB619A-D997-E151-53F7-451011AF8F35}"/>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91924F8-1A1A-022F-3B45-AA0BE22587C8}"/>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21522212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9546C6C-060D-557C-A90C-6F28CD633FDB}"/>
              </a:ext>
            </a:extLst>
          </p:cNvPr>
          <p:cNvSpPr>
            <a:spLocks noGrp="1"/>
          </p:cNvSpPr>
          <p:nvPr>
            <p:ph type="dt" sz="half" idx="10"/>
          </p:nvPr>
        </p:nvSpPr>
        <p:spPr/>
        <p:txBody>
          <a:bodyPr/>
          <a:lstStyle/>
          <a:p>
            <a:fld id="{D5C453E1-0FB3-4E57-B87E-DED9919B3D96}" type="datetime1">
              <a:rPr lang="en-IN" smtClean="0"/>
              <a:t>04-12-2024</a:t>
            </a:fld>
            <a:endParaRPr lang="en-IN"/>
          </a:p>
        </p:txBody>
      </p:sp>
      <p:sp>
        <p:nvSpPr>
          <p:cNvPr id="3" name="Footer Placeholder 2">
            <a:extLst>
              <a:ext uri="{FF2B5EF4-FFF2-40B4-BE49-F238E27FC236}">
                <a16:creationId xmlns:a16="http://schemas.microsoft.com/office/drawing/2014/main" id="{B3B01812-33DE-934C-6C5E-239292110F7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5B65DE09-8B04-4B9F-1AE8-2E62C8B8F476}"/>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37032419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6B38A-0223-B6F6-2FE2-F07322D80C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D8FFF6D0-F6CE-53FE-6CDA-77C6E4A02E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70E7556-A28A-5B1E-29F4-986722030E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0D9392-A7BF-2D38-7035-894B3CC88B09}"/>
              </a:ext>
            </a:extLst>
          </p:cNvPr>
          <p:cNvSpPr>
            <a:spLocks noGrp="1"/>
          </p:cNvSpPr>
          <p:nvPr>
            <p:ph type="dt" sz="half" idx="10"/>
          </p:nvPr>
        </p:nvSpPr>
        <p:spPr/>
        <p:txBody>
          <a:bodyPr/>
          <a:lstStyle/>
          <a:p>
            <a:fld id="{02B5B003-6C9D-45B7-B4AF-D146606AC560}" type="datetime1">
              <a:rPr lang="en-IN" smtClean="0"/>
              <a:t>04-12-2024</a:t>
            </a:fld>
            <a:endParaRPr lang="en-IN"/>
          </a:p>
        </p:txBody>
      </p:sp>
      <p:sp>
        <p:nvSpPr>
          <p:cNvPr id="6" name="Footer Placeholder 5">
            <a:extLst>
              <a:ext uri="{FF2B5EF4-FFF2-40B4-BE49-F238E27FC236}">
                <a16:creationId xmlns:a16="http://schemas.microsoft.com/office/drawing/2014/main" id="{5D69E681-7CCF-BCD4-1FCC-E5791321709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D53E437-ADAA-7B48-E54E-CED3632E449A}"/>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39528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BA44-A10E-B825-79C9-6EE48E339C0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1BDFC82-7DE8-923D-AC3A-C4BD0DE7D3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9DACAD6-A30C-E3B9-4C27-1FFEA5851737}"/>
              </a:ext>
            </a:extLst>
          </p:cNvPr>
          <p:cNvSpPr>
            <a:spLocks noGrp="1"/>
          </p:cNvSpPr>
          <p:nvPr>
            <p:ph type="dt" sz="half" idx="10"/>
          </p:nvPr>
        </p:nvSpPr>
        <p:spPr/>
        <p:txBody>
          <a:bodyPr/>
          <a:lstStyle/>
          <a:p>
            <a:fld id="{ABB900DE-DAB3-4196-9645-23A790899BD5}" type="datetime1">
              <a:rPr lang="en-IN" smtClean="0"/>
              <a:t>04-12-2024</a:t>
            </a:fld>
            <a:endParaRPr lang="en-IN"/>
          </a:p>
        </p:txBody>
      </p:sp>
      <p:sp>
        <p:nvSpPr>
          <p:cNvPr id="5" name="Footer Placeholder 4">
            <a:extLst>
              <a:ext uri="{FF2B5EF4-FFF2-40B4-BE49-F238E27FC236}">
                <a16:creationId xmlns:a16="http://schemas.microsoft.com/office/drawing/2014/main" id="{68161AD6-AA50-CCC5-40AB-8D710168AC1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0BE03E2-18A2-B026-CCE9-481945993F88}"/>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1553472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78A7A-DD3C-04AB-968E-8FF6E18A63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B04D0D37-F3D2-CCE9-950F-DFFEE44576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0F80064C-04D6-0EB6-92FD-C93C79187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097659-C336-5F55-9786-2373F289A267}"/>
              </a:ext>
            </a:extLst>
          </p:cNvPr>
          <p:cNvSpPr>
            <a:spLocks noGrp="1"/>
          </p:cNvSpPr>
          <p:nvPr>
            <p:ph type="dt" sz="half" idx="10"/>
          </p:nvPr>
        </p:nvSpPr>
        <p:spPr/>
        <p:txBody>
          <a:bodyPr/>
          <a:lstStyle/>
          <a:p>
            <a:fld id="{561CED71-D929-49F8-8A15-15394E62FE88}" type="datetime1">
              <a:rPr lang="en-IN" smtClean="0"/>
              <a:t>04-12-2024</a:t>
            </a:fld>
            <a:endParaRPr lang="en-IN"/>
          </a:p>
        </p:txBody>
      </p:sp>
      <p:sp>
        <p:nvSpPr>
          <p:cNvPr id="6" name="Footer Placeholder 5">
            <a:extLst>
              <a:ext uri="{FF2B5EF4-FFF2-40B4-BE49-F238E27FC236}">
                <a16:creationId xmlns:a16="http://schemas.microsoft.com/office/drawing/2014/main" id="{EBC9AA6E-A6B4-2501-D9FD-3DE3FEC515E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23FEEAD-1D82-B1C4-1501-D76EE1728D88}"/>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5657560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66F9B-D2A4-3B36-41F9-DBEFB75088C1}"/>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1AC6A955-C9B6-D78B-122E-B5227E2615D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1ADB568-AFF5-B2A1-D997-6B74121533E3}"/>
              </a:ext>
            </a:extLst>
          </p:cNvPr>
          <p:cNvSpPr>
            <a:spLocks noGrp="1"/>
          </p:cNvSpPr>
          <p:nvPr>
            <p:ph type="dt" sz="half" idx="10"/>
          </p:nvPr>
        </p:nvSpPr>
        <p:spPr/>
        <p:txBody>
          <a:bodyPr/>
          <a:lstStyle/>
          <a:p>
            <a:fld id="{F5FEEAA3-D1EF-4B02-9E29-87A065901400}" type="datetime1">
              <a:rPr lang="en-IN" smtClean="0"/>
              <a:t>04-12-2024</a:t>
            </a:fld>
            <a:endParaRPr lang="en-IN"/>
          </a:p>
        </p:txBody>
      </p:sp>
      <p:sp>
        <p:nvSpPr>
          <p:cNvPr id="5" name="Footer Placeholder 4">
            <a:extLst>
              <a:ext uri="{FF2B5EF4-FFF2-40B4-BE49-F238E27FC236}">
                <a16:creationId xmlns:a16="http://schemas.microsoft.com/office/drawing/2014/main" id="{E379F454-65EB-C49E-DF17-196CC871935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B9B33DC-30F1-6559-2450-ABFE242E6DD1}"/>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583052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7D05E8-7D80-3FA3-A033-A9810EEBA6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C649F180-1A11-9FB5-D276-02A62A0D476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C5B6B26-333C-9187-85B3-75263BA28716}"/>
              </a:ext>
            </a:extLst>
          </p:cNvPr>
          <p:cNvSpPr>
            <a:spLocks noGrp="1"/>
          </p:cNvSpPr>
          <p:nvPr>
            <p:ph type="dt" sz="half" idx="10"/>
          </p:nvPr>
        </p:nvSpPr>
        <p:spPr/>
        <p:txBody>
          <a:bodyPr/>
          <a:lstStyle/>
          <a:p>
            <a:fld id="{0B251751-6873-416C-BA43-662757ABA0BE}" type="datetime1">
              <a:rPr lang="en-IN" smtClean="0"/>
              <a:t>04-12-2024</a:t>
            </a:fld>
            <a:endParaRPr lang="en-IN"/>
          </a:p>
        </p:txBody>
      </p:sp>
      <p:sp>
        <p:nvSpPr>
          <p:cNvPr id="5" name="Footer Placeholder 4">
            <a:extLst>
              <a:ext uri="{FF2B5EF4-FFF2-40B4-BE49-F238E27FC236}">
                <a16:creationId xmlns:a16="http://schemas.microsoft.com/office/drawing/2014/main" id="{9C2199A3-2B86-6880-D075-CBC8785C84C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64D9FD4-DD04-B64B-D6C5-0D7725017D6E}"/>
              </a:ext>
            </a:extLst>
          </p:cNvPr>
          <p:cNvSpPr>
            <a:spLocks noGrp="1"/>
          </p:cNvSpPr>
          <p:nvPr>
            <p:ph type="sldNum" sz="quarter" idx="12"/>
          </p:nvPr>
        </p:nvSpPr>
        <p:spPr/>
        <p:txBody>
          <a:bodyPr/>
          <a:lstStyle/>
          <a:p>
            <a:fld id="{63EA139D-FACE-429D-9442-4368827D6B24}" type="slidenum">
              <a:rPr lang="en-IN" smtClean="0"/>
              <a:t>‹#›</a:t>
            </a:fld>
            <a:endParaRPr lang="en-IN"/>
          </a:p>
        </p:txBody>
      </p:sp>
    </p:spTree>
    <p:extLst>
      <p:ext uri="{BB962C8B-B14F-4D97-AF65-F5344CB8AC3E}">
        <p14:creationId xmlns:p14="http://schemas.microsoft.com/office/powerpoint/2010/main" val="1159387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1239B-4E1F-BC1E-97DA-62AA58C197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20ACCCF-B0BA-8D9B-2FDC-E1B9A86610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B4B157-F3C3-580D-296F-AF14E87C96E0}"/>
              </a:ext>
            </a:extLst>
          </p:cNvPr>
          <p:cNvSpPr>
            <a:spLocks noGrp="1"/>
          </p:cNvSpPr>
          <p:nvPr>
            <p:ph type="dt" sz="half" idx="10"/>
          </p:nvPr>
        </p:nvSpPr>
        <p:spPr/>
        <p:txBody>
          <a:bodyPr/>
          <a:lstStyle/>
          <a:p>
            <a:fld id="{756CB768-4300-4BEB-9E12-CA43EE43BCD7}" type="datetime1">
              <a:rPr lang="en-IN" smtClean="0"/>
              <a:t>04-12-2024</a:t>
            </a:fld>
            <a:endParaRPr lang="en-IN"/>
          </a:p>
        </p:txBody>
      </p:sp>
      <p:sp>
        <p:nvSpPr>
          <p:cNvPr id="5" name="Footer Placeholder 4">
            <a:extLst>
              <a:ext uri="{FF2B5EF4-FFF2-40B4-BE49-F238E27FC236}">
                <a16:creationId xmlns:a16="http://schemas.microsoft.com/office/drawing/2014/main" id="{19BA54FA-8B70-1644-E044-412D4998BE4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42D5B41-FA28-2D9D-3DC7-4B54D897719D}"/>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2921468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F533E-C1F2-0510-6D95-4E06694822D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3A51B36-3274-91B0-83A7-6DA879C8117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545E3796-FFED-52FF-F12F-A656990D2C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F40152FD-5C06-CB20-2F8D-B9D6FD1A85E6}"/>
              </a:ext>
            </a:extLst>
          </p:cNvPr>
          <p:cNvSpPr>
            <a:spLocks noGrp="1"/>
          </p:cNvSpPr>
          <p:nvPr>
            <p:ph type="dt" sz="half" idx="10"/>
          </p:nvPr>
        </p:nvSpPr>
        <p:spPr/>
        <p:txBody>
          <a:bodyPr/>
          <a:lstStyle/>
          <a:p>
            <a:fld id="{91D1B3AC-874D-4103-B2E3-9676CD556F05}" type="datetime1">
              <a:rPr lang="en-IN" smtClean="0"/>
              <a:t>04-12-2024</a:t>
            </a:fld>
            <a:endParaRPr lang="en-IN"/>
          </a:p>
        </p:txBody>
      </p:sp>
      <p:sp>
        <p:nvSpPr>
          <p:cNvPr id="6" name="Footer Placeholder 5">
            <a:extLst>
              <a:ext uri="{FF2B5EF4-FFF2-40B4-BE49-F238E27FC236}">
                <a16:creationId xmlns:a16="http://schemas.microsoft.com/office/drawing/2014/main" id="{10015FDD-7783-73F8-7664-8FEA4AFBC51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C85B1F7-476E-0958-3C4F-3CDB79066DE4}"/>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2318564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2B3DD-F349-604B-B020-149ABF6D68B8}"/>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6D52A06-BD7F-CA88-545F-F043155B3F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7C451F-E0E7-83F9-464C-90C5E9CA81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ADB299E2-FC7A-2100-5345-B7A08D0DFA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FE242-D2E3-331D-60DD-6064FBEBEA1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19DFEC0-45A7-204A-9F29-0DB483632A23}"/>
              </a:ext>
            </a:extLst>
          </p:cNvPr>
          <p:cNvSpPr>
            <a:spLocks noGrp="1"/>
          </p:cNvSpPr>
          <p:nvPr>
            <p:ph type="dt" sz="half" idx="10"/>
          </p:nvPr>
        </p:nvSpPr>
        <p:spPr/>
        <p:txBody>
          <a:bodyPr/>
          <a:lstStyle/>
          <a:p>
            <a:fld id="{1148EAEC-29DA-48CC-A841-FC7F8835AB16}" type="datetime1">
              <a:rPr lang="en-IN" smtClean="0"/>
              <a:t>04-12-2024</a:t>
            </a:fld>
            <a:endParaRPr lang="en-IN"/>
          </a:p>
        </p:txBody>
      </p:sp>
      <p:sp>
        <p:nvSpPr>
          <p:cNvPr id="8" name="Footer Placeholder 7">
            <a:extLst>
              <a:ext uri="{FF2B5EF4-FFF2-40B4-BE49-F238E27FC236}">
                <a16:creationId xmlns:a16="http://schemas.microsoft.com/office/drawing/2014/main" id="{C44A6D21-D64B-ABA3-7E00-537A7E3FF489}"/>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DA9CAC02-8720-6529-B411-96F92A9588E5}"/>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3442986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2819A-8928-2472-D7F1-950096A45863}"/>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C031633-8B01-969B-12C8-B8F7D16CC67E}"/>
              </a:ext>
            </a:extLst>
          </p:cNvPr>
          <p:cNvSpPr>
            <a:spLocks noGrp="1"/>
          </p:cNvSpPr>
          <p:nvPr>
            <p:ph type="dt" sz="half" idx="10"/>
          </p:nvPr>
        </p:nvSpPr>
        <p:spPr/>
        <p:txBody>
          <a:bodyPr/>
          <a:lstStyle/>
          <a:p>
            <a:fld id="{3D6A9EAE-A624-48A5-AE01-87281BC1D580}" type="datetime1">
              <a:rPr lang="en-IN" smtClean="0"/>
              <a:t>04-12-2024</a:t>
            </a:fld>
            <a:endParaRPr lang="en-IN"/>
          </a:p>
        </p:txBody>
      </p:sp>
      <p:sp>
        <p:nvSpPr>
          <p:cNvPr id="4" name="Footer Placeholder 3">
            <a:extLst>
              <a:ext uri="{FF2B5EF4-FFF2-40B4-BE49-F238E27FC236}">
                <a16:creationId xmlns:a16="http://schemas.microsoft.com/office/drawing/2014/main" id="{512AF977-24E4-C7D5-643B-29A4972B589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B4A687CC-2F52-9442-B7B7-7AC919D26FE1}"/>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1755667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DBC0F9-1A68-429A-0E07-99C3CD7F12BD}"/>
              </a:ext>
            </a:extLst>
          </p:cNvPr>
          <p:cNvSpPr>
            <a:spLocks noGrp="1"/>
          </p:cNvSpPr>
          <p:nvPr>
            <p:ph type="dt" sz="half" idx="10"/>
          </p:nvPr>
        </p:nvSpPr>
        <p:spPr/>
        <p:txBody>
          <a:bodyPr/>
          <a:lstStyle/>
          <a:p>
            <a:fld id="{50414F5B-4617-4D80-AE21-1116F764BC1E}" type="datetime1">
              <a:rPr lang="en-IN" smtClean="0"/>
              <a:t>04-12-2024</a:t>
            </a:fld>
            <a:endParaRPr lang="en-IN"/>
          </a:p>
        </p:txBody>
      </p:sp>
      <p:sp>
        <p:nvSpPr>
          <p:cNvPr id="3" name="Footer Placeholder 2">
            <a:extLst>
              <a:ext uri="{FF2B5EF4-FFF2-40B4-BE49-F238E27FC236}">
                <a16:creationId xmlns:a16="http://schemas.microsoft.com/office/drawing/2014/main" id="{B91508A4-BDAC-1DED-1E59-4ACD49A1A7D1}"/>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0199BD64-1FB7-6464-DDE5-4B3A849E0CA7}"/>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4174871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8AF93-A486-CE77-8747-A4D9416EA7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4189BC22-2790-09C8-4627-0BF314436A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82770DE-3528-3184-D16D-3AD7ABCA2B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C9E317-8769-4C63-AC1F-19CC995EBC06}"/>
              </a:ext>
            </a:extLst>
          </p:cNvPr>
          <p:cNvSpPr>
            <a:spLocks noGrp="1"/>
          </p:cNvSpPr>
          <p:nvPr>
            <p:ph type="dt" sz="half" idx="10"/>
          </p:nvPr>
        </p:nvSpPr>
        <p:spPr/>
        <p:txBody>
          <a:bodyPr/>
          <a:lstStyle/>
          <a:p>
            <a:fld id="{64AD0F9E-E1FB-4081-A078-620EAFAE7FA0}" type="datetime1">
              <a:rPr lang="en-IN" smtClean="0"/>
              <a:t>04-12-2024</a:t>
            </a:fld>
            <a:endParaRPr lang="en-IN"/>
          </a:p>
        </p:txBody>
      </p:sp>
      <p:sp>
        <p:nvSpPr>
          <p:cNvPr id="6" name="Footer Placeholder 5">
            <a:extLst>
              <a:ext uri="{FF2B5EF4-FFF2-40B4-BE49-F238E27FC236}">
                <a16:creationId xmlns:a16="http://schemas.microsoft.com/office/drawing/2014/main" id="{097F10E9-30CC-0618-F917-61C33B6C0A9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732E311-ACE1-9ED2-35C1-7AF1FAC500A1}"/>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2661816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8D278-F8E4-AB4C-8154-56BC183E07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D6A17EA-6886-9ED4-46A1-1D029B853D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IN"/>
          </a:p>
        </p:txBody>
      </p:sp>
      <p:sp>
        <p:nvSpPr>
          <p:cNvPr id="4" name="Text Placeholder 3">
            <a:extLst>
              <a:ext uri="{FF2B5EF4-FFF2-40B4-BE49-F238E27FC236}">
                <a16:creationId xmlns:a16="http://schemas.microsoft.com/office/drawing/2014/main" id="{322911FB-8F81-EBFD-2982-57E9681EAB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C02CC1-C6C6-AE70-EE1C-34E7A0D75BDF}"/>
              </a:ext>
            </a:extLst>
          </p:cNvPr>
          <p:cNvSpPr>
            <a:spLocks noGrp="1"/>
          </p:cNvSpPr>
          <p:nvPr>
            <p:ph type="dt" sz="half" idx="10"/>
          </p:nvPr>
        </p:nvSpPr>
        <p:spPr/>
        <p:txBody>
          <a:bodyPr/>
          <a:lstStyle/>
          <a:p>
            <a:fld id="{B86C75BA-6CCB-4C87-BC9F-B156473F2ADB}" type="datetime1">
              <a:rPr lang="en-IN" smtClean="0"/>
              <a:t>04-12-2024</a:t>
            </a:fld>
            <a:endParaRPr lang="en-IN"/>
          </a:p>
        </p:txBody>
      </p:sp>
      <p:sp>
        <p:nvSpPr>
          <p:cNvPr id="6" name="Footer Placeholder 5">
            <a:extLst>
              <a:ext uri="{FF2B5EF4-FFF2-40B4-BE49-F238E27FC236}">
                <a16:creationId xmlns:a16="http://schemas.microsoft.com/office/drawing/2014/main" id="{03B03905-C13F-6CB6-B949-E0B361A0B3D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8281D4B-B175-8797-2AF8-CD923029DD8E}"/>
              </a:ext>
            </a:extLst>
          </p:cNvPr>
          <p:cNvSpPr>
            <a:spLocks noGrp="1"/>
          </p:cNvSpPr>
          <p:nvPr>
            <p:ph type="sldNum" sz="quarter" idx="12"/>
          </p:nvPr>
        </p:nvSpPr>
        <p:spPr/>
        <p:txBody>
          <a:bodyPr/>
          <a:lstStyle/>
          <a:p>
            <a:fld id="{DC4050E1-BD9E-413F-9DB0-D57A4542D24B}" type="slidenum">
              <a:rPr lang="en-IN" smtClean="0"/>
              <a:t>‹#›</a:t>
            </a:fld>
            <a:endParaRPr lang="en-IN"/>
          </a:p>
        </p:txBody>
      </p:sp>
    </p:spTree>
    <p:extLst>
      <p:ext uri="{BB962C8B-B14F-4D97-AF65-F5344CB8AC3E}">
        <p14:creationId xmlns:p14="http://schemas.microsoft.com/office/powerpoint/2010/main" val="50737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09391FE-440C-3FB1-D61D-A5635D2BA6D0}"/>
              </a:ext>
            </a:extLst>
          </p:cNvPr>
          <p:cNvSpPr/>
          <p:nvPr/>
        </p:nvSpPr>
        <p:spPr>
          <a:xfrm>
            <a:off x="0" y="0"/>
            <a:ext cx="12192000" cy="1233577"/>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Placeholder 1">
            <a:extLst>
              <a:ext uri="{FF2B5EF4-FFF2-40B4-BE49-F238E27FC236}">
                <a16:creationId xmlns:a16="http://schemas.microsoft.com/office/drawing/2014/main" id="{9B0E92FC-1D8D-1C64-2DE0-5F395EB34879}"/>
              </a:ext>
            </a:extLst>
          </p:cNvPr>
          <p:cNvSpPr>
            <a:spLocks noGrp="1"/>
          </p:cNvSpPr>
          <p:nvPr>
            <p:ph type="title"/>
          </p:nvPr>
        </p:nvSpPr>
        <p:spPr>
          <a:xfrm>
            <a:off x="838200" y="11452"/>
            <a:ext cx="10515600" cy="1222125"/>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AB47E99-2500-9F90-24CE-2125EA037E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A77F6B9-433C-7CBE-4EFB-87E33E1D84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60124B-1AB5-4E18-AC1D-732631D8AAB4}" type="datetime1">
              <a:rPr lang="en-IN" smtClean="0"/>
              <a:t>04-12-2024</a:t>
            </a:fld>
            <a:endParaRPr lang="en-IN"/>
          </a:p>
        </p:txBody>
      </p:sp>
      <p:sp>
        <p:nvSpPr>
          <p:cNvPr id="5" name="Footer Placeholder 4">
            <a:extLst>
              <a:ext uri="{FF2B5EF4-FFF2-40B4-BE49-F238E27FC236}">
                <a16:creationId xmlns:a16="http://schemas.microsoft.com/office/drawing/2014/main" id="{C99E66A4-A5AE-62C8-3076-224C8AC14E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F2E084C7-DC4A-C399-9A0E-62D2EE34FC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4050E1-BD9E-413F-9DB0-D57A4542D24B}" type="slidenum">
              <a:rPr lang="en-IN" smtClean="0"/>
              <a:t>‹#›</a:t>
            </a:fld>
            <a:endParaRPr lang="en-IN"/>
          </a:p>
        </p:txBody>
      </p:sp>
      <p:pic>
        <p:nvPicPr>
          <p:cNvPr id="11" name="Picture 10" descr="A picture containing circle, symbol, font, logo&#10;&#10;Description automatically generated">
            <a:extLst>
              <a:ext uri="{FF2B5EF4-FFF2-40B4-BE49-F238E27FC236}">
                <a16:creationId xmlns:a16="http://schemas.microsoft.com/office/drawing/2014/main" id="{02BB7135-1BF4-F05B-7333-F66B823A24C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822035" y="75084"/>
            <a:ext cx="1063529" cy="1063529"/>
          </a:xfrm>
          <a:prstGeom prst="rect">
            <a:avLst/>
          </a:prstGeom>
        </p:spPr>
      </p:pic>
    </p:spTree>
    <p:extLst>
      <p:ext uri="{BB962C8B-B14F-4D97-AF65-F5344CB8AC3E}">
        <p14:creationId xmlns:p14="http://schemas.microsoft.com/office/powerpoint/2010/main" val="941304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bg1">
              <a:lumMod val="9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ABC782-A379-F28F-6C86-5DF0D0C6A7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34435AA-5D24-BB3B-C2D8-0ACCD02B09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6C92EEC-F887-A833-ECF4-48B82CE7E5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757C00-DF86-4014-84C7-02E8CEE7E801}" type="datetime1">
              <a:rPr lang="en-IN" smtClean="0"/>
              <a:t>04-12-2024</a:t>
            </a:fld>
            <a:endParaRPr lang="en-IN"/>
          </a:p>
        </p:txBody>
      </p:sp>
      <p:sp>
        <p:nvSpPr>
          <p:cNvPr id="5" name="Footer Placeholder 4">
            <a:extLst>
              <a:ext uri="{FF2B5EF4-FFF2-40B4-BE49-F238E27FC236}">
                <a16:creationId xmlns:a16="http://schemas.microsoft.com/office/drawing/2014/main" id="{E308247F-61A0-9EAA-4989-32D3CFB8D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32FFB49F-7AA1-9153-6E92-39419952FD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A139D-FACE-429D-9442-4368827D6B24}" type="slidenum">
              <a:rPr lang="en-IN" smtClean="0"/>
              <a:t>‹#›</a:t>
            </a:fld>
            <a:endParaRPr lang="en-IN"/>
          </a:p>
        </p:txBody>
      </p:sp>
    </p:spTree>
    <p:extLst>
      <p:ext uri="{BB962C8B-B14F-4D97-AF65-F5344CB8AC3E}">
        <p14:creationId xmlns:p14="http://schemas.microsoft.com/office/powerpoint/2010/main" val="2121921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50798E5E-7B32-1BFC-4785-F1CF928FD7C3}"/>
              </a:ext>
            </a:extLst>
          </p:cNvPr>
          <p:cNvSpPr/>
          <p:nvPr/>
        </p:nvSpPr>
        <p:spPr>
          <a:xfrm>
            <a:off x="0" y="1312322"/>
            <a:ext cx="12192000" cy="139338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t>Views on normative work for AIoT</a:t>
            </a:r>
            <a:endParaRPr kumimoji="0" lang="en-IN" sz="5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DEAABBC-3BDC-0B69-8FD7-A8551819E904}"/>
              </a:ext>
            </a:extLst>
          </p:cNvPr>
          <p:cNvSpPr txBox="1"/>
          <p:nvPr/>
        </p:nvSpPr>
        <p:spPr>
          <a:xfrm>
            <a:off x="113145" y="281770"/>
            <a:ext cx="610061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3GPP TSG RAN meeting RAN#106</a:t>
            </a:r>
          </a:p>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Madrid, Spain, December 9</a:t>
            </a:r>
            <a:r>
              <a:rPr lang="en-IN" baseline="30000" dirty="0"/>
              <a:t>th</a:t>
            </a:r>
            <a:r>
              <a:rPr lang="en-IN" dirty="0"/>
              <a:t> </a:t>
            </a:r>
            <a:r>
              <a:rPr lang="en-IN"/>
              <a:t>– 12</a:t>
            </a:r>
            <a:r>
              <a:rPr lang="en-IN" baseline="30000"/>
              <a:t>th</a:t>
            </a:r>
            <a:r>
              <a:rPr lang="en-IN"/>
              <a:t>2024</a:t>
            </a:r>
            <a:endParaRPr lang="en-IN"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Agenda item: 9.1.1</a:t>
            </a:r>
            <a:endParaRPr kumimoji="0" lang="fi-FI" sz="1800" b="1" i="0" u="none" strike="noStrike" kern="1200" cap="none" spc="0" normalizeH="0" baseline="0" noProof="0" dirty="0">
              <a:ln>
                <a:noFill/>
              </a:ln>
              <a:solidFill>
                <a:srgbClr val="000000"/>
              </a:solidFill>
              <a:effectLst/>
              <a:uLnTx/>
              <a:uFillTx/>
              <a:latin typeface="Calibri Light" panose="020F0302020204030204"/>
              <a:ea typeface="+mn-ea"/>
              <a:cs typeface="Times New Roman" panose="02020603050405020304" pitchFamily="18" charset="0"/>
            </a:endParaRPr>
          </a:p>
        </p:txBody>
      </p:sp>
      <p:grpSp>
        <p:nvGrpSpPr>
          <p:cNvPr id="2" name="Group 1">
            <a:extLst>
              <a:ext uri="{FF2B5EF4-FFF2-40B4-BE49-F238E27FC236}">
                <a16:creationId xmlns:a16="http://schemas.microsoft.com/office/drawing/2014/main" id="{FEF5569C-F8CD-74E1-6885-E5E57037AA1C}"/>
              </a:ext>
            </a:extLst>
          </p:cNvPr>
          <p:cNvGrpSpPr/>
          <p:nvPr/>
        </p:nvGrpSpPr>
        <p:grpSpPr>
          <a:xfrm>
            <a:off x="4076700" y="3429000"/>
            <a:ext cx="3762375" cy="1038225"/>
            <a:chOff x="1800225" y="2906538"/>
            <a:chExt cx="8702802" cy="2409825"/>
          </a:xfrm>
        </p:grpSpPr>
        <p:pic>
          <p:nvPicPr>
            <p:cNvPr id="4" name="Picture 3" descr="A picture containing font, logo, circle, screenshot&#10;&#10;Description automatically generated">
              <a:extLst>
                <a:ext uri="{FF2B5EF4-FFF2-40B4-BE49-F238E27FC236}">
                  <a16:creationId xmlns:a16="http://schemas.microsoft.com/office/drawing/2014/main" id="{0C3BD525-E81A-9CFE-1226-E47AC10EDDF1}"/>
                </a:ext>
              </a:extLst>
            </p:cNvPr>
            <p:cNvPicPr/>
            <p:nvPr/>
          </p:nvPicPr>
          <p:blipFill rotWithShape="1">
            <a:blip r:embed="rId2">
              <a:extLst>
                <a:ext uri="{28A0092B-C50C-407E-A947-70E740481C1C}">
                  <a14:useLocalDpi xmlns:a14="http://schemas.microsoft.com/office/drawing/2010/main" val="0"/>
                </a:ext>
              </a:extLst>
            </a:blip>
            <a:srcRect l="30847"/>
            <a:stretch/>
          </p:blipFill>
          <p:spPr>
            <a:xfrm>
              <a:off x="4486709" y="2963688"/>
              <a:ext cx="6016318" cy="2295524"/>
            </a:xfrm>
            <a:prstGeom prst="rect">
              <a:avLst/>
            </a:prstGeom>
          </p:spPr>
        </p:pic>
        <p:pic>
          <p:nvPicPr>
            <p:cNvPr id="7" name="Picture 6" descr="A picture containing black, darkness&#10;&#10;Description automatically generated">
              <a:extLst>
                <a:ext uri="{FF2B5EF4-FFF2-40B4-BE49-F238E27FC236}">
                  <a16:creationId xmlns:a16="http://schemas.microsoft.com/office/drawing/2014/main" id="{10DAD431-6728-F0CE-76EC-2598772B3926}"/>
                </a:ext>
              </a:extLst>
            </p:cNvPr>
            <p:cNvPicPr/>
            <p:nvPr/>
          </p:nvPicPr>
          <p:blipFill>
            <a:blip r:embed="rId3">
              <a:extLst>
                <a:ext uri="{28A0092B-C50C-407E-A947-70E740481C1C}">
                  <a14:useLocalDpi xmlns:a14="http://schemas.microsoft.com/office/drawing/2010/main" val="0"/>
                </a:ext>
              </a:extLst>
            </a:blip>
            <a:stretch>
              <a:fillRect/>
            </a:stretch>
          </p:blipFill>
          <p:spPr>
            <a:xfrm>
              <a:off x="1800225" y="2906538"/>
              <a:ext cx="2409825" cy="2409825"/>
            </a:xfrm>
            <a:prstGeom prst="rect">
              <a:avLst/>
            </a:prstGeom>
          </p:spPr>
        </p:pic>
      </p:grpSp>
      <p:sp>
        <p:nvSpPr>
          <p:cNvPr id="8" name="Slide Number Placeholder 7">
            <a:extLst>
              <a:ext uri="{FF2B5EF4-FFF2-40B4-BE49-F238E27FC236}">
                <a16:creationId xmlns:a16="http://schemas.microsoft.com/office/drawing/2014/main" id="{26D6F167-BBD6-2C6B-F655-CEF7E8C9A95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EA139D-FACE-429D-9442-4368827D6B24}" type="slidenum">
              <a:rPr kumimoji="0" lang="en-IN"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IN"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73E0DD6E-F5D8-2B44-7802-5EC1B7771FF0}"/>
              </a:ext>
            </a:extLst>
          </p:cNvPr>
          <p:cNvSpPr txBox="1"/>
          <p:nvPr/>
        </p:nvSpPr>
        <p:spPr>
          <a:xfrm>
            <a:off x="9686925" y="281770"/>
            <a:ext cx="3333750" cy="369332"/>
          </a:xfrm>
          <a:prstGeom prst="rect">
            <a:avLst/>
          </a:prstGeom>
          <a:noFill/>
        </p:spPr>
        <p:txBody>
          <a:bodyPr wrap="square" rtlCol="0">
            <a:spAutoFit/>
          </a:bodyPr>
          <a:lstStyle/>
          <a:p>
            <a:r>
              <a:rPr lang="en-US" dirty="0"/>
              <a:t>RP-243181</a:t>
            </a:r>
            <a:endParaRPr lang="en-IN" dirty="0"/>
          </a:p>
        </p:txBody>
      </p:sp>
    </p:spTree>
    <p:extLst>
      <p:ext uri="{BB962C8B-B14F-4D97-AF65-F5344CB8AC3E}">
        <p14:creationId xmlns:p14="http://schemas.microsoft.com/office/powerpoint/2010/main" val="2127241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D1C53-EEF2-457C-22B8-C03F2C56F734}"/>
              </a:ext>
            </a:extLst>
          </p:cNvPr>
          <p:cNvSpPr>
            <a:spLocks noGrp="1"/>
          </p:cNvSpPr>
          <p:nvPr>
            <p:ph type="title"/>
          </p:nvPr>
        </p:nvSpPr>
        <p:spPr/>
        <p:txBody>
          <a:bodyPr/>
          <a:lstStyle/>
          <a:p>
            <a:r>
              <a:rPr lang="en-US" dirty="0"/>
              <a:t>Views on WID Recommendation for RAN1</a:t>
            </a:r>
          </a:p>
        </p:txBody>
      </p:sp>
      <p:sp>
        <p:nvSpPr>
          <p:cNvPr id="3" name="Content Placeholder 2">
            <a:extLst>
              <a:ext uri="{FF2B5EF4-FFF2-40B4-BE49-F238E27FC236}">
                <a16:creationId xmlns:a16="http://schemas.microsoft.com/office/drawing/2014/main" id="{45BB554D-1963-6FC2-590D-7B04D28D7019}"/>
              </a:ext>
            </a:extLst>
          </p:cNvPr>
          <p:cNvSpPr>
            <a:spLocks noGrp="1"/>
          </p:cNvSpPr>
          <p:nvPr>
            <p:ph idx="1"/>
          </p:nvPr>
        </p:nvSpPr>
        <p:spPr>
          <a:xfrm>
            <a:off x="838200" y="2211386"/>
            <a:ext cx="4591050" cy="3938588"/>
          </a:xfrm>
        </p:spPr>
        <p:txBody>
          <a:bodyPr>
            <a:normAutofit fontScale="92500" lnSpcReduction="20000"/>
          </a:bodyPr>
          <a:lstStyle/>
          <a:p>
            <a:pPr algn="just"/>
            <a:r>
              <a:rPr lang="en-US" sz="1800" dirty="0"/>
              <a:t>As per the Status Report on Ambient IoT provided by the Rapporteur(s) in RP-242965, the study on Ambient IoT is complete across all RAN Working Groups.</a:t>
            </a:r>
          </a:p>
          <a:p>
            <a:pPr algn="just"/>
            <a:r>
              <a:rPr lang="en-US" sz="1800" dirty="0"/>
              <a:t>The following conclusions were agreed in the RAN1#119[1] meeting regarding the recommendation for the normative phase of the agenda on Ambient IoT.</a:t>
            </a:r>
          </a:p>
          <a:p>
            <a:pPr marL="0" indent="0" algn="just">
              <a:buNone/>
            </a:pPr>
            <a:r>
              <a:rPr lang="en-US" sz="1800" b="1" dirty="0"/>
              <a:t>Proposal 1: </a:t>
            </a:r>
            <a:r>
              <a:rPr lang="en-US" sz="1800" dirty="0"/>
              <a:t>The inclusion or non-inclusion of design features such as line coding, proximity determination, CW waveforms, etc., for Ambient IoT should be based on detailed technical justifications. The decision for down-selection should be up to the WGs during the normative phase.</a:t>
            </a:r>
          </a:p>
          <a:p>
            <a:pPr marL="0" indent="0" algn="just">
              <a:buNone/>
            </a:pPr>
            <a:r>
              <a:rPr lang="en-US" sz="1800" b="1" dirty="0"/>
              <a:t>Proposal 2: </a:t>
            </a:r>
            <a:r>
              <a:rPr lang="en-US" sz="1800" dirty="0"/>
              <a:t>The RAN Plenary should provide guidance on the inclusion of high-level features, such as device types, deployment scenarios, and topology considerations.</a:t>
            </a:r>
          </a:p>
        </p:txBody>
      </p:sp>
      <p:sp>
        <p:nvSpPr>
          <p:cNvPr id="4" name="Slide Number Placeholder 3">
            <a:extLst>
              <a:ext uri="{FF2B5EF4-FFF2-40B4-BE49-F238E27FC236}">
                <a16:creationId xmlns:a16="http://schemas.microsoft.com/office/drawing/2014/main" id="{D221CD0D-FFBA-9D43-2DB0-B8DD7E48F01C}"/>
              </a:ext>
            </a:extLst>
          </p:cNvPr>
          <p:cNvSpPr>
            <a:spLocks noGrp="1"/>
          </p:cNvSpPr>
          <p:nvPr>
            <p:ph type="sldNum" sz="quarter" idx="12"/>
          </p:nvPr>
        </p:nvSpPr>
        <p:spPr/>
        <p:txBody>
          <a:bodyPr/>
          <a:lstStyle/>
          <a:p>
            <a:fld id="{DC4050E1-BD9E-413F-9DB0-D57A4542D24B}" type="slidenum">
              <a:rPr lang="en-IN" smtClean="0"/>
              <a:t>2</a:t>
            </a:fld>
            <a:endParaRPr lang="en-IN"/>
          </a:p>
        </p:txBody>
      </p:sp>
      <p:pic>
        <p:nvPicPr>
          <p:cNvPr id="6" name="Picture 5">
            <a:extLst>
              <a:ext uri="{FF2B5EF4-FFF2-40B4-BE49-F238E27FC236}">
                <a16:creationId xmlns:a16="http://schemas.microsoft.com/office/drawing/2014/main" id="{9AB60103-8CF1-770F-9B2B-DB092F8073A0}"/>
              </a:ext>
            </a:extLst>
          </p:cNvPr>
          <p:cNvPicPr>
            <a:picLocks noChangeAspect="1"/>
          </p:cNvPicPr>
          <p:nvPr/>
        </p:nvPicPr>
        <p:blipFill>
          <a:blip r:embed="rId2"/>
          <a:stretch>
            <a:fillRect/>
          </a:stretch>
        </p:blipFill>
        <p:spPr>
          <a:xfrm>
            <a:off x="5649746" y="2211386"/>
            <a:ext cx="5921707" cy="3650457"/>
          </a:xfrm>
          <a:prstGeom prst="rect">
            <a:avLst/>
          </a:prstGeom>
        </p:spPr>
      </p:pic>
    </p:spTree>
    <p:extLst>
      <p:ext uri="{BB962C8B-B14F-4D97-AF65-F5344CB8AC3E}">
        <p14:creationId xmlns:p14="http://schemas.microsoft.com/office/powerpoint/2010/main" val="3761305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54CBF-EC01-DE65-EDDA-220DA6349D1A}"/>
              </a:ext>
            </a:extLst>
          </p:cNvPr>
          <p:cNvSpPr>
            <a:spLocks noGrp="1"/>
          </p:cNvSpPr>
          <p:nvPr>
            <p:ph type="title"/>
          </p:nvPr>
        </p:nvSpPr>
        <p:spPr>
          <a:xfrm>
            <a:off x="213472" y="0"/>
            <a:ext cx="10515600" cy="1222125"/>
          </a:xfrm>
        </p:spPr>
        <p:txBody>
          <a:bodyPr/>
          <a:lstStyle/>
          <a:p>
            <a:r>
              <a:rPr lang="en-US" dirty="0"/>
              <a:t>Views of Harmonized Design</a:t>
            </a:r>
            <a:endParaRPr lang="en-IN" dirty="0"/>
          </a:p>
        </p:txBody>
      </p:sp>
      <p:sp>
        <p:nvSpPr>
          <p:cNvPr id="3" name="Content Placeholder 2">
            <a:extLst>
              <a:ext uri="{FF2B5EF4-FFF2-40B4-BE49-F238E27FC236}">
                <a16:creationId xmlns:a16="http://schemas.microsoft.com/office/drawing/2014/main" id="{E9B5BDD2-D34F-0736-9989-31289F21F53F}"/>
              </a:ext>
            </a:extLst>
          </p:cNvPr>
          <p:cNvSpPr>
            <a:spLocks noGrp="1"/>
          </p:cNvSpPr>
          <p:nvPr>
            <p:ph idx="1"/>
          </p:nvPr>
        </p:nvSpPr>
        <p:spPr>
          <a:xfrm>
            <a:off x="838200" y="1813277"/>
            <a:ext cx="4543425" cy="4351338"/>
          </a:xfrm>
        </p:spPr>
        <p:txBody>
          <a:bodyPr>
            <a:normAutofit/>
          </a:bodyPr>
          <a:lstStyle/>
          <a:p>
            <a:pPr algn="just"/>
            <a:r>
              <a:rPr lang="en-US" sz="1800" dirty="0"/>
              <a:t>As per conclusion of the study, TR 38.769 indicates the feasibility for the harmonized design for the different device type.</a:t>
            </a:r>
          </a:p>
          <a:p>
            <a:pPr algn="just"/>
            <a:r>
              <a:rPr lang="en-US" sz="1800" dirty="0"/>
              <a:t>We observe for bit rate of (5-7kbps) the coverage for device  1 to be (5m-25m) and 2b to be (15m- 4000m)[5].</a:t>
            </a:r>
          </a:p>
          <a:p>
            <a:pPr marL="0" indent="0" algn="just">
              <a:buNone/>
            </a:pPr>
            <a:r>
              <a:rPr lang="en-US" sz="1800" b="1" dirty="0"/>
              <a:t>Observation 1: </a:t>
            </a:r>
            <a:r>
              <a:rPr lang="en-US" sz="1800" dirty="0"/>
              <a:t>There are significant differences in device characteristics across various device types based on their capabilities.</a:t>
            </a:r>
            <a:endParaRPr lang="en-IN" dirty="0"/>
          </a:p>
        </p:txBody>
      </p:sp>
      <p:sp>
        <p:nvSpPr>
          <p:cNvPr id="4" name="Slide Number Placeholder 3">
            <a:extLst>
              <a:ext uri="{FF2B5EF4-FFF2-40B4-BE49-F238E27FC236}">
                <a16:creationId xmlns:a16="http://schemas.microsoft.com/office/drawing/2014/main" id="{AD9DBA5A-B460-DF3A-1629-821FF2D12F36}"/>
              </a:ext>
            </a:extLst>
          </p:cNvPr>
          <p:cNvSpPr>
            <a:spLocks noGrp="1"/>
          </p:cNvSpPr>
          <p:nvPr>
            <p:ph type="sldNum" sz="quarter" idx="12"/>
          </p:nvPr>
        </p:nvSpPr>
        <p:spPr/>
        <p:txBody>
          <a:bodyPr/>
          <a:lstStyle/>
          <a:p>
            <a:fld id="{DC4050E1-BD9E-413F-9DB0-D57A4542D24B}" type="slidenum">
              <a:rPr lang="en-IN" smtClean="0"/>
              <a:t>3</a:t>
            </a:fld>
            <a:endParaRPr lang="en-IN"/>
          </a:p>
        </p:txBody>
      </p:sp>
      <p:pic>
        <p:nvPicPr>
          <p:cNvPr id="6" name="Picture 5">
            <a:extLst>
              <a:ext uri="{FF2B5EF4-FFF2-40B4-BE49-F238E27FC236}">
                <a16:creationId xmlns:a16="http://schemas.microsoft.com/office/drawing/2014/main" id="{F7940709-1032-1AFD-53B1-B9A8E19FFAD3}"/>
              </a:ext>
            </a:extLst>
          </p:cNvPr>
          <p:cNvPicPr>
            <a:picLocks noChangeAspect="1"/>
          </p:cNvPicPr>
          <p:nvPr/>
        </p:nvPicPr>
        <p:blipFill>
          <a:blip r:embed="rId2"/>
          <a:stretch>
            <a:fillRect/>
          </a:stretch>
        </p:blipFill>
        <p:spPr>
          <a:xfrm>
            <a:off x="5471272" y="1813277"/>
            <a:ext cx="6559363" cy="1859846"/>
          </a:xfrm>
          <a:prstGeom prst="rect">
            <a:avLst/>
          </a:prstGeom>
        </p:spPr>
      </p:pic>
      <p:sp>
        <p:nvSpPr>
          <p:cNvPr id="7" name="TextBox 6">
            <a:extLst>
              <a:ext uri="{FF2B5EF4-FFF2-40B4-BE49-F238E27FC236}">
                <a16:creationId xmlns:a16="http://schemas.microsoft.com/office/drawing/2014/main" id="{CF33A674-7803-5801-84DF-71A84270553B}"/>
              </a:ext>
            </a:extLst>
          </p:cNvPr>
          <p:cNvSpPr txBox="1"/>
          <p:nvPr/>
        </p:nvSpPr>
        <p:spPr>
          <a:xfrm>
            <a:off x="5471272" y="3916804"/>
            <a:ext cx="6462151" cy="923330"/>
          </a:xfrm>
          <a:prstGeom prst="rect">
            <a:avLst/>
          </a:prstGeom>
          <a:noFill/>
        </p:spPr>
        <p:txBody>
          <a:bodyPr wrap="square" rtlCol="0">
            <a:spAutoFit/>
          </a:bodyPr>
          <a:lstStyle/>
          <a:p>
            <a:pPr algn="just"/>
            <a:r>
              <a:rPr lang="en-US" b="1" dirty="0"/>
              <a:t>Proposal 3:</a:t>
            </a:r>
            <a:r>
              <a:rPr lang="en-US" dirty="0"/>
              <a:t> The protocol design during the normative phase should take into account differences in device characteristics to ensure optimal utilization of their capabilities.</a:t>
            </a:r>
            <a:endParaRPr lang="en-IN" dirty="0"/>
          </a:p>
        </p:txBody>
      </p:sp>
    </p:spTree>
    <p:extLst>
      <p:ext uri="{BB962C8B-B14F-4D97-AF65-F5344CB8AC3E}">
        <p14:creationId xmlns:p14="http://schemas.microsoft.com/office/powerpoint/2010/main" val="1782112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BC3E-59F3-38AA-FF22-9CE8096771EA}"/>
              </a:ext>
            </a:extLst>
          </p:cNvPr>
          <p:cNvSpPr>
            <a:spLocks noGrp="1"/>
          </p:cNvSpPr>
          <p:nvPr>
            <p:ph type="title"/>
          </p:nvPr>
        </p:nvSpPr>
        <p:spPr>
          <a:xfrm>
            <a:off x="266700" y="0"/>
            <a:ext cx="10515600" cy="1222125"/>
          </a:xfrm>
        </p:spPr>
        <p:txBody>
          <a:bodyPr/>
          <a:lstStyle/>
          <a:p>
            <a:r>
              <a:rPr lang="en-US" dirty="0"/>
              <a:t>View on Design Feature for Rel-19 RAN1 WID</a:t>
            </a:r>
          </a:p>
        </p:txBody>
      </p:sp>
      <p:sp>
        <p:nvSpPr>
          <p:cNvPr id="3" name="Content Placeholder 2">
            <a:extLst>
              <a:ext uri="{FF2B5EF4-FFF2-40B4-BE49-F238E27FC236}">
                <a16:creationId xmlns:a16="http://schemas.microsoft.com/office/drawing/2014/main" id="{2EF90005-53C5-224E-CA50-4AB355E32180}"/>
              </a:ext>
            </a:extLst>
          </p:cNvPr>
          <p:cNvSpPr>
            <a:spLocks noGrp="1"/>
          </p:cNvSpPr>
          <p:nvPr>
            <p:ph idx="1"/>
          </p:nvPr>
        </p:nvSpPr>
        <p:spPr>
          <a:xfrm>
            <a:off x="665284" y="1410286"/>
            <a:ext cx="10861431" cy="4946064"/>
          </a:xfrm>
        </p:spPr>
        <p:txBody>
          <a:bodyPr>
            <a:normAutofit lnSpcReduction="10000"/>
          </a:bodyPr>
          <a:lstStyle/>
          <a:p>
            <a:pPr algn="just"/>
            <a:r>
              <a:rPr lang="en-US" sz="1800" dirty="0"/>
              <a:t>Considering the workload and the time constraints associated with the Release-19 normative phase.</a:t>
            </a:r>
          </a:p>
          <a:p>
            <a:pPr marL="0" indent="0" algn="just">
              <a:buNone/>
            </a:pPr>
            <a:r>
              <a:rPr lang="en-US" sz="1800" b="1" dirty="0"/>
              <a:t>Proposal 4: </a:t>
            </a:r>
            <a:r>
              <a:rPr lang="en-US" sz="1800" dirty="0"/>
              <a:t>AIoT should include two Release work items. For the Release-19 Work Item (WI), priority should be given to backscattering devices and limited deployment scenarios.</a:t>
            </a:r>
          </a:p>
          <a:p>
            <a:pPr algn="just"/>
            <a:r>
              <a:rPr lang="en-US" sz="1800" dirty="0"/>
              <a:t>Based on our analysis [5], Topology 1 demonstrates superior performance compared to Topology 2 under the evaluation assumptions agreed upon for the Release-19 Study Item (SI). However, Topology 2 may be advantageous for coverage extension in outdoor-indoor deployments, where the reader is placed outdoors, and the device is indoors. Since a reader may not always be aware of whether the device is deployed indoors or outdoors, both D1T1 and D2T2 should be supported for effective deployment.</a:t>
            </a:r>
          </a:p>
          <a:p>
            <a:pPr marL="0" indent="0" algn="just">
              <a:buNone/>
            </a:pPr>
            <a:r>
              <a:rPr lang="en-US" sz="1800" b="1" dirty="0"/>
              <a:t>Proposal 5: </a:t>
            </a:r>
            <a:r>
              <a:rPr lang="en-US" sz="1800" dirty="0"/>
              <a:t>For the Release-19 WI, both D1T1 and D2T2 should be prioritized.</a:t>
            </a:r>
          </a:p>
          <a:p>
            <a:pPr algn="just"/>
            <a:r>
              <a:rPr lang="en-US" sz="1800" dirty="0"/>
              <a:t>Backscattering device types, such as Device 1 and Device 2a, rely on externally provided carrier waves (CW) for D2R transmissions. In Scenario A2, the serving reader or intermediate User Equipment (UE) provides the CW to the device, which introduces the constraint of requiring full-duplex capability at the serving reader or intermediate UE. In contrast, Scenarios A1 and B relax this requirement, eliminating the need for full-duplex capability at the serving reader or intermediate UE.</a:t>
            </a:r>
          </a:p>
          <a:p>
            <a:pPr marL="0" indent="0" algn="just">
              <a:buNone/>
            </a:pPr>
            <a:r>
              <a:rPr lang="en-US" sz="1800" b="1" dirty="0"/>
              <a:t>Proposal 6: </a:t>
            </a:r>
            <a:r>
              <a:rPr lang="en-US" sz="1800" dirty="0"/>
              <a:t>For the Release-19 WI, Scenarios A1, A2, and B should be prioritized.</a:t>
            </a:r>
          </a:p>
          <a:p>
            <a:pPr algn="just"/>
            <a:r>
              <a:rPr lang="en-US" sz="1800" dirty="0"/>
              <a:t>This approach ensures balanced development while addressing key deployment challenges and optimizing the performance of backscattering-based AIoT solutions.</a:t>
            </a:r>
          </a:p>
          <a:p>
            <a:pPr marL="0" indent="0" algn="just">
              <a:buNone/>
            </a:pPr>
            <a:endParaRPr lang="en-US" sz="1800" dirty="0"/>
          </a:p>
        </p:txBody>
      </p:sp>
      <p:sp>
        <p:nvSpPr>
          <p:cNvPr id="4" name="Slide Number Placeholder 3">
            <a:extLst>
              <a:ext uri="{FF2B5EF4-FFF2-40B4-BE49-F238E27FC236}">
                <a16:creationId xmlns:a16="http://schemas.microsoft.com/office/drawing/2014/main" id="{AAC33378-89D6-129B-EDDC-6968E134E663}"/>
              </a:ext>
            </a:extLst>
          </p:cNvPr>
          <p:cNvSpPr>
            <a:spLocks noGrp="1"/>
          </p:cNvSpPr>
          <p:nvPr>
            <p:ph type="sldNum" sz="quarter" idx="12"/>
          </p:nvPr>
        </p:nvSpPr>
        <p:spPr/>
        <p:txBody>
          <a:bodyPr/>
          <a:lstStyle/>
          <a:p>
            <a:fld id="{DC4050E1-BD9E-413F-9DB0-D57A4542D24B}" type="slidenum">
              <a:rPr lang="en-IN" smtClean="0"/>
              <a:t>4</a:t>
            </a:fld>
            <a:endParaRPr lang="en-IN"/>
          </a:p>
        </p:txBody>
      </p:sp>
    </p:spTree>
    <p:extLst>
      <p:ext uri="{BB962C8B-B14F-4D97-AF65-F5344CB8AC3E}">
        <p14:creationId xmlns:p14="http://schemas.microsoft.com/office/powerpoint/2010/main" val="2715651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54B69-5D58-B686-8F91-B186996B1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7A7C80-F407-B57E-B0E7-53661D2306F8}"/>
              </a:ext>
            </a:extLst>
          </p:cNvPr>
          <p:cNvSpPr>
            <a:spLocks noGrp="1"/>
          </p:cNvSpPr>
          <p:nvPr>
            <p:ph type="title"/>
          </p:nvPr>
        </p:nvSpPr>
        <p:spPr>
          <a:xfrm>
            <a:off x="266700" y="0"/>
            <a:ext cx="10515600" cy="1222125"/>
          </a:xfrm>
        </p:spPr>
        <p:txBody>
          <a:bodyPr/>
          <a:lstStyle/>
          <a:p>
            <a:r>
              <a:rPr lang="en-US" dirty="0"/>
              <a:t>View on Design Feature for Rel-19 RAN1 WID </a:t>
            </a:r>
          </a:p>
        </p:txBody>
      </p:sp>
      <p:sp>
        <p:nvSpPr>
          <p:cNvPr id="3" name="Content Placeholder 2">
            <a:extLst>
              <a:ext uri="{FF2B5EF4-FFF2-40B4-BE49-F238E27FC236}">
                <a16:creationId xmlns:a16="http://schemas.microsoft.com/office/drawing/2014/main" id="{579AFD4E-A2F5-FE8E-368E-FE41B3F7662A}"/>
              </a:ext>
            </a:extLst>
          </p:cNvPr>
          <p:cNvSpPr>
            <a:spLocks noGrp="1"/>
          </p:cNvSpPr>
          <p:nvPr>
            <p:ph idx="1"/>
          </p:nvPr>
        </p:nvSpPr>
        <p:spPr>
          <a:xfrm>
            <a:off x="665284" y="1410285"/>
            <a:ext cx="11033657" cy="5311189"/>
          </a:xfrm>
        </p:spPr>
        <p:txBody>
          <a:bodyPr>
            <a:normAutofit/>
          </a:bodyPr>
          <a:lstStyle/>
          <a:p>
            <a:pPr algn="just"/>
            <a:r>
              <a:rPr lang="en-US" sz="1800" dirty="0"/>
              <a:t>To support topology 2 the intermediate UE acting as a reader must be under the serving gNB control. For this control information should the provided to the intermediate UE to facilitate AIoT operation[4]. In our view option 2 (L1 signaling and higher layer signaling) provides higher degree of flexibility and efficient resource utilization.  </a:t>
            </a:r>
          </a:p>
          <a:p>
            <a:pPr marL="0" indent="0" algn="just">
              <a:buNone/>
            </a:pPr>
            <a:r>
              <a:rPr lang="en-US" sz="1800" b="1" dirty="0"/>
              <a:t>Proposal 7: </a:t>
            </a:r>
            <a:r>
              <a:rPr lang="en-US" sz="1800" dirty="0"/>
              <a:t>Option 2(L1 signaling and higher layer signaling) should be prioritized for controlling the intermediate UE in D2T2.</a:t>
            </a:r>
          </a:p>
          <a:p>
            <a:pPr algn="just"/>
            <a:r>
              <a:rPr lang="en-US" sz="1800" dirty="0"/>
              <a:t>The line coding schemes for the R2D and D2R links various schemes were studied during the SI, in our analysis[2][3], and we found Manchester to perform better than PIE for R2D. Additionally, Manchester codes have constant transmission time due to 50-50 duty cycle unlike PIE.</a:t>
            </a:r>
          </a:p>
          <a:p>
            <a:pPr marL="0" indent="0" algn="just">
              <a:buNone/>
            </a:pPr>
            <a:r>
              <a:rPr lang="en-US" sz="1800" b="1" dirty="0"/>
              <a:t>Proposal 8: </a:t>
            </a:r>
            <a:r>
              <a:rPr lang="en-US" sz="1800" dirty="0"/>
              <a:t>Manchester codes should be prioritized for the line coding schemes for the R2D link.</a:t>
            </a:r>
          </a:p>
          <a:p>
            <a:pPr algn="just"/>
            <a:r>
              <a:rPr lang="en-US" sz="1800" dirty="0"/>
              <a:t>Considering the device complexity for modulation schemes on the R2D and D2R links, OOK 1 and OOK 4 should be supported based on the device's capabilities. </a:t>
            </a:r>
          </a:p>
          <a:p>
            <a:pPr marL="0" indent="0" algn="just">
              <a:buNone/>
            </a:pPr>
            <a:r>
              <a:rPr lang="en-US" sz="1800" b="1" dirty="0"/>
              <a:t>Proposal 9:</a:t>
            </a:r>
            <a:r>
              <a:rPr lang="en-US" sz="1800" dirty="0"/>
              <a:t> For AIoT operation following modulation schemes should be considered:</a:t>
            </a:r>
          </a:p>
          <a:p>
            <a:pPr lvl="1" algn="just"/>
            <a:r>
              <a:rPr lang="en-US" sz="1400" dirty="0"/>
              <a:t>OOK1 and OOK4 should be prioritized for R2D.</a:t>
            </a:r>
          </a:p>
          <a:p>
            <a:pPr lvl="1" algn="just"/>
            <a:r>
              <a:rPr lang="en-US" sz="1400" dirty="0"/>
              <a:t>OOK and BPSK should be prioritized for D2R</a:t>
            </a:r>
          </a:p>
          <a:p>
            <a:pPr marL="457200" lvl="1" indent="0" algn="just">
              <a:buNone/>
            </a:pPr>
            <a:endParaRPr lang="en-US" sz="1400" dirty="0"/>
          </a:p>
          <a:p>
            <a:pPr marL="0" indent="0" algn="just">
              <a:buNone/>
            </a:pPr>
            <a:endParaRPr lang="en-US" sz="1800" dirty="0"/>
          </a:p>
        </p:txBody>
      </p:sp>
      <p:sp>
        <p:nvSpPr>
          <p:cNvPr id="4" name="Slide Number Placeholder 3">
            <a:extLst>
              <a:ext uri="{FF2B5EF4-FFF2-40B4-BE49-F238E27FC236}">
                <a16:creationId xmlns:a16="http://schemas.microsoft.com/office/drawing/2014/main" id="{34681705-FFCE-76FC-9FB0-17A32B306F6A}"/>
              </a:ext>
            </a:extLst>
          </p:cNvPr>
          <p:cNvSpPr>
            <a:spLocks noGrp="1"/>
          </p:cNvSpPr>
          <p:nvPr>
            <p:ph type="sldNum" sz="quarter" idx="12"/>
          </p:nvPr>
        </p:nvSpPr>
        <p:spPr/>
        <p:txBody>
          <a:bodyPr/>
          <a:lstStyle/>
          <a:p>
            <a:fld id="{DC4050E1-BD9E-413F-9DB0-D57A4542D24B}" type="slidenum">
              <a:rPr lang="en-IN" smtClean="0"/>
              <a:t>5</a:t>
            </a:fld>
            <a:endParaRPr lang="en-IN"/>
          </a:p>
        </p:txBody>
      </p:sp>
    </p:spTree>
    <p:extLst>
      <p:ext uri="{BB962C8B-B14F-4D97-AF65-F5344CB8AC3E}">
        <p14:creationId xmlns:p14="http://schemas.microsoft.com/office/powerpoint/2010/main" val="2880473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2A007-B1B3-F28C-71F3-9259694C91C3}"/>
              </a:ext>
            </a:extLst>
          </p:cNvPr>
          <p:cNvSpPr>
            <a:spLocks noGrp="1"/>
          </p:cNvSpPr>
          <p:nvPr>
            <p:ph type="title"/>
          </p:nvPr>
        </p:nvSpPr>
        <p:spPr/>
        <p:txBody>
          <a:bodyPr/>
          <a:lstStyle/>
          <a:p>
            <a:r>
              <a:rPr lang="en-US" dirty="0"/>
              <a:t>Conclusion</a:t>
            </a:r>
            <a:endParaRPr lang="en-IN" dirty="0"/>
          </a:p>
        </p:txBody>
      </p:sp>
      <p:sp>
        <p:nvSpPr>
          <p:cNvPr id="3" name="Content Placeholder 2">
            <a:extLst>
              <a:ext uri="{FF2B5EF4-FFF2-40B4-BE49-F238E27FC236}">
                <a16:creationId xmlns:a16="http://schemas.microsoft.com/office/drawing/2014/main" id="{83201767-2895-A45B-228F-3E1645822846}"/>
              </a:ext>
            </a:extLst>
          </p:cNvPr>
          <p:cNvSpPr>
            <a:spLocks noGrp="1"/>
          </p:cNvSpPr>
          <p:nvPr>
            <p:ph idx="1"/>
          </p:nvPr>
        </p:nvSpPr>
        <p:spPr/>
        <p:txBody>
          <a:bodyPr>
            <a:normAutofit lnSpcReduction="10000"/>
          </a:bodyPr>
          <a:lstStyle/>
          <a:p>
            <a:pPr marL="0" indent="0">
              <a:buNone/>
            </a:pPr>
            <a:r>
              <a:rPr lang="en-US" sz="1800" kern="0" dirty="0">
                <a:effectLst/>
                <a:latin typeface="Times New Roman" panose="02020603050405020304" pitchFamily="18" charset="0"/>
                <a:ea typeface="SimSun" panose="02010600030101010101" pitchFamily="2" charset="-122"/>
              </a:rPr>
              <a:t>This section </a:t>
            </a:r>
            <a:r>
              <a:rPr lang="en-US" sz="1800" kern="0" dirty="0">
                <a:effectLst/>
                <a:latin typeface="Times New Roman" panose="02020603050405020304" pitchFamily="18" charset="0"/>
                <a:ea typeface="MS Mincho" panose="02020609040205080304" pitchFamily="49" charset="-128"/>
              </a:rPr>
              <a:t>captures </a:t>
            </a:r>
            <a:r>
              <a:rPr lang="en-US" sz="1800" kern="0" dirty="0">
                <a:effectLst/>
                <a:latin typeface="Times New Roman" panose="02020603050405020304" pitchFamily="18" charset="0"/>
                <a:ea typeface="Yu Gothic" panose="020B0400000000000000" pitchFamily="34" charset="-128"/>
              </a:rPr>
              <a:t>observations and proposals:</a:t>
            </a:r>
          </a:p>
          <a:p>
            <a:pPr marL="0" indent="0">
              <a:buNone/>
            </a:pPr>
            <a:r>
              <a:rPr lang="en-US" sz="1800" b="1" dirty="0"/>
              <a:t>Observation 1: There are significant differences in device characteristics across various device types based on their capabilities.</a:t>
            </a:r>
            <a:endParaRPr lang="en-US" sz="1800" b="1" kern="0" dirty="0">
              <a:effectLst/>
              <a:latin typeface="Times New Roman" panose="02020603050405020304" pitchFamily="18" charset="0"/>
              <a:ea typeface="Yu Gothic" panose="020B0400000000000000" pitchFamily="34" charset="-128"/>
            </a:endParaRPr>
          </a:p>
          <a:p>
            <a:pPr marL="0" indent="0" algn="just">
              <a:buNone/>
            </a:pPr>
            <a:r>
              <a:rPr lang="en-US" sz="1800" b="1" dirty="0"/>
              <a:t>Proposal 1: The inclusion or non-inclusion of design features such as line coding, proximity determination, CW waveforms, etc., for Ambient IoT should be based on detailed technical justifications. The decision for down-selection should be up to the WGs during the normative phase.</a:t>
            </a:r>
          </a:p>
          <a:p>
            <a:pPr marL="0" indent="0" algn="just">
              <a:buNone/>
            </a:pPr>
            <a:r>
              <a:rPr lang="en-US" sz="1800" b="1" dirty="0"/>
              <a:t>Proposal 2: The RAN Plenary should provide guidance on the inclusion of high-level features, such as device types, deployment scenarios, and topology considerations.</a:t>
            </a:r>
          </a:p>
          <a:p>
            <a:pPr marL="0" indent="0" algn="just">
              <a:buNone/>
            </a:pPr>
            <a:r>
              <a:rPr lang="en-US" sz="1800" b="1" dirty="0"/>
              <a:t>Proposal 3: The protocol design during the normative phase should take into account differences in device characteristics to ensure optimal utilization of their capabilities.</a:t>
            </a:r>
          </a:p>
          <a:p>
            <a:pPr marL="0" indent="0" algn="just">
              <a:buNone/>
            </a:pPr>
            <a:r>
              <a:rPr lang="en-US" sz="1800" b="1" dirty="0"/>
              <a:t>Proposal 4: </a:t>
            </a:r>
            <a:r>
              <a:rPr lang="en-US" sz="1800" b="1" dirty="0" err="1"/>
              <a:t>AIoT</a:t>
            </a:r>
            <a:r>
              <a:rPr lang="en-US" sz="1800" b="1" dirty="0"/>
              <a:t> should include two Release work items. For the Release-19 Work Item (WI), priority should be given to backscattering devices and limited deployment scenarios.</a:t>
            </a:r>
          </a:p>
          <a:p>
            <a:pPr marL="0" indent="0" algn="just">
              <a:buNone/>
            </a:pPr>
            <a:r>
              <a:rPr lang="en-US" sz="1800" b="1" dirty="0"/>
              <a:t>Proposal 5: For the Release-19 WI, both D1T1 and D2T2 should be prioritized.</a:t>
            </a:r>
          </a:p>
          <a:p>
            <a:pPr marL="0" indent="0" algn="just">
              <a:buNone/>
            </a:pPr>
            <a:r>
              <a:rPr lang="en-US" sz="1800" b="1" dirty="0"/>
              <a:t>Proposal 6: For the Release-19 WI, Scenarios A1, A2, and B should be prioritized.</a:t>
            </a:r>
          </a:p>
          <a:p>
            <a:pPr marL="0" indent="0" algn="just">
              <a:buNone/>
            </a:pPr>
            <a:endParaRPr lang="en-IN" sz="1800" dirty="0"/>
          </a:p>
          <a:p>
            <a:pPr marL="0" indent="0" algn="just">
              <a:buNone/>
            </a:pPr>
            <a:endParaRPr lang="en-US" sz="1800" dirty="0"/>
          </a:p>
          <a:p>
            <a:pPr marL="0" indent="0">
              <a:buNone/>
            </a:pPr>
            <a:endParaRPr lang="en-IN" dirty="0"/>
          </a:p>
        </p:txBody>
      </p:sp>
      <p:sp>
        <p:nvSpPr>
          <p:cNvPr id="4" name="Slide Number Placeholder 3">
            <a:extLst>
              <a:ext uri="{FF2B5EF4-FFF2-40B4-BE49-F238E27FC236}">
                <a16:creationId xmlns:a16="http://schemas.microsoft.com/office/drawing/2014/main" id="{FCF01DA8-183A-7677-5874-DA60802EA5FD}"/>
              </a:ext>
            </a:extLst>
          </p:cNvPr>
          <p:cNvSpPr>
            <a:spLocks noGrp="1"/>
          </p:cNvSpPr>
          <p:nvPr>
            <p:ph type="sldNum" sz="quarter" idx="12"/>
          </p:nvPr>
        </p:nvSpPr>
        <p:spPr/>
        <p:txBody>
          <a:bodyPr/>
          <a:lstStyle/>
          <a:p>
            <a:fld id="{DC4050E1-BD9E-413F-9DB0-D57A4542D24B}" type="slidenum">
              <a:rPr lang="en-IN" smtClean="0"/>
              <a:t>6</a:t>
            </a:fld>
            <a:endParaRPr lang="en-IN"/>
          </a:p>
        </p:txBody>
      </p:sp>
    </p:spTree>
    <p:extLst>
      <p:ext uri="{BB962C8B-B14F-4D97-AF65-F5344CB8AC3E}">
        <p14:creationId xmlns:p14="http://schemas.microsoft.com/office/powerpoint/2010/main" val="894924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4720C-4A1D-4B5D-3462-4D0319619D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78E6EA-E415-8B9A-6C14-2559154EE9A9}"/>
              </a:ext>
            </a:extLst>
          </p:cNvPr>
          <p:cNvSpPr>
            <a:spLocks noGrp="1"/>
          </p:cNvSpPr>
          <p:nvPr>
            <p:ph type="title"/>
          </p:nvPr>
        </p:nvSpPr>
        <p:spPr/>
        <p:txBody>
          <a:bodyPr/>
          <a:lstStyle/>
          <a:p>
            <a:r>
              <a:rPr lang="en-US" dirty="0"/>
              <a:t>Conclusion</a:t>
            </a:r>
            <a:endParaRPr lang="en-IN" dirty="0"/>
          </a:p>
        </p:txBody>
      </p:sp>
      <p:sp>
        <p:nvSpPr>
          <p:cNvPr id="3" name="Content Placeholder 2">
            <a:extLst>
              <a:ext uri="{FF2B5EF4-FFF2-40B4-BE49-F238E27FC236}">
                <a16:creationId xmlns:a16="http://schemas.microsoft.com/office/drawing/2014/main" id="{3B81FA05-7824-9E13-2A35-BB5A7591D4A1}"/>
              </a:ext>
            </a:extLst>
          </p:cNvPr>
          <p:cNvSpPr>
            <a:spLocks noGrp="1"/>
          </p:cNvSpPr>
          <p:nvPr>
            <p:ph idx="1"/>
          </p:nvPr>
        </p:nvSpPr>
        <p:spPr/>
        <p:txBody>
          <a:bodyPr>
            <a:normAutofit/>
          </a:bodyPr>
          <a:lstStyle/>
          <a:p>
            <a:pPr marL="0" indent="0" algn="just">
              <a:buNone/>
            </a:pPr>
            <a:r>
              <a:rPr lang="en-US" sz="1800" b="1" dirty="0"/>
              <a:t>Proposal 7: Option 2(L1 signaling and higher layer signaling) should be prioritized for controlling the intermediate UE in D2T2.</a:t>
            </a:r>
          </a:p>
          <a:p>
            <a:pPr marL="0" indent="0" algn="just">
              <a:buNone/>
            </a:pPr>
            <a:r>
              <a:rPr lang="en-US" sz="1800" b="1" dirty="0"/>
              <a:t>Proposal 8: Manchester codes should be prioritized for the line coding schemes for the R2D link.</a:t>
            </a:r>
          </a:p>
          <a:p>
            <a:pPr marL="0" indent="0" algn="just">
              <a:buNone/>
            </a:pPr>
            <a:r>
              <a:rPr lang="en-US" sz="1800" b="1" dirty="0"/>
              <a:t>Proposal 9: For </a:t>
            </a:r>
            <a:r>
              <a:rPr lang="en-US" sz="1800" b="1" dirty="0" err="1"/>
              <a:t>AIoT</a:t>
            </a:r>
            <a:r>
              <a:rPr lang="en-US" sz="1800" b="1" dirty="0"/>
              <a:t> operation following modulation schemes should be considered:</a:t>
            </a:r>
          </a:p>
          <a:p>
            <a:pPr lvl="1" algn="just"/>
            <a:r>
              <a:rPr lang="en-US" sz="1400" b="1" dirty="0"/>
              <a:t>OOK1 and OOK4 should be prioritized for R2D.</a:t>
            </a:r>
          </a:p>
          <a:p>
            <a:pPr lvl="1" algn="just"/>
            <a:r>
              <a:rPr lang="en-US" sz="1400" b="1" dirty="0"/>
              <a:t>OOK and BPSK should be prioritized for D2R</a:t>
            </a:r>
          </a:p>
          <a:p>
            <a:pPr marL="0" indent="0" algn="just">
              <a:buNone/>
            </a:pPr>
            <a:endParaRPr lang="en-IN" sz="1800" dirty="0"/>
          </a:p>
          <a:p>
            <a:pPr marL="0" indent="0" algn="just">
              <a:buNone/>
            </a:pPr>
            <a:endParaRPr lang="en-US" sz="1800" dirty="0"/>
          </a:p>
          <a:p>
            <a:pPr marL="0" indent="0">
              <a:buNone/>
            </a:pPr>
            <a:endParaRPr lang="en-IN" dirty="0"/>
          </a:p>
        </p:txBody>
      </p:sp>
      <p:sp>
        <p:nvSpPr>
          <p:cNvPr id="4" name="Slide Number Placeholder 3">
            <a:extLst>
              <a:ext uri="{FF2B5EF4-FFF2-40B4-BE49-F238E27FC236}">
                <a16:creationId xmlns:a16="http://schemas.microsoft.com/office/drawing/2014/main" id="{3F00CF4A-B830-C203-5730-7C20A563AB6D}"/>
              </a:ext>
            </a:extLst>
          </p:cNvPr>
          <p:cNvSpPr>
            <a:spLocks noGrp="1"/>
          </p:cNvSpPr>
          <p:nvPr>
            <p:ph type="sldNum" sz="quarter" idx="12"/>
          </p:nvPr>
        </p:nvSpPr>
        <p:spPr/>
        <p:txBody>
          <a:bodyPr/>
          <a:lstStyle/>
          <a:p>
            <a:fld id="{DC4050E1-BD9E-413F-9DB0-D57A4542D24B}" type="slidenum">
              <a:rPr lang="en-IN" smtClean="0"/>
              <a:t>7</a:t>
            </a:fld>
            <a:endParaRPr lang="en-IN"/>
          </a:p>
        </p:txBody>
      </p:sp>
    </p:spTree>
    <p:extLst>
      <p:ext uri="{BB962C8B-B14F-4D97-AF65-F5344CB8AC3E}">
        <p14:creationId xmlns:p14="http://schemas.microsoft.com/office/powerpoint/2010/main" val="232502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3B59A-7B3C-F6B4-7927-17B276234906}"/>
              </a:ext>
            </a:extLst>
          </p:cNvPr>
          <p:cNvSpPr>
            <a:spLocks noGrp="1"/>
          </p:cNvSpPr>
          <p:nvPr>
            <p:ph type="title"/>
          </p:nvPr>
        </p:nvSpPr>
        <p:spPr/>
        <p:txBody>
          <a:bodyPr/>
          <a:lstStyle/>
          <a:p>
            <a:r>
              <a:rPr lang="en-US" dirty="0"/>
              <a:t>References </a:t>
            </a:r>
            <a:endParaRPr lang="en-IN" dirty="0"/>
          </a:p>
        </p:txBody>
      </p:sp>
      <p:sp>
        <p:nvSpPr>
          <p:cNvPr id="3" name="Content Placeholder 2">
            <a:extLst>
              <a:ext uri="{FF2B5EF4-FFF2-40B4-BE49-F238E27FC236}">
                <a16:creationId xmlns:a16="http://schemas.microsoft.com/office/drawing/2014/main" id="{3F25579F-1619-FEE4-7B01-7F7C27FA37F6}"/>
              </a:ext>
            </a:extLst>
          </p:cNvPr>
          <p:cNvSpPr>
            <a:spLocks noGrp="1"/>
          </p:cNvSpPr>
          <p:nvPr>
            <p:ph idx="1"/>
          </p:nvPr>
        </p:nvSpPr>
        <p:spPr>
          <a:xfrm>
            <a:off x="838200" y="1825625"/>
            <a:ext cx="10941424" cy="4351338"/>
          </a:xfrm>
        </p:spPr>
        <p:txBody>
          <a:bodyPr/>
          <a:lstStyle/>
          <a:p>
            <a:r>
              <a:rPr lang="en-GB" sz="1800" dirty="0">
                <a:effectLst/>
                <a:latin typeface="Times New Roman" panose="02020603050405020304" pitchFamily="18" charset="0"/>
                <a:ea typeface="DengXian" panose="02010600030101010101" pitchFamily="2" charset="-122"/>
              </a:rPr>
              <a:t>[1] Chair notes RAN1#119 (9.4 R19 Ambient IoT) v07</a:t>
            </a:r>
          </a:p>
          <a:p>
            <a:r>
              <a:rPr lang="en-GB" sz="1800" dirty="0">
                <a:effectLst/>
                <a:latin typeface="Times New Roman" panose="02020603050405020304" pitchFamily="18" charset="0"/>
                <a:ea typeface="DengXian" panose="02010600030101010101" pitchFamily="2" charset="-122"/>
              </a:rPr>
              <a:t>[2] R1-2408941, "Discussion on General aspects of physical layer design of AIoT", IIT Kanpur, Indian   Institute of Tech (M), RAN1#118bis, Hefei, China, October 2024.</a:t>
            </a:r>
          </a:p>
          <a:p>
            <a:r>
              <a:rPr lang="en-US" sz="1800" dirty="0">
                <a:effectLst/>
                <a:latin typeface="Times New Roman" panose="02020603050405020304" pitchFamily="18" charset="0"/>
                <a:ea typeface="Yu Mincho" panose="02020400000000000000" pitchFamily="18" charset="-128"/>
              </a:rPr>
              <a:t>[3] R1-2410591, "Discussion on General aspects of physical layer design of AIoT", IIT Kanpur, Indian Institute of Tech (M), RAN1#119, Orlando, USA, November 2024.</a:t>
            </a:r>
            <a:endParaRPr lang="en-GB" sz="1800" dirty="0">
              <a:latin typeface="Times New Roman" panose="02020603050405020304" pitchFamily="18" charset="0"/>
              <a:ea typeface="DengXian" panose="02010600030101010101" pitchFamily="2" charset="-122"/>
            </a:endParaRPr>
          </a:p>
          <a:p>
            <a:r>
              <a:rPr lang="en-GB" sz="1800" dirty="0">
                <a:effectLst/>
                <a:latin typeface="Times New Roman" panose="02020603050405020304" pitchFamily="18" charset="0"/>
                <a:ea typeface="DengXian" panose="02010600030101010101" pitchFamily="2" charset="-122"/>
              </a:rPr>
              <a:t>[4] R1-2408943, "Discussion on Downlink and Uplink channel signal aspects for AIoT", IIT Kanpur, Indian Institute of Tech (M), RAN1#118bis, Hefei, China, October 2024.</a:t>
            </a:r>
          </a:p>
          <a:p>
            <a:r>
              <a:rPr lang="en-US" sz="1800" dirty="0">
                <a:effectLst/>
                <a:latin typeface="Times New Roman" panose="02020603050405020304" pitchFamily="18" charset="0"/>
                <a:ea typeface="Yu Mincho" panose="02020400000000000000" pitchFamily="18" charset="-128"/>
              </a:rPr>
              <a:t>[5] R1-2410590, "Evaluation assumption and results for AIoT", IIT Kanpur, Indian Institute of Tech (M), RAN1#119, Orlando, USA, November 2024.</a:t>
            </a:r>
            <a:endParaRPr lang="en-IN" sz="1800" dirty="0">
              <a:effectLst/>
              <a:latin typeface="Times New Roman" panose="02020603050405020304" pitchFamily="18" charset="0"/>
              <a:ea typeface="Times New Roman" panose="02020603050405020304" pitchFamily="18" charset="0"/>
            </a:endParaRPr>
          </a:p>
          <a:p>
            <a:endParaRPr lang="en-IN" dirty="0"/>
          </a:p>
        </p:txBody>
      </p:sp>
      <p:sp>
        <p:nvSpPr>
          <p:cNvPr id="4" name="Slide Number Placeholder 3">
            <a:extLst>
              <a:ext uri="{FF2B5EF4-FFF2-40B4-BE49-F238E27FC236}">
                <a16:creationId xmlns:a16="http://schemas.microsoft.com/office/drawing/2014/main" id="{140EE693-C846-E0AC-806B-C8B01A0CDAE7}"/>
              </a:ext>
            </a:extLst>
          </p:cNvPr>
          <p:cNvSpPr>
            <a:spLocks noGrp="1"/>
          </p:cNvSpPr>
          <p:nvPr>
            <p:ph type="sldNum" sz="quarter" idx="12"/>
          </p:nvPr>
        </p:nvSpPr>
        <p:spPr/>
        <p:txBody>
          <a:bodyPr/>
          <a:lstStyle/>
          <a:p>
            <a:fld id="{DC4050E1-BD9E-413F-9DB0-D57A4542D24B}" type="slidenum">
              <a:rPr lang="en-IN" smtClean="0"/>
              <a:t>8</a:t>
            </a:fld>
            <a:endParaRPr lang="en-IN"/>
          </a:p>
        </p:txBody>
      </p:sp>
    </p:spTree>
    <p:extLst>
      <p:ext uri="{BB962C8B-B14F-4D97-AF65-F5344CB8AC3E}">
        <p14:creationId xmlns:p14="http://schemas.microsoft.com/office/powerpoint/2010/main" val="303943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659EC-EA92-3A00-5D29-67DC574614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54494A-46DD-F910-EEFE-0D12C96750D3}"/>
              </a:ext>
            </a:extLst>
          </p:cNvPr>
          <p:cNvSpPr>
            <a:spLocks noGrp="1"/>
          </p:cNvSpPr>
          <p:nvPr>
            <p:ph type="title"/>
          </p:nvPr>
        </p:nvSpPr>
        <p:spPr/>
        <p:txBody>
          <a:bodyPr/>
          <a:lstStyle/>
          <a:p>
            <a:r>
              <a:rPr lang="en-US" dirty="0"/>
              <a:t> </a:t>
            </a:r>
            <a:endParaRPr lang="en-IN" dirty="0"/>
          </a:p>
        </p:txBody>
      </p:sp>
      <p:sp>
        <p:nvSpPr>
          <p:cNvPr id="3" name="Content Placeholder 2">
            <a:extLst>
              <a:ext uri="{FF2B5EF4-FFF2-40B4-BE49-F238E27FC236}">
                <a16:creationId xmlns:a16="http://schemas.microsoft.com/office/drawing/2014/main" id="{7D6B69CC-40C0-4C4E-3439-C3CAA80575A7}"/>
              </a:ext>
            </a:extLst>
          </p:cNvPr>
          <p:cNvSpPr>
            <a:spLocks noGrp="1"/>
          </p:cNvSpPr>
          <p:nvPr>
            <p:ph idx="1"/>
          </p:nvPr>
        </p:nvSpPr>
        <p:spPr>
          <a:xfrm>
            <a:off x="838200" y="3429000"/>
            <a:ext cx="10515600" cy="1096869"/>
          </a:xfrm>
          <a:effectLst>
            <a:outerShdw blurRad="76200" dist="12700" dir="2700000" sy="-23000" kx="-800400" algn="bl" rotWithShape="0">
              <a:prstClr val="black">
                <a:alpha val="20000"/>
              </a:prstClr>
            </a:outerShdw>
          </a:effectLst>
        </p:spPr>
        <p:txBody>
          <a:bodyPr>
            <a:normAutofit/>
          </a:bodyPr>
          <a:lstStyle/>
          <a:p>
            <a:pPr marL="0" indent="0" algn="ctr">
              <a:buNone/>
            </a:pPr>
            <a:r>
              <a:rPr lang="en-IN" sz="4000" b="1" dirty="0">
                <a:latin typeface="+mj-lt"/>
              </a:rPr>
              <a:t>THANK YOU</a:t>
            </a:r>
          </a:p>
        </p:txBody>
      </p:sp>
      <p:sp>
        <p:nvSpPr>
          <p:cNvPr id="4" name="Slide Number Placeholder 3">
            <a:extLst>
              <a:ext uri="{FF2B5EF4-FFF2-40B4-BE49-F238E27FC236}">
                <a16:creationId xmlns:a16="http://schemas.microsoft.com/office/drawing/2014/main" id="{C143F40C-8529-484D-9A6E-FC387CB7AF05}"/>
              </a:ext>
            </a:extLst>
          </p:cNvPr>
          <p:cNvSpPr>
            <a:spLocks noGrp="1"/>
          </p:cNvSpPr>
          <p:nvPr>
            <p:ph type="sldNum" sz="quarter" idx="12"/>
          </p:nvPr>
        </p:nvSpPr>
        <p:spPr/>
        <p:txBody>
          <a:bodyPr/>
          <a:lstStyle/>
          <a:p>
            <a:fld id="{DC4050E1-BD9E-413F-9DB0-D57A4542D24B}" type="slidenum">
              <a:rPr lang="en-IN" smtClean="0"/>
              <a:t>9</a:t>
            </a:fld>
            <a:endParaRPr lang="en-IN"/>
          </a:p>
        </p:txBody>
      </p:sp>
      <p:sp>
        <p:nvSpPr>
          <p:cNvPr id="8" name="TextBox 7">
            <a:extLst>
              <a:ext uri="{FF2B5EF4-FFF2-40B4-BE49-F238E27FC236}">
                <a16:creationId xmlns:a16="http://schemas.microsoft.com/office/drawing/2014/main" id="{8A7C810F-272D-886A-5AC6-A61D2A838235}"/>
              </a:ext>
            </a:extLst>
          </p:cNvPr>
          <p:cNvSpPr txBox="1"/>
          <p:nvPr/>
        </p:nvSpPr>
        <p:spPr>
          <a:xfrm>
            <a:off x="-242047" y="136525"/>
            <a:ext cx="12192000" cy="923330"/>
          </a:xfrm>
          <a:prstGeom prst="rect">
            <a:avLst/>
          </a:prstGeom>
          <a:noFill/>
        </p:spPr>
        <p:txBody>
          <a:bodyPr wrap="square">
            <a:spAutoFit/>
          </a:bodyPr>
          <a:lstStyle/>
          <a:p>
            <a:pPr algn="ctr">
              <a:defRPr/>
            </a:pPr>
            <a: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t>Views on normative work for </a:t>
            </a:r>
            <a:r>
              <a:rPr kumimoji="0" lang="en-US" sz="5400" b="0" i="0" u="none" strike="noStrike" kern="1200" cap="none" spc="0" normalizeH="0" baseline="0" noProof="0" dirty="0" err="1">
                <a:ln>
                  <a:noFill/>
                </a:ln>
                <a:solidFill>
                  <a:prstClr val="white"/>
                </a:solidFill>
                <a:effectLst/>
                <a:uLnTx/>
                <a:uFillTx/>
                <a:latin typeface="Calibri" panose="020F0502020204030204"/>
                <a:ea typeface="+mn-ea"/>
                <a:cs typeface="+mn-cs"/>
              </a:rPr>
              <a:t>AIoT</a:t>
            </a:r>
            <a:endParaRPr kumimoji="0" lang="en-IN" sz="5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7489239"/>
      </p:ext>
    </p:extLst>
  </p:cSld>
  <p:clrMapOvr>
    <a:masterClrMapping/>
  </p:clrMapOvr>
</p:sld>
</file>

<file path=ppt/theme/theme1.xml><?xml version="1.0" encoding="utf-8"?>
<a:theme xmlns:a="http://schemas.openxmlformats.org/drawingml/2006/main" name="IIT_PPT_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ITK_PPT_Theme" id="{CA38C9F9-94DB-40C4-B5F3-7775322AFD67}" vid="{8377F497-1F8C-4DC0-936E-8A255B20998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ITK_PPT_Theme" id="{CA38C9F9-94DB-40C4-B5F3-7775322AFD67}" vid="{BE075708-928C-4592-AE0D-5BE52D82C29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IITK_PPT_Template</Template>
  <TotalTime>4930</TotalTime>
  <Words>1207</Words>
  <Application>Microsoft Office PowerPoint</Application>
  <PresentationFormat>Widescreen</PresentationFormat>
  <Paragraphs>67</Paragraphs>
  <Slides>9</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Aptos</vt:lpstr>
      <vt:lpstr>Arial</vt:lpstr>
      <vt:lpstr>Calibri</vt:lpstr>
      <vt:lpstr>Calibri Light</vt:lpstr>
      <vt:lpstr>Times New Roman</vt:lpstr>
      <vt:lpstr>IIT_PPT_Theme</vt:lpstr>
      <vt:lpstr>Custom Design</vt:lpstr>
      <vt:lpstr>PowerPoint Presentation</vt:lpstr>
      <vt:lpstr>Views on WID Recommendation for RAN1</vt:lpstr>
      <vt:lpstr>Views of Harmonized Design</vt:lpstr>
      <vt:lpstr>View on Design Feature for Rel-19 RAN1 WID</vt:lpstr>
      <vt:lpstr>View on Design Feature for Rel-19 RAN1 WID </vt:lpstr>
      <vt:lpstr>Conclusion</vt:lpstr>
      <vt:lpstr>Conclusion</vt:lpstr>
      <vt:lpstr>References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Shyam Gadhai</dc:creator>
  <cp:lastModifiedBy>Jyotirmay Saini</cp:lastModifiedBy>
  <cp:revision>10</cp:revision>
  <dcterms:created xsi:type="dcterms:W3CDTF">2024-10-08T11:11:33Z</dcterms:created>
  <dcterms:modified xsi:type="dcterms:W3CDTF">2024-12-03T19:44:58Z</dcterms:modified>
</cp:coreProperties>
</file>