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6" r:id="rId5"/>
    <p:sldId id="260" r:id="rId6"/>
    <p:sldId id="257" r:id="rId7"/>
    <p:sldId id="259" r:id="rId8"/>
    <p:sldId id="261" r:id="rId9"/>
  </p:sldIdLst>
  <p:sldSz cx="12192000" cy="6858000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488" autoAdjust="0"/>
    <p:restoredTop sz="94660"/>
  </p:normalViewPr>
  <p:slideViewPr>
    <p:cSldViewPr snapToGrid="0">
      <p:cViewPr varScale="1">
        <p:scale>
          <a:sx n="87" d="100"/>
          <a:sy n="87" d="100"/>
        </p:scale>
        <p:origin x="326" y="4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Thomas Chapman" userId="62f56abd-8013-406a-a5cf-528bee683f35" providerId="ADAL" clId="{38329475-EEC0-406F-9BDE-B11A481BF461}"/>
    <pc:docChg chg="modSld">
      <pc:chgData name="Thomas Chapman" userId="62f56abd-8013-406a-a5cf-528bee683f35" providerId="ADAL" clId="{38329475-EEC0-406F-9BDE-B11A481BF461}" dt="2024-11-29T13:47:59.888" v="69" actId="20577"/>
      <pc:docMkLst>
        <pc:docMk/>
      </pc:docMkLst>
      <pc:sldChg chg="modSp mod">
        <pc:chgData name="Thomas Chapman" userId="62f56abd-8013-406a-a5cf-528bee683f35" providerId="ADAL" clId="{38329475-EEC0-406F-9BDE-B11A481BF461}" dt="2024-11-29T13:47:59.888" v="69" actId="20577"/>
        <pc:sldMkLst>
          <pc:docMk/>
          <pc:sldMk cId="2397655619" sldId="256"/>
        </pc:sldMkLst>
        <pc:spChg chg="mod">
          <ac:chgData name="Thomas Chapman" userId="62f56abd-8013-406a-a5cf-528bee683f35" providerId="ADAL" clId="{38329475-EEC0-406F-9BDE-B11A481BF461}" dt="2024-11-29T13:47:59.888" v="69" actId="20577"/>
          <ac:spMkLst>
            <pc:docMk/>
            <pc:sldMk cId="2397655619" sldId="256"/>
            <ac:spMk id="5" creationId="{4D14E760-8133-4C9F-AAE3-6C85DDCF9A5D}"/>
          </ac:spMkLst>
        </pc:spChg>
      </pc:sldChg>
    </pc:docChg>
  </pc:docChgLst>
  <pc:docChgLst>
    <pc:chgData name="Christian Bergljung" userId="b6ed368b-e657-4ae7-b07c-b1d9abf42404" providerId="ADAL" clId="{30068CA4-AC0B-48B5-8FCB-1AD23D286DBE}"/>
    <pc:docChg chg="undo custSel addSld delSld modSld sldOrd">
      <pc:chgData name="Christian Bergljung" userId="b6ed368b-e657-4ae7-b07c-b1d9abf42404" providerId="ADAL" clId="{30068CA4-AC0B-48B5-8FCB-1AD23D286DBE}" dt="2024-11-28T09:18:34.544" v="5644" actId="20577"/>
      <pc:docMkLst>
        <pc:docMk/>
      </pc:docMkLst>
      <pc:sldChg chg="modSp mod">
        <pc:chgData name="Christian Bergljung" userId="b6ed368b-e657-4ae7-b07c-b1d9abf42404" providerId="ADAL" clId="{30068CA4-AC0B-48B5-8FCB-1AD23D286DBE}" dt="2024-11-28T09:12:47.134" v="5363" actId="20577"/>
        <pc:sldMkLst>
          <pc:docMk/>
          <pc:sldMk cId="2397655619" sldId="256"/>
        </pc:sldMkLst>
        <pc:spChg chg="mod">
          <ac:chgData name="Christian Bergljung" userId="b6ed368b-e657-4ae7-b07c-b1d9abf42404" providerId="ADAL" clId="{30068CA4-AC0B-48B5-8FCB-1AD23D286DBE}" dt="2024-11-28T09:12:47.134" v="5363" actId="20577"/>
          <ac:spMkLst>
            <pc:docMk/>
            <pc:sldMk cId="2397655619" sldId="256"/>
            <ac:spMk id="4" creationId="{7C28260C-A28E-482F-9372-89A07C219201}"/>
          </ac:spMkLst>
        </pc:spChg>
        <pc:spChg chg="mod">
          <ac:chgData name="Christian Bergljung" userId="b6ed368b-e657-4ae7-b07c-b1d9abf42404" providerId="ADAL" clId="{30068CA4-AC0B-48B5-8FCB-1AD23D286DBE}" dt="2024-11-26T23:41:13.510" v="133" actId="20577"/>
          <ac:spMkLst>
            <pc:docMk/>
            <pc:sldMk cId="2397655619" sldId="256"/>
            <ac:spMk id="5" creationId="{4D14E760-8133-4C9F-AAE3-6C85DDCF9A5D}"/>
          </ac:spMkLst>
        </pc:spChg>
        <pc:spChg chg="mod">
          <ac:chgData name="Christian Bergljung" userId="b6ed368b-e657-4ae7-b07c-b1d9abf42404" providerId="ADAL" clId="{30068CA4-AC0B-48B5-8FCB-1AD23D286DBE}" dt="2024-11-26T23:42:10.015" v="155" actId="20577"/>
          <ac:spMkLst>
            <pc:docMk/>
            <pc:sldMk cId="2397655619" sldId="256"/>
            <ac:spMk id="6" creationId="{5C5F317D-E3E7-4230-8985-CC8FA4FA7E2B}"/>
          </ac:spMkLst>
        </pc:spChg>
        <pc:spChg chg="mod">
          <ac:chgData name="Christian Bergljung" userId="b6ed368b-e657-4ae7-b07c-b1d9abf42404" providerId="ADAL" clId="{30068CA4-AC0B-48B5-8FCB-1AD23D286DBE}" dt="2024-11-26T23:42:47.577" v="172" actId="20577"/>
          <ac:spMkLst>
            <pc:docMk/>
            <pc:sldMk cId="2397655619" sldId="256"/>
            <ac:spMk id="7" creationId="{1C018D14-B84E-481B-B1C5-C68A484C531D}"/>
          </ac:spMkLst>
        </pc:spChg>
      </pc:sldChg>
      <pc:sldChg chg="modSp new mod">
        <pc:chgData name="Christian Bergljung" userId="b6ed368b-e657-4ae7-b07c-b1d9abf42404" providerId="ADAL" clId="{30068CA4-AC0B-48B5-8FCB-1AD23D286DBE}" dt="2024-11-27T15:29:12.776" v="5002" actId="20577"/>
        <pc:sldMkLst>
          <pc:docMk/>
          <pc:sldMk cId="3746397751" sldId="257"/>
        </pc:sldMkLst>
        <pc:spChg chg="mod">
          <ac:chgData name="Christian Bergljung" userId="b6ed368b-e657-4ae7-b07c-b1d9abf42404" providerId="ADAL" clId="{30068CA4-AC0B-48B5-8FCB-1AD23D286DBE}" dt="2024-11-27T13:51:45.092" v="3544" actId="20577"/>
          <ac:spMkLst>
            <pc:docMk/>
            <pc:sldMk cId="3746397751" sldId="257"/>
            <ac:spMk id="2" creationId="{EBD9BF31-3783-3A3A-8129-01F91352B0C7}"/>
          </ac:spMkLst>
        </pc:spChg>
        <pc:spChg chg="mod">
          <ac:chgData name="Christian Bergljung" userId="b6ed368b-e657-4ae7-b07c-b1d9abf42404" providerId="ADAL" clId="{30068CA4-AC0B-48B5-8FCB-1AD23D286DBE}" dt="2024-11-27T15:29:12.776" v="5002" actId="20577"/>
          <ac:spMkLst>
            <pc:docMk/>
            <pc:sldMk cId="3746397751" sldId="257"/>
            <ac:spMk id="3" creationId="{DC1AC7C6-3073-6C2C-6808-0BF10D7050DE}"/>
          </ac:spMkLst>
        </pc:spChg>
      </pc:sldChg>
      <pc:sldChg chg="modSp new del mod">
        <pc:chgData name="Christian Bergljung" userId="b6ed368b-e657-4ae7-b07c-b1d9abf42404" providerId="ADAL" clId="{30068CA4-AC0B-48B5-8FCB-1AD23D286DBE}" dt="2024-11-27T14:48:59.642" v="4274" actId="47"/>
        <pc:sldMkLst>
          <pc:docMk/>
          <pc:sldMk cId="2691523735" sldId="258"/>
        </pc:sldMkLst>
        <pc:spChg chg="mod">
          <ac:chgData name="Christian Bergljung" userId="b6ed368b-e657-4ae7-b07c-b1d9abf42404" providerId="ADAL" clId="{30068CA4-AC0B-48B5-8FCB-1AD23D286DBE}" dt="2024-11-27T00:02:41.667" v="758" actId="20577"/>
          <ac:spMkLst>
            <pc:docMk/>
            <pc:sldMk cId="2691523735" sldId="258"/>
            <ac:spMk id="2" creationId="{1D5360C8-9034-74B7-F5E6-042214A5FD51}"/>
          </ac:spMkLst>
        </pc:spChg>
        <pc:spChg chg="mod">
          <ac:chgData name="Christian Bergljung" userId="b6ed368b-e657-4ae7-b07c-b1d9abf42404" providerId="ADAL" clId="{30068CA4-AC0B-48B5-8FCB-1AD23D286DBE}" dt="2024-11-27T00:04:27.432" v="1066" actId="20577"/>
          <ac:spMkLst>
            <pc:docMk/>
            <pc:sldMk cId="2691523735" sldId="258"/>
            <ac:spMk id="3" creationId="{7F1F0953-7FB9-967C-588C-0B1065A30709}"/>
          </ac:spMkLst>
        </pc:spChg>
      </pc:sldChg>
      <pc:sldChg chg="modSp new mod">
        <pc:chgData name="Christian Bergljung" userId="b6ed368b-e657-4ae7-b07c-b1d9abf42404" providerId="ADAL" clId="{30068CA4-AC0B-48B5-8FCB-1AD23D286DBE}" dt="2024-11-27T15:38:11.704" v="5209" actId="20577"/>
        <pc:sldMkLst>
          <pc:docMk/>
          <pc:sldMk cId="93173441" sldId="259"/>
        </pc:sldMkLst>
        <pc:spChg chg="mod">
          <ac:chgData name="Christian Bergljung" userId="b6ed368b-e657-4ae7-b07c-b1d9abf42404" providerId="ADAL" clId="{30068CA4-AC0B-48B5-8FCB-1AD23D286DBE}" dt="2024-11-27T15:03:05.053" v="4312" actId="20577"/>
          <ac:spMkLst>
            <pc:docMk/>
            <pc:sldMk cId="93173441" sldId="259"/>
            <ac:spMk id="2" creationId="{2B5C83A2-B0C6-78DE-03E2-3235B9BBD8A4}"/>
          </ac:spMkLst>
        </pc:spChg>
        <pc:spChg chg="mod">
          <ac:chgData name="Christian Bergljung" userId="b6ed368b-e657-4ae7-b07c-b1d9abf42404" providerId="ADAL" clId="{30068CA4-AC0B-48B5-8FCB-1AD23D286DBE}" dt="2024-11-27T15:38:11.704" v="5209" actId="20577"/>
          <ac:spMkLst>
            <pc:docMk/>
            <pc:sldMk cId="93173441" sldId="259"/>
            <ac:spMk id="3" creationId="{337EE892-CFB9-7023-5749-8E265325FD9F}"/>
          </ac:spMkLst>
        </pc:spChg>
      </pc:sldChg>
      <pc:sldChg chg="modSp new mod ord">
        <pc:chgData name="Christian Bergljung" userId="b6ed368b-e657-4ae7-b07c-b1d9abf42404" providerId="ADAL" clId="{30068CA4-AC0B-48B5-8FCB-1AD23D286DBE}" dt="2024-11-28T09:18:34.544" v="5644" actId="20577"/>
        <pc:sldMkLst>
          <pc:docMk/>
          <pc:sldMk cId="2535472424" sldId="260"/>
        </pc:sldMkLst>
        <pc:spChg chg="mod">
          <ac:chgData name="Christian Bergljung" userId="b6ed368b-e657-4ae7-b07c-b1d9abf42404" providerId="ADAL" clId="{30068CA4-AC0B-48B5-8FCB-1AD23D286DBE}" dt="2024-11-27T07:57:12.186" v="2065" actId="20577"/>
          <ac:spMkLst>
            <pc:docMk/>
            <pc:sldMk cId="2535472424" sldId="260"/>
            <ac:spMk id="2" creationId="{0F5AB8E5-F05D-C141-86E0-2815907D3132}"/>
          </ac:spMkLst>
        </pc:spChg>
        <pc:spChg chg="mod">
          <ac:chgData name="Christian Bergljung" userId="b6ed368b-e657-4ae7-b07c-b1d9abf42404" providerId="ADAL" clId="{30068CA4-AC0B-48B5-8FCB-1AD23D286DBE}" dt="2024-11-28T09:18:34.544" v="5644" actId="20577"/>
          <ac:spMkLst>
            <pc:docMk/>
            <pc:sldMk cId="2535472424" sldId="260"/>
            <ac:spMk id="3" creationId="{5D4FC2A6-8AB3-CD56-AF91-9E985D52E341}"/>
          </ac:spMkLst>
        </pc:spChg>
      </pc:sldChg>
      <pc:sldChg chg="modSp new mod">
        <pc:chgData name="Christian Bergljung" userId="b6ed368b-e657-4ae7-b07c-b1d9abf42404" providerId="ADAL" clId="{30068CA4-AC0B-48B5-8FCB-1AD23D286DBE}" dt="2024-11-27T15:36:23.286" v="5190" actId="404"/>
        <pc:sldMkLst>
          <pc:docMk/>
          <pc:sldMk cId="3052024082" sldId="261"/>
        </pc:sldMkLst>
        <pc:spChg chg="mod">
          <ac:chgData name="Christian Bergljung" userId="b6ed368b-e657-4ae7-b07c-b1d9abf42404" providerId="ADAL" clId="{30068CA4-AC0B-48B5-8FCB-1AD23D286DBE}" dt="2024-11-27T15:31:01.090" v="5057" actId="20577"/>
          <ac:spMkLst>
            <pc:docMk/>
            <pc:sldMk cId="3052024082" sldId="261"/>
            <ac:spMk id="2" creationId="{3EB93712-418A-E4DA-7FC8-EE2CF0628DF5}"/>
          </ac:spMkLst>
        </pc:spChg>
        <pc:spChg chg="mod">
          <ac:chgData name="Christian Bergljung" userId="b6ed368b-e657-4ae7-b07c-b1d9abf42404" providerId="ADAL" clId="{30068CA4-AC0B-48B5-8FCB-1AD23D286DBE}" dt="2024-11-27T15:36:23.286" v="5190" actId="404"/>
          <ac:spMkLst>
            <pc:docMk/>
            <pc:sldMk cId="3052024082" sldId="261"/>
            <ac:spMk id="3" creationId="{A2D54FE9-F99E-5F2E-F94B-0D9BC05C1795}"/>
          </ac:spMkLst>
        </pc:spChg>
      </pc:sldChg>
      <pc:sldChg chg="del">
        <pc:chgData name="Christian Bergljung" userId="b6ed368b-e657-4ae7-b07c-b1d9abf42404" providerId="ADAL" clId="{30068CA4-AC0B-48B5-8FCB-1AD23D286DBE}" dt="2024-11-26T23:42:50.382" v="173" actId="47"/>
        <pc:sldMkLst>
          <pc:docMk/>
          <pc:sldMk cId="1307019358" sldId="271"/>
        </pc:sldMkLst>
      </pc:sldChg>
      <pc:sldChg chg="del">
        <pc:chgData name="Christian Bergljung" userId="b6ed368b-e657-4ae7-b07c-b1d9abf42404" providerId="ADAL" clId="{30068CA4-AC0B-48B5-8FCB-1AD23D286DBE}" dt="2024-11-26T23:42:51.271" v="174" actId="47"/>
        <pc:sldMkLst>
          <pc:docMk/>
          <pc:sldMk cId="4188882386" sldId="272"/>
        </pc:sldMkLst>
      </pc:sldChg>
      <pc:sldChg chg="del">
        <pc:chgData name="Christian Bergljung" userId="b6ed368b-e657-4ae7-b07c-b1d9abf42404" providerId="ADAL" clId="{30068CA4-AC0B-48B5-8FCB-1AD23D286DBE}" dt="2024-11-26T23:42:52.138" v="175" actId="47"/>
        <pc:sldMkLst>
          <pc:docMk/>
          <pc:sldMk cId="718446698" sldId="273"/>
        </pc:sldMkLst>
      </pc:sldChg>
      <pc:sldChg chg="del">
        <pc:chgData name="Christian Bergljung" userId="b6ed368b-e657-4ae7-b07c-b1d9abf42404" providerId="ADAL" clId="{30068CA4-AC0B-48B5-8FCB-1AD23D286DBE}" dt="2024-11-26T23:42:53.987" v="176" actId="47"/>
        <pc:sldMkLst>
          <pc:docMk/>
          <pc:sldMk cId="4105338996" sldId="274"/>
        </pc:sldMkLst>
      </pc:sldChg>
      <pc:sldChg chg="del">
        <pc:chgData name="Christian Bergljung" userId="b6ed368b-e657-4ae7-b07c-b1d9abf42404" providerId="ADAL" clId="{30068CA4-AC0B-48B5-8FCB-1AD23D286DBE}" dt="2024-11-26T23:42:58.076" v="178" actId="47"/>
        <pc:sldMkLst>
          <pc:docMk/>
          <pc:sldMk cId="303681417" sldId="275"/>
        </pc:sldMkLst>
      </pc:sldChg>
      <pc:sldChg chg="del">
        <pc:chgData name="Christian Bergljung" userId="b6ed368b-e657-4ae7-b07c-b1d9abf42404" providerId="ADAL" clId="{30068CA4-AC0B-48B5-8FCB-1AD23D286DBE}" dt="2024-11-26T23:42:55.331" v="177" actId="47"/>
        <pc:sldMkLst>
          <pc:docMk/>
          <pc:sldMk cId="663860658" sldId="277"/>
        </pc:sldMkLst>
      </pc:sldChg>
    </pc:docChg>
  </pc:docChgLst>
  <pc:docChgLst>
    <pc:chgData name="Thomas Chapman" userId="62f56abd-8013-406a-a5cf-528bee683f35" providerId="ADAL" clId="{6EFDB76E-3EDE-4753-B649-F037DAD593BF}"/>
    <pc:docChg chg="modSld">
      <pc:chgData name="Thomas Chapman" userId="62f56abd-8013-406a-a5cf-528bee683f35" providerId="ADAL" clId="{6EFDB76E-3EDE-4753-B649-F037DAD593BF}" dt="2024-12-03T15:43:00.951" v="40" actId="20577"/>
      <pc:docMkLst>
        <pc:docMk/>
      </pc:docMkLst>
      <pc:sldChg chg="modSp mod">
        <pc:chgData name="Thomas Chapman" userId="62f56abd-8013-406a-a5cf-528bee683f35" providerId="ADAL" clId="{6EFDB76E-3EDE-4753-B649-F037DAD593BF}" dt="2024-12-03T15:43:00.951" v="40" actId="20577"/>
        <pc:sldMkLst>
          <pc:docMk/>
          <pc:sldMk cId="2397655619" sldId="256"/>
        </pc:sldMkLst>
        <pc:spChg chg="mod">
          <ac:chgData name="Thomas Chapman" userId="62f56abd-8013-406a-a5cf-528bee683f35" providerId="ADAL" clId="{6EFDB76E-3EDE-4753-B649-F037DAD593BF}" dt="2024-12-03T15:43:00.951" v="40" actId="20577"/>
          <ac:spMkLst>
            <pc:docMk/>
            <pc:sldMk cId="2397655619" sldId="256"/>
            <ac:spMk id="5" creationId="{4D14E760-8133-4C9F-AAE3-6C85DDCF9A5D}"/>
          </ac:spMkLst>
        </pc:spChg>
        <pc:spChg chg="mod">
          <ac:chgData name="Thomas Chapman" userId="62f56abd-8013-406a-a5cf-528bee683f35" providerId="ADAL" clId="{6EFDB76E-3EDE-4753-B649-F037DAD593BF}" dt="2024-12-03T07:52:10.632" v="7" actId="6549"/>
          <ac:spMkLst>
            <pc:docMk/>
            <pc:sldMk cId="2397655619" sldId="256"/>
            <ac:spMk id="7" creationId="{1C018D14-B84E-481B-B1C5-C68A484C531D}"/>
          </ac:spMkLst>
        </pc:spChg>
      </pc:sldChg>
      <pc:sldChg chg="modSp mod">
        <pc:chgData name="Thomas Chapman" userId="62f56abd-8013-406a-a5cf-528bee683f35" providerId="ADAL" clId="{6EFDB76E-3EDE-4753-B649-F037DAD593BF}" dt="2024-12-03T07:53:56.514" v="22" actId="20577"/>
        <pc:sldMkLst>
          <pc:docMk/>
          <pc:sldMk cId="3746397751" sldId="257"/>
        </pc:sldMkLst>
        <pc:spChg chg="mod">
          <ac:chgData name="Thomas Chapman" userId="62f56abd-8013-406a-a5cf-528bee683f35" providerId="ADAL" clId="{6EFDB76E-3EDE-4753-B649-F037DAD593BF}" dt="2024-12-03T07:53:56.514" v="22" actId="20577"/>
          <ac:spMkLst>
            <pc:docMk/>
            <pc:sldMk cId="3746397751" sldId="257"/>
            <ac:spMk id="3" creationId="{DC1AC7C6-3073-6C2C-6808-0BF10D7050DE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7BB6CC-A56E-4029-AF67-7E1069CDAE5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78A4D4D-2435-44D8-B2FD-6DACBDA7560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0962882-3F80-4DF2-B336-6EB972AAA0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4581CE-45A9-4A08-B362-5A212AE2EACF}" type="datetimeFigureOut">
              <a:rPr lang="sv-SE" smtClean="0"/>
              <a:t>2024-12-03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3C77BD-11C1-48B0-BCDB-19E51632B1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B87E636-55CE-4E50-A396-6745AD2E6D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8B3A63-96AF-47A1-ACA2-57290A4CC7EC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2037105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E2C072-9176-4C92-8F49-DF3E421AAA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55FF91C-0E65-47CE-BA48-4230416AB66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3ED7050-EFCC-4AF6-B4EE-82D0219411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4581CE-45A9-4A08-B362-5A212AE2EACF}" type="datetimeFigureOut">
              <a:rPr lang="sv-SE" smtClean="0"/>
              <a:t>2024-12-03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A08B2DC-300B-4DD9-9235-4BBAAC27E1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71B24AB-FB1A-4F8C-8BA1-6415B229E1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8B3A63-96AF-47A1-ACA2-57290A4CC7EC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0638299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48C5EFB-98F3-49D1-B7A4-5163555F9DB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D3D0BE4-921F-4E61-A1AF-0274CA3056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DB2D601-DA06-4F01-8A6F-FD500AC1C1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4581CE-45A9-4A08-B362-5A212AE2EACF}" type="datetimeFigureOut">
              <a:rPr lang="sv-SE" smtClean="0"/>
              <a:t>2024-12-03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91EF739-FBA9-4525-A112-9BEA722779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C3BAB72-8C07-41E7-8607-E8F04D209C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8B3A63-96AF-47A1-ACA2-57290A4CC7EC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6295715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8639B5-CA3A-430F-A418-57BAF8828D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056F81C-8843-40BB-95E6-EF8D03700AC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1EB9D79-AD30-47AA-A99D-9001762679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4581CE-45A9-4A08-B362-5A212AE2EACF}" type="datetimeFigureOut">
              <a:rPr lang="sv-SE" smtClean="0"/>
              <a:t>2024-12-03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09A82E8-8055-4715-B257-58FC3E53E1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A60725-98A1-42A8-8C41-EB81524944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8B3A63-96AF-47A1-ACA2-57290A4CC7EC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76159846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5051A3-A614-4E55-ACDD-CC6D2DF0F4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281938E-AC34-4A31-B744-D031B891393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7EBCAAF-B9EC-4957-B862-6EAA53634D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4581CE-45A9-4A08-B362-5A212AE2EACF}" type="datetimeFigureOut">
              <a:rPr lang="sv-SE" smtClean="0"/>
              <a:t>2024-12-03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16F1739-D982-4108-B4D6-AE25BD29EE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140EAFE-5E8D-42A2-9495-A476495AEB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8B3A63-96AF-47A1-ACA2-57290A4CC7EC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0952737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7F84DD-5FCF-43F7-AEC3-24E422094E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19A11EC-282E-4508-AB68-7A7493780D1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91E7AD1-8FAA-485A-827F-B80E33FC449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4249AC5-91C8-4159-B909-B131E4FDD4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4581CE-45A9-4A08-B362-5A212AE2EACF}" type="datetimeFigureOut">
              <a:rPr lang="sv-SE" smtClean="0"/>
              <a:t>2024-12-03</a:t>
            </a:fld>
            <a:endParaRPr lang="sv-S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55907C7-9A59-4811-981A-B9F4BFE7EC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9E1E9D6-2E38-4DF4-8CD2-B37FB5B0ED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8B3A63-96AF-47A1-ACA2-57290A4CC7EC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1705235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B0B6BA-0A57-4C36-9DAA-7A82959F80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E4E27AC-5C6F-4EF6-A35F-8495A27AC9B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91F859B-B686-43C6-8C8E-FE821C6B754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19F2815-78D6-4971-B325-FE363FE78F7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1FB23C7-2F0D-40AC-84A0-5C3A7D04D38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B9525ED-8674-4536-9229-726977F356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4581CE-45A9-4A08-B362-5A212AE2EACF}" type="datetimeFigureOut">
              <a:rPr lang="sv-SE" smtClean="0"/>
              <a:t>2024-12-03</a:t>
            </a:fld>
            <a:endParaRPr lang="sv-SE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08CDA3AF-CA79-4432-84FD-417AD8C4D6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1142007-FB4A-4458-9ED6-D753A50585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8B3A63-96AF-47A1-ACA2-57290A4CC7EC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9612367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E2B284-11C4-4A61-9774-66D52A807D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61269D8-CDB9-4B07-8DF2-23B071D9FF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4581CE-45A9-4A08-B362-5A212AE2EACF}" type="datetimeFigureOut">
              <a:rPr lang="sv-SE" smtClean="0"/>
              <a:t>2024-12-03</a:t>
            </a:fld>
            <a:endParaRPr lang="sv-SE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A3A77F1-36C6-4710-84A2-E0885BFF68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9B02A06-BA1B-42A5-88A3-3D681B99EC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8B3A63-96AF-47A1-ACA2-57290A4CC7EC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9244966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DF800B8-63D4-4DB0-894B-4DE71C1B05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4581CE-45A9-4A08-B362-5A212AE2EACF}" type="datetimeFigureOut">
              <a:rPr lang="sv-SE" smtClean="0"/>
              <a:t>2024-12-03</a:t>
            </a:fld>
            <a:endParaRPr lang="sv-SE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FC29EE5-0D5D-43C2-B7C5-1D28446A9E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11627B9-07D2-48B7-B971-02340E40DA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8B3A63-96AF-47A1-ACA2-57290A4CC7EC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733204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0EEE93-C25D-4AA5-9E06-9D564B8A51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80BA0D1-401E-4FC9-9E56-0B8002B4B26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00BCAD2-CADB-4C22-8561-029FA569A22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11DE6CC-37A7-4EAF-B5EA-EBF2E03B5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4581CE-45A9-4A08-B362-5A212AE2EACF}" type="datetimeFigureOut">
              <a:rPr lang="sv-SE" smtClean="0"/>
              <a:t>2024-12-03</a:t>
            </a:fld>
            <a:endParaRPr lang="sv-S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D374CEA-F8A8-4829-8CD2-1120A823DB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AF3EB09-6C7F-4D39-8C75-6FE10A096C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8B3A63-96AF-47A1-ACA2-57290A4CC7EC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9901161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A49270-83D5-4936-89BE-25A89B716B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01A2A8A-B02D-4847-87BA-90133AC2441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v-S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37941FE-B5AC-46B2-A07C-6D7170A0CAE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A888BAB-FF1E-446C-BE86-3B45B8DEF5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4581CE-45A9-4A08-B362-5A212AE2EACF}" type="datetimeFigureOut">
              <a:rPr lang="sv-SE" smtClean="0"/>
              <a:t>2024-12-03</a:t>
            </a:fld>
            <a:endParaRPr lang="sv-S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ABCAC29-AED7-4955-95BD-CC55199960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6B46A2D-2C69-4DA6-A236-FC2FB9FCB2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8B3A63-96AF-47A1-ACA2-57290A4CC7EC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8762541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5FB9641-DF0D-405A-BF7D-81298947BE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2932E30-C582-4B19-AF81-53AAE0C3291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9EA9319-DCE5-4725-843D-6D830294907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4581CE-45A9-4A08-B362-5A212AE2EACF}" type="datetimeFigureOut">
              <a:rPr lang="sv-SE" smtClean="0"/>
              <a:t>2024-12-03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93C6A9F-5EED-4916-AF18-D8BE549740D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C208EE9-1250-4052-8013-FD67B01BC06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8B3A63-96AF-47A1-ACA2-57290A4CC7EC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2297460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7C28260C-A28E-482F-9372-89A07C21920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537514"/>
            <a:ext cx="9144000" cy="2387600"/>
          </a:xfrm>
        </p:spPr>
        <p:txBody>
          <a:bodyPr>
            <a:normAutofit/>
          </a:bodyPr>
          <a:lstStyle/>
          <a:p>
            <a:r>
              <a:rPr lang="en-US" sz="4800" dirty="0"/>
              <a:t>Concerns on the proposed UE power class PC8 for FR2 </a:t>
            </a:r>
            <a:endParaRPr lang="sv-SE" sz="4800" dirty="0"/>
          </a:p>
        </p:txBody>
      </p:sp>
      <p:sp>
        <p:nvSpPr>
          <p:cNvPr id="5" name="Subtitle 2">
            <a:extLst>
              <a:ext uri="{FF2B5EF4-FFF2-40B4-BE49-F238E27FC236}">
                <a16:creationId xmlns:a16="http://schemas.microsoft.com/office/drawing/2014/main" id="{4D14E760-8133-4C9F-AAE3-6C85DDCF9A5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202113"/>
            <a:ext cx="9144000" cy="1655762"/>
          </a:xfrm>
        </p:spPr>
        <p:txBody>
          <a:bodyPr/>
          <a:lstStyle/>
          <a:p>
            <a:r>
              <a:rPr lang="sv-SE" dirty="0"/>
              <a:t>Ericsson, Deutsche Telekom, Rogers, Vodafone, </a:t>
            </a:r>
            <a:r>
              <a:rPr lang="sv-SE"/>
              <a:t>US Cellular, T-Mobile USA</a:t>
            </a:r>
            <a:endParaRPr lang="sv-SE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5C5F317D-E3E7-4230-8985-CC8FA4FA7E2B}"/>
              </a:ext>
            </a:extLst>
          </p:cNvPr>
          <p:cNvSpPr/>
          <p:nvPr/>
        </p:nvSpPr>
        <p:spPr>
          <a:xfrm>
            <a:off x="588886" y="502930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spcAft>
                <a:spcPts val="0"/>
              </a:spcAft>
            </a:pPr>
            <a:r>
              <a:rPr lang="en-GB" b="1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3GPP TSG-RAN Meeting #106</a:t>
            </a:r>
            <a:endParaRPr lang="sv-SE" sz="120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Aft>
                <a:spcPts val="600"/>
              </a:spcAft>
            </a:pPr>
            <a:r>
              <a:rPr lang="en-GB" b="1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Madrid, Spain, 9-12 December 2024</a:t>
            </a:r>
            <a:endParaRPr lang="sv-SE" sz="120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C018D14-B84E-481B-B1C5-C68A484C531D}"/>
              </a:ext>
            </a:extLst>
          </p:cNvPr>
          <p:cNvSpPr txBox="1"/>
          <p:nvPr/>
        </p:nvSpPr>
        <p:spPr>
          <a:xfrm>
            <a:off x="9302620" y="456763"/>
            <a:ext cx="31847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b="1" dirty="0">
                <a:latin typeface="Arial" panose="020B0604020202020204" pitchFamily="34" charset="0"/>
                <a:cs typeface="Arial" panose="020B0604020202020204" pitchFamily="34" charset="0"/>
              </a:rPr>
              <a:t>RP-243179 </a:t>
            </a:r>
          </a:p>
        </p:txBody>
      </p:sp>
    </p:spTree>
    <p:extLst>
      <p:ext uri="{BB962C8B-B14F-4D97-AF65-F5344CB8AC3E}">
        <p14:creationId xmlns:p14="http://schemas.microsoft.com/office/powerpoint/2010/main" val="239765561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5AB8E5-F05D-C141-86E0-2815907D31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proposed lower power class PC8 for FR2</a:t>
            </a:r>
            <a:endParaRPr lang="en-S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D4FC2A6-8AB3-CD56-AF91-9E985D52E34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dirty="0"/>
              <a:t>PC8 a UE with a ‘simpler antenna arrangement’: 6 dB lower peak EIRP, up to 9 dB lower UL spherical coverage and reduced DL coverage/performance than PC3 to simplify UE implementation and reduce UE power consumption</a:t>
            </a:r>
          </a:p>
          <a:p>
            <a:r>
              <a:rPr lang="en-US" dirty="0"/>
              <a:t>PC8 UEs would deteriorate further FR2 UL coverage and DL/UL performance overall in stadium and hot-spot scenarios; these scenarios are already challenging for PC3 </a:t>
            </a:r>
          </a:p>
          <a:p>
            <a:pPr lvl="1"/>
            <a:r>
              <a:rPr lang="en-US" dirty="0"/>
              <a:t>Concern that PC8 becomes the default implementation at the expense of PC3</a:t>
            </a:r>
          </a:p>
          <a:p>
            <a:r>
              <a:rPr lang="en-US" dirty="0"/>
              <a:t>No consensus at RAN4#113 on the introduction of PC8: TEI18 CRs not agreed</a:t>
            </a:r>
          </a:p>
          <a:p>
            <a:r>
              <a:rPr lang="en-US" dirty="0"/>
              <a:t>CCSA time plan an argument for its urgent introduction, but PC8 not discussed in CCSA</a:t>
            </a:r>
          </a:p>
          <a:p>
            <a:endParaRPr lang="en-US" dirty="0"/>
          </a:p>
          <a:p>
            <a:pPr marL="0" indent="0">
              <a:buNone/>
            </a:pPr>
            <a:endParaRPr lang="en-US" dirty="0"/>
          </a:p>
          <a:p>
            <a:r>
              <a:rPr lang="en-US" dirty="0"/>
              <a:t>A ‘simpler’ UE antenna arrangement, but is degraded UL/DL performance good for E2E performance and promotion of FR2 deployment? </a:t>
            </a:r>
          </a:p>
          <a:p>
            <a:pPr lvl="1"/>
            <a:r>
              <a:rPr lang="en-US" dirty="0"/>
              <a:t>a PC8 UE must implement all other FR2 features supported by PC3 handheld UEs </a:t>
            </a:r>
          </a:p>
        </p:txBody>
      </p:sp>
    </p:spTree>
    <p:extLst>
      <p:ext uri="{BB962C8B-B14F-4D97-AF65-F5344CB8AC3E}">
        <p14:creationId xmlns:p14="http://schemas.microsoft.com/office/powerpoint/2010/main" val="25354724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D9BF31-3783-3A3A-8129-01F91352B0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Further background to PC8</a:t>
            </a:r>
            <a:endParaRPr lang="en-S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1AC7C6-3073-6C2C-6808-0BF10D7050D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/>
              <a:t>Proposal in TEI18</a:t>
            </a:r>
          </a:p>
          <a:p>
            <a:pPr lvl="1"/>
            <a:r>
              <a:rPr lang="en-US" sz="2000"/>
              <a:t>the PC8 </a:t>
            </a:r>
            <a:r>
              <a:rPr lang="en-US" sz="2000" dirty="0"/>
              <a:t>antenna arrangement extended to all other UE types (April 2024), first wearables and later (Aug) extended to hot-spot and stadium scenarios</a:t>
            </a:r>
          </a:p>
          <a:p>
            <a:pPr lvl="1"/>
            <a:r>
              <a:rPr lang="en-US" sz="2000" dirty="0"/>
              <a:t>a single 2 x 1 panel (like FR2 </a:t>
            </a:r>
            <a:r>
              <a:rPr lang="en-US" sz="2000" dirty="0" err="1"/>
              <a:t>RedCap</a:t>
            </a:r>
            <a:r>
              <a:rPr lang="en-US" sz="2000" dirty="0"/>
              <a:t>) instead of two 4 x 1 panels </a:t>
            </a:r>
          </a:p>
          <a:p>
            <a:r>
              <a:rPr lang="en-US" sz="2400" dirty="0"/>
              <a:t>WF at RAN4#112bis based on system simulations from one company [1] </a:t>
            </a:r>
          </a:p>
          <a:p>
            <a:r>
              <a:rPr lang="en-US" sz="2400" dirty="0"/>
              <a:t>The WF challenged at RAN4#113 based on NSA commercial traffic data and commercial devices; the impact of PC8 considered should this become the “default” for handheld UE [2]</a:t>
            </a:r>
          </a:p>
          <a:p>
            <a:r>
              <a:rPr lang="en-US" sz="2400" dirty="0"/>
              <a:t>No consensus in RAN4, restriction to China only or restriction to non-handhelds not agreeable either</a:t>
            </a:r>
          </a:p>
        </p:txBody>
      </p:sp>
    </p:spTree>
    <p:extLst>
      <p:ext uri="{BB962C8B-B14F-4D97-AF65-F5344CB8AC3E}">
        <p14:creationId xmlns:p14="http://schemas.microsoft.com/office/powerpoint/2010/main" val="374639775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5C83A2-B0C6-78DE-03E2-3235B9BBD8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</a:t>
            </a:r>
            <a:endParaRPr lang="en-S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37EE892-CFB9-7023-5749-8E265325FD9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en-US" dirty="0"/>
              <a:t>Proposal:</a:t>
            </a:r>
          </a:p>
          <a:p>
            <a:r>
              <a:rPr lang="en-US" dirty="0"/>
              <a:t>consider methods for enhancing the (UE) FR2 ecosystem in a future study/work item – new power classes could be one objective – with due consideration of performance, instead of in a TEI item </a:t>
            </a:r>
          </a:p>
          <a:p>
            <a:pPr lvl="1"/>
            <a:r>
              <a:rPr lang="en-US" dirty="0"/>
              <a:t>for all regions</a:t>
            </a:r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marL="0" indent="0">
              <a:buNone/>
            </a:pPr>
            <a:r>
              <a:rPr lang="en-US" dirty="0"/>
              <a:t>Other observations:</a:t>
            </a:r>
          </a:p>
          <a:p>
            <a:r>
              <a:rPr lang="en-US" dirty="0"/>
              <a:t>FR2 power classes specified for FWA/Vehicular applications</a:t>
            </a:r>
          </a:p>
          <a:p>
            <a:r>
              <a:rPr lang="en-US" dirty="0" err="1"/>
              <a:t>RedCap</a:t>
            </a:r>
            <a:r>
              <a:rPr lang="en-US" dirty="0"/>
              <a:t> UEs for smaller form factors, modules, CPE, industry terminals and wearables </a:t>
            </a:r>
          </a:p>
          <a:p>
            <a:r>
              <a:rPr lang="en-US" dirty="0"/>
              <a:t>FR2 PC3 for handheld UEs (also included in the CCSA standard)</a:t>
            </a:r>
          </a:p>
          <a:p>
            <a:r>
              <a:rPr lang="en-US" dirty="0"/>
              <a:t>The proposed PC8 essentially a PC3 with degraded UL coverage and UL/DL performance</a:t>
            </a:r>
          </a:p>
          <a:p>
            <a:endParaRPr lang="en-US" dirty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317344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B93712-418A-E4DA-7FC8-EE2CF0628D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References</a:t>
            </a:r>
            <a:endParaRPr lang="en-S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2D54FE9-F99E-5F2E-F94B-0D9BC05C179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sz="2400" dirty="0"/>
              <a:t>R4-2415628, “Discussion on introduction of new FR2 UE power class”, Huawei, </a:t>
            </a:r>
            <a:r>
              <a:rPr lang="en-US" sz="2400" dirty="0" err="1"/>
              <a:t>HiSilicon</a:t>
            </a:r>
            <a:r>
              <a:rPr lang="en-US" sz="2400" dirty="0"/>
              <a:t> (RAN4#112bis)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400" dirty="0"/>
              <a:t>R4-2418873, “Reconsidering the proposed new FR2 power class 8 and its specification”, Ericsson, Telecom Italia, US Cellular</a:t>
            </a:r>
            <a:endParaRPr lang="en-SE" sz="2400" dirty="0"/>
          </a:p>
        </p:txBody>
      </p:sp>
    </p:spTree>
    <p:extLst>
      <p:ext uri="{BB962C8B-B14F-4D97-AF65-F5344CB8AC3E}">
        <p14:creationId xmlns:p14="http://schemas.microsoft.com/office/powerpoint/2010/main" val="305202408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d8762117-8292-4133-b1c7-eab5c6487cfd" xsi:nil="true"/>
    <_ip_UnifiedCompliancePolicyUIAction xmlns="http://schemas.microsoft.com/sharepoint/v3" xsi:nil="true"/>
    <lcf76f155ced4ddcb4097134ff3c332f xmlns="2f282d3b-eb4a-4b09-b61f-b9593442e286">
      <Terms xmlns="http://schemas.microsoft.com/office/infopath/2007/PartnerControls"/>
    </lcf76f155ced4ddcb4097134ff3c332f>
    <_ip_UnifiedCompliancePolicyProperties xmlns="http://schemas.microsoft.com/sharepoint/v3" xsi:nil="true"/>
    <_Flow_SignoffStatus xmlns="2f282d3b-eb4a-4b09-b61f-b9593442e286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3E9551B3FDDA24EBF0A209BAAD637CA" ma:contentTypeVersion="22" ma:contentTypeDescription="Create a new document." ma:contentTypeScope="" ma:versionID="43fd9aa8ce6bfcf943b9ec0865a326c5">
  <xsd:schema xmlns:xsd="http://www.w3.org/2001/XMLSchema" xmlns:xs="http://www.w3.org/2001/XMLSchema" xmlns:p="http://schemas.microsoft.com/office/2006/metadata/properties" xmlns:ns1="http://schemas.microsoft.com/sharepoint/v3" xmlns:ns2="2f282d3b-eb4a-4b09-b61f-b9593442e286" xmlns:ns3="9b239327-9e80-40e4-b1b7-4394fed77a33" xmlns:ns4="d8762117-8292-4133-b1c7-eab5c6487cfd" targetNamespace="http://schemas.microsoft.com/office/2006/metadata/properties" ma:root="true" ma:fieldsID="c2f5d01f1542ad6d6e0ac8608ac7d8f0" ns1:_="" ns2:_="" ns3:_="" ns4:_="">
    <xsd:import namespace="http://schemas.microsoft.com/sharepoint/v3"/>
    <xsd:import namespace="2f282d3b-eb4a-4b09-b61f-b9593442e286"/>
    <xsd:import namespace="9b239327-9e80-40e4-b1b7-4394fed77a33"/>
    <xsd:import namespace="d8762117-8292-4133-b1c7-eab5c6487cf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ServiceAutoTags" minOccurs="0"/>
                <xsd:element ref="ns2:MediaServiceLocatio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_Flow_SignoffStatus" minOccurs="0"/>
                <xsd:element ref="ns2:MediaServiceAutoKeyPoints" minOccurs="0"/>
                <xsd:element ref="ns2:MediaServiceKeyPoints" minOccurs="0"/>
                <xsd:element ref="ns1:_ip_UnifiedCompliancePolicyProperties" minOccurs="0"/>
                <xsd:element ref="ns1:_ip_UnifiedCompliancePolicyUIAction" minOccurs="0"/>
                <xsd:element ref="ns2:MediaLengthInSeconds" minOccurs="0"/>
                <xsd:element ref="ns2:lcf76f155ced4ddcb4097134ff3c332f" minOccurs="0"/>
                <xsd:element ref="ns4:TaxCatchAll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21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22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f282d3b-eb4a-4b09-b61f-b9593442e28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Location" ma:index="14" nillable="true" ma:displayName="Location" ma:internalName="MediaServiceLocation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_Flow_SignoffStatus" ma:index="18" nillable="true" ma:displayName="Sign-off status" ma:internalName="Sign_x002d_off_x0020_status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3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5" nillable="true" ma:taxonomy="true" ma:internalName="lcf76f155ced4ddcb4097134ff3c332f" ma:taxonomyFieldName="MediaServiceImageTags" ma:displayName="Image Tags" ma:readOnly="false" ma:fieldId="{5cf76f15-5ced-4ddc-b409-7134ff3c332f}" ma:taxonomyMulti="true" ma:sspId="c3d31b72-c4b9-4223-ac69-1d9539891dc8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7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8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b239327-9e80-40e4-b1b7-4394fed77a33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8762117-8292-4133-b1c7-eab5c6487cfd" elementFormDefault="qualified">
    <xsd:import namespace="http://schemas.microsoft.com/office/2006/documentManagement/types"/>
    <xsd:import namespace="http://schemas.microsoft.com/office/infopath/2007/PartnerControls"/>
    <xsd:element name="TaxCatchAll" ma:index="26" nillable="true" ma:displayName="Taxonomy Catch All Column" ma:hidden="true" ma:list="{b887a991-dcc8-442b-9da6-e470cbc3e4a9}" ma:internalName="TaxCatchAll" ma:showField="CatchAllData" ma:web="9b239327-9e80-40e4-b1b7-4394fed77a3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13C76A97-F21B-4272-AA4B-FD4AF71E29FA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23B72F3F-6C8F-42D5-A306-C4C717EDCD28}">
  <ds:schemaRefs>
    <ds:schemaRef ds:uri="http://schemas.microsoft.com/office/2006/documentManagement/types"/>
    <ds:schemaRef ds:uri="9b239327-9e80-40e4-b1b7-4394fed77a33"/>
    <ds:schemaRef ds:uri="d8762117-8292-4133-b1c7-eab5c6487cfd"/>
    <ds:schemaRef ds:uri="http://www.w3.org/XML/1998/namespace"/>
    <ds:schemaRef ds:uri="2f282d3b-eb4a-4b09-b61f-b9593442e286"/>
    <ds:schemaRef ds:uri="http://schemas.microsoft.com/office/infopath/2007/PartnerControls"/>
    <ds:schemaRef ds:uri="http://purl.org/dc/elements/1.1/"/>
    <ds:schemaRef ds:uri="http://schemas.microsoft.com/office/2006/metadata/properties"/>
    <ds:schemaRef ds:uri="http://purl.org/dc/dcmitype/"/>
    <ds:schemaRef ds:uri="http://schemas.openxmlformats.org/package/2006/metadata/core-properties"/>
    <ds:schemaRef ds:uri="http://schemas.microsoft.com/sharepoint/v3"/>
    <ds:schemaRef ds:uri="http://purl.org/dc/terms/"/>
  </ds:schemaRefs>
</ds:datastoreItem>
</file>

<file path=customXml/itemProps3.xml><?xml version="1.0" encoding="utf-8"?>
<ds:datastoreItem xmlns:ds="http://schemas.openxmlformats.org/officeDocument/2006/customXml" ds:itemID="{5D349855-FA00-4414-9E4B-8E8D900C888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2f282d3b-eb4a-4b09-b61f-b9593442e286"/>
    <ds:schemaRef ds:uri="9b239327-9e80-40e4-b1b7-4394fed77a33"/>
    <ds:schemaRef ds:uri="d8762117-8292-4133-b1c7-eab5c6487cfd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Metadata/LabelInfo.xml><?xml version="1.0" encoding="utf-8"?>
<clbl:labelList xmlns:clbl="http://schemas.microsoft.com/office/2020/mipLabelMetadata">
  <clbl:label id="{92e84ceb-fbfd-47ab-be52-080c6b87953f}" enabled="0" method="" siteId="{92e84ceb-fbfd-47ab-be52-080c6b87953f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33987</TotalTime>
  <Words>449</Words>
  <Application>Microsoft Office PowerPoint</Application>
  <PresentationFormat>Widescreen</PresentationFormat>
  <Paragraphs>36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Arial</vt:lpstr>
      <vt:lpstr>Calibri</vt:lpstr>
      <vt:lpstr>Calibri Light</vt:lpstr>
      <vt:lpstr>Office Theme</vt:lpstr>
      <vt:lpstr>Concerns on the proposed UE power class PC8 for FR2 </vt:lpstr>
      <vt:lpstr>The proposed lower power class PC8 for FR2</vt:lpstr>
      <vt:lpstr>Further background to PC8</vt:lpstr>
      <vt:lpstr>Proposal</vt:lpstr>
      <vt:lpstr>References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Ericsson</dc:creator>
  <cp:lastModifiedBy>Thomas Chapman</cp:lastModifiedBy>
  <cp:revision>16</cp:revision>
  <dcterms:created xsi:type="dcterms:W3CDTF">2020-03-25T22:15:24Z</dcterms:created>
  <dcterms:modified xsi:type="dcterms:W3CDTF">2024-12-03T15:43:02Z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0x010100F3E9551B3FDDA24EBF0A209BAAD637CA</vt:lpwstr>
  </property>
  <property fmtid="{D5CDD505-2E9C-101B-9397-08002B2CF9AE}" pid="3" name="MediaServiceImageTags">
    <vt:lpwstr/>
  </property>
</Properties>
</file>