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ppt/slideLayouts/slideLayout5.xml" ContentType="application/vnd.openxmlformats-officedocument.presentationml.slideLayout+xml"/>
  <Override PartName="/ppt/theme/theme5.xml" ContentType="application/vnd.openxmlformats-officedocument.theme+xml"/>
  <Override PartName="/ppt/slideLayouts/slideLayout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2">
  <p:sldMasterIdLst>
    <p:sldMasterId id="2147483648" r:id="rId1"/>
    <p:sldMasterId id="2147483655" r:id="rId2"/>
    <p:sldMasterId id="2147483659" r:id="rId3"/>
    <p:sldMasterId id="2147483661" r:id="rId4"/>
    <p:sldMasterId id="2147483663" r:id="rId5"/>
    <p:sldMasterId id="2147483667" r:id="rId6"/>
  </p:sldMasterIdLst>
  <p:notesMasterIdLst>
    <p:notesMasterId r:id="rId13"/>
  </p:notesMasterIdLst>
  <p:handoutMasterIdLst>
    <p:handoutMasterId r:id="rId14"/>
  </p:handoutMasterIdLst>
  <p:sldIdLst>
    <p:sldId id="802" r:id="rId7"/>
    <p:sldId id="1376" r:id="rId8"/>
    <p:sldId id="1377" r:id="rId9"/>
    <p:sldId id="1378" r:id="rId10"/>
    <p:sldId id="1379" r:id="rId11"/>
    <p:sldId id="813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74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费永强" initials="费永强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6D0F"/>
    <a:srgbClr val="0000FF"/>
    <a:srgbClr val="33CCFF"/>
    <a:srgbClr val="7DDDFF"/>
    <a:srgbClr val="92F0EE"/>
    <a:srgbClr val="FF5050"/>
    <a:srgbClr val="FF3300"/>
    <a:srgbClr val="F79646"/>
    <a:srgbClr val="385D8A"/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75" autoAdjust="0"/>
    <p:restoredTop sz="87822" autoAdjust="0"/>
  </p:normalViewPr>
  <p:slideViewPr>
    <p:cSldViewPr showGuides="1">
      <p:cViewPr>
        <p:scale>
          <a:sx n="66" d="100"/>
          <a:sy n="66" d="100"/>
        </p:scale>
        <p:origin x="-780" y="-48"/>
      </p:cViewPr>
      <p:guideLst>
        <p:guide orient="horz" pos="2174"/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notesMaster" Target="notesMasters/notesMaster1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5.xml"/><Relationship Id="rId15" Type="http://schemas.openxmlformats.org/officeDocument/2006/relationships/tags" Target="tags/tag1.xml"/><Relationship Id="rId10" Type="http://schemas.openxmlformats.org/officeDocument/2006/relationships/slide" Target="slides/slide4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/>
          <a:p>
            <a: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200" b="0" i="0" u="none" strike="noStrike" kern="1200" cap="none" spc="0" baseline="0">
              <a:solidFill>
                <a:srgbClr val="000000"/>
              </a:solidFill>
              <a:uFillTx/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3" name="日期占位符 2"/>
          <p:cNvSpPr txBox="1">
            <a:spLocks noGrp="1"/>
          </p:cNvSpPr>
          <p:nvPr>
            <p:ph type="dt" sz="quarter" idx="1"/>
          </p:nvPr>
        </p:nvSpPr>
        <p:spPr>
          <a:xfrm>
            <a:off x="3884608" y="0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/>
          <a:p>
            <a: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599C2EDB-E03A-4161-910C-A6279116A248}" type="datetime1">
              <a: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等线" panose="02010600030101010101" charset="-122"/>
                <a:ea typeface="等线" panose="02010600030101010101" charset="-122"/>
              </a:rPr>
              <a:t>12/3/2024</a:t>
            </a:fld>
            <a:endParaRPr lang="en-US" sz="1200" b="0" i="0" u="none" strike="noStrike" kern="1200" cap="none" spc="0" baseline="0">
              <a:solidFill>
                <a:srgbClr val="000000"/>
              </a:solidFill>
              <a:uFillTx/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4" name="页脚占位符 3"/>
          <p:cNvSpPr txBox="1">
            <a:spLocks noGrp="1"/>
          </p:cNvSpPr>
          <p:nvPr>
            <p:ph type="ftr" sz="quarter" idx="2"/>
          </p:nvPr>
        </p:nvSpPr>
        <p:spPr>
          <a:xfrm>
            <a:off x="0" y="8685208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/>
          <a:lstStyle/>
          <a:p>
            <a: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200" b="0" i="0" u="none" strike="noStrike" kern="1200" cap="none" spc="0" baseline="0">
              <a:solidFill>
                <a:srgbClr val="000000"/>
              </a:solidFill>
              <a:uFillTx/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5" name="灯片编号占位符 4"/>
          <p:cNvSpPr txBox="1">
            <a:spLocks noGrp="1"/>
          </p:cNvSpPr>
          <p:nvPr>
            <p:ph type="sldNum" sz="quarter" idx="3"/>
          </p:nvPr>
        </p:nvSpPr>
        <p:spPr>
          <a:xfrm>
            <a:off x="3884608" y="8685208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/>
          <a:lstStyle/>
          <a:p>
            <a: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607D55AD-8A1B-4E38-AABE-15FBCB3B22E8}" type="slidenum">
              <a:rPr/>
              <a:t>‹#›</a:t>
            </a:fld>
            <a:endParaRPr lang="en-US" sz="1200" b="0" i="0" u="none" strike="noStrike" kern="1200" cap="none" spc="0" baseline="0">
              <a:solidFill>
                <a:srgbClr val="000000"/>
              </a:solidFill>
              <a:uFillTx/>
              <a:latin typeface="等线" panose="02010600030101010101" charset="-122"/>
              <a:ea typeface="等线" panose="0201060003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521242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>
            <a:lvl1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思源黑体 CN Regular" pitchFamily="34"/>
                <a:ea typeface="思源黑体 CN Regular" pitchFamily="34"/>
              </a:defRPr>
            </a:lvl1pPr>
          </a:lstStyle>
          <a:p>
            <a:pPr lvl="0"/>
            <a:endParaRPr lang="en-US"/>
          </a:p>
        </p:txBody>
      </p:sp>
      <p:sp>
        <p:nvSpPr>
          <p:cNvPr id="3" name="日期占位符 2"/>
          <p:cNvSpPr txBox="1">
            <a:spLocks noGrp="1"/>
          </p:cNvSpPr>
          <p:nvPr>
            <p:ph type="dt" idx="1"/>
          </p:nvPr>
        </p:nvSpPr>
        <p:spPr>
          <a:xfrm>
            <a:off x="3884608" y="0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>
            <a:lvl1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思源黑体 CN Regular" pitchFamily="34"/>
                <a:ea typeface="思源黑体 CN Regular" pitchFamily="34"/>
              </a:defRPr>
            </a:lvl1pPr>
          </a:lstStyle>
          <a:p>
            <a:pPr lvl="0"/>
            <a:fld id="{BFE3688F-16CD-4467-96D2-DF04AFED03BE}" type="datetime1">
              <a:rPr lang="en-US"/>
              <a:t>12/3/2024</a:t>
            </a:fld>
            <a:endParaRPr 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099"/>
          </a:xfrm>
          <a:prstGeom prst="rect">
            <a:avLst/>
          </a:prstGeom>
          <a:noFill/>
          <a:ln w="12701">
            <a:solidFill>
              <a:srgbClr val="000000"/>
            </a:solidFill>
            <a:prstDash val="solid"/>
          </a:ln>
        </p:spPr>
      </p:sp>
      <p:sp>
        <p:nvSpPr>
          <p:cNvPr id="5" name="备注占位符 4"/>
          <p:cNvSpPr txBox="1"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二级</a:t>
            </a:r>
          </a:p>
          <a:p>
            <a:pPr lvl="2"/>
            <a:r>
              <a:rPr lang="zh-CN"/>
              <a:t>三级</a:t>
            </a:r>
          </a:p>
          <a:p>
            <a:pPr lvl="3"/>
            <a:r>
              <a:rPr lang="zh-CN"/>
              <a:t>四级</a:t>
            </a:r>
          </a:p>
          <a:p>
            <a:pPr lvl="4"/>
            <a:r>
              <a:rPr lang="zh-CN"/>
              <a:t>五级</a:t>
            </a:r>
          </a:p>
        </p:txBody>
      </p:sp>
      <p:sp>
        <p:nvSpPr>
          <p:cNvPr id="6" name="页脚占位符 5"/>
          <p:cNvSpPr txBox="1">
            <a:spLocks noGrp="1"/>
          </p:cNvSpPr>
          <p:nvPr>
            <p:ph type="ftr" sz="quarter" idx="4"/>
          </p:nvPr>
        </p:nvSpPr>
        <p:spPr>
          <a:xfrm>
            <a:off x="0" y="8685208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/>
          <a:lstStyle>
            <a:lvl1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思源黑体 CN Regular" pitchFamily="34"/>
                <a:ea typeface="思源黑体 CN Regular" pitchFamily="34"/>
              </a:defRPr>
            </a:lvl1pPr>
          </a:lstStyle>
          <a:p>
            <a:pPr lvl="0"/>
            <a:endParaRPr lang="en-US"/>
          </a:p>
        </p:txBody>
      </p:sp>
      <p:sp>
        <p:nvSpPr>
          <p:cNvPr id="7" name="灯片编号占位符 6"/>
          <p:cNvSpPr txBox="1">
            <a:spLocks noGrp="1"/>
          </p:cNvSpPr>
          <p:nvPr>
            <p:ph type="sldNum" sz="quarter" idx="5"/>
          </p:nvPr>
        </p:nvSpPr>
        <p:spPr>
          <a:xfrm>
            <a:off x="3884608" y="8685208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/>
          <a:lstStyle>
            <a:lvl1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思源黑体 CN Regular" pitchFamily="34"/>
                <a:ea typeface="思源黑体 CN Regular" pitchFamily="34"/>
              </a:defRPr>
            </a:lvl1pPr>
          </a:lstStyle>
          <a:p>
            <a:pPr lvl="0"/>
            <a:fld id="{B77D4672-B426-4019-9E15-60A8E815FC07}" type="slidenum">
              <a:r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17221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marR="0" lvl="0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200" cap="none" spc="0" baseline="0">
        <a:solidFill>
          <a:srgbClr val="000000"/>
        </a:solidFill>
        <a:uFillTx/>
        <a:latin typeface="思源黑体 CN Regular" pitchFamily="34"/>
        <a:ea typeface="思源黑体 CN Regular" pitchFamily="34"/>
      </a:defRPr>
    </a:lvl1pPr>
    <a:lvl2pPr marL="457200" marR="0" lvl="1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200" cap="none" spc="0" baseline="0">
        <a:solidFill>
          <a:srgbClr val="000000"/>
        </a:solidFill>
        <a:uFillTx/>
        <a:latin typeface="思源黑体 CN Regular" pitchFamily="34"/>
        <a:ea typeface="思源黑体 CN Regular" pitchFamily="34"/>
      </a:defRPr>
    </a:lvl2pPr>
    <a:lvl3pPr marL="914400" marR="0" lvl="2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200" cap="none" spc="0" baseline="0">
        <a:solidFill>
          <a:srgbClr val="000000"/>
        </a:solidFill>
        <a:uFillTx/>
        <a:latin typeface="思源黑体 CN Regular" pitchFamily="34"/>
        <a:ea typeface="思源黑体 CN Regular" pitchFamily="34"/>
      </a:defRPr>
    </a:lvl3pPr>
    <a:lvl4pPr marL="1371600" marR="0" lvl="3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200" cap="none" spc="0" baseline="0">
        <a:solidFill>
          <a:srgbClr val="000000"/>
        </a:solidFill>
        <a:uFillTx/>
        <a:latin typeface="思源黑体 CN Regular" pitchFamily="34"/>
        <a:ea typeface="思源黑体 CN Regular" pitchFamily="34"/>
      </a:defRPr>
    </a:lvl4pPr>
    <a:lvl5pPr marL="1828800" marR="0" lvl="4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200" cap="none" spc="0" baseline="0">
        <a:solidFill>
          <a:srgbClr val="000000"/>
        </a:solidFill>
        <a:uFillTx/>
        <a:latin typeface="思源黑体 CN Regular" pitchFamily="34"/>
        <a:ea typeface="思源黑体 CN Regular" pitchFamily="34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B77D4672-B426-4019-9E15-60A8E815FC07}" type="slidenum">
              <a:rPr lang="en-US" altLang="zh-CN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1105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B77D4672-B426-4019-9E15-60A8E815FC07}" type="slidenum">
              <a:rPr lang="en-US" altLang="zh-CN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B77D4672-B426-4019-9E15-60A8E815FC07}" type="slidenum">
              <a:rPr lang="en-US" altLang="zh-CN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封面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2742" y="4396270"/>
            <a:ext cx="670620" cy="54873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090" y="5323572"/>
            <a:ext cx="5642771" cy="1445666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10"/>
          <p:cNvPicPr>
            <a:picLocks noChangeAspect="1"/>
          </p:cNvPicPr>
          <p:nvPr/>
        </p:nvPicPr>
        <p:blipFill>
          <a:blip r:embed="rId4"/>
          <a:srcRect r="7638" b="5466"/>
          <a:stretch>
            <a:fillRect/>
          </a:stretch>
        </p:blipFill>
        <p:spPr>
          <a:xfrm>
            <a:off x="5710894" y="109170"/>
            <a:ext cx="6481111" cy="6748829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标题 1"/>
          <p:cNvSpPr txBox="1">
            <a:spLocks noGrp="1"/>
          </p:cNvSpPr>
          <p:nvPr>
            <p:ph type="title"/>
          </p:nvPr>
        </p:nvSpPr>
        <p:spPr>
          <a:xfrm>
            <a:off x="717822" y="1071137"/>
            <a:ext cx="9023235" cy="1429298"/>
          </a:xfrm>
        </p:spPr>
        <p:txBody>
          <a:bodyPr/>
          <a:lstStyle>
            <a:lvl1pPr defTabSz="457200">
              <a:lnSpc>
                <a:spcPct val="110000"/>
              </a:lnSpc>
              <a:defRPr sz="4800" b="1" spc="1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6" name="Text Placeholder 2"/>
          <p:cNvSpPr txBox="1">
            <a:spLocks noGrp="1"/>
          </p:cNvSpPr>
          <p:nvPr>
            <p:ph idx="4294967295"/>
          </p:nvPr>
        </p:nvSpPr>
        <p:spPr>
          <a:xfrm>
            <a:off x="710543" y="2757610"/>
            <a:ext cx="5369914" cy="484101"/>
          </a:xfrm>
        </p:spPr>
        <p:txBody>
          <a:bodyPr anchor="ctr"/>
          <a:lstStyle>
            <a:lvl1pPr marL="0" indent="0">
              <a:buNone/>
              <a:defRPr lang="en-US">
                <a:solidFill>
                  <a:srgbClr val="FFFFFF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7" name="Text Placeholder 2"/>
          <p:cNvSpPr txBox="1">
            <a:spLocks noGrp="1"/>
          </p:cNvSpPr>
          <p:nvPr>
            <p:ph idx="9"/>
          </p:nvPr>
        </p:nvSpPr>
        <p:spPr>
          <a:xfrm>
            <a:off x="710543" y="3272793"/>
            <a:ext cx="5369914" cy="484101"/>
          </a:xfrm>
        </p:spPr>
        <p:txBody>
          <a:bodyPr/>
          <a:lstStyle>
            <a:lvl1pPr marL="0" indent="0">
              <a:buNone/>
              <a:defRPr lang="en-US" sz="2100">
                <a:solidFill>
                  <a:srgbClr val="FFFFFF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8" name="Text Placeholder 2"/>
          <p:cNvSpPr txBox="1">
            <a:spLocks noGrp="1"/>
          </p:cNvSpPr>
          <p:nvPr>
            <p:ph idx="19"/>
          </p:nvPr>
        </p:nvSpPr>
        <p:spPr>
          <a:xfrm>
            <a:off x="710543" y="3840260"/>
            <a:ext cx="5369914" cy="484101"/>
          </a:xfrm>
        </p:spPr>
        <p:txBody>
          <a:bodyPr anchor="ctr"/>
          <a:lstStyle>
            <a:lvl1pPr marL="0" indent="0">
              <a:buNone/>
              <a:defRPr lang="en-US" sz="1800">
                <a:solidFill>
                  <a:srgbClr val="FFFFFF"/>
                </a:solidFill>
              </a:defRPr>
            </a:lvl1pPr>
          </a:lstStyle>
          <a:p>
            <a:pPr lvl="0"/>
            <a:endParaRPr 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39299" y="410931"/>
            <a:ext cx="1799603" cy="5220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结尾页 Slogan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272" y="1624513"/>
            <a:ext cx="8238725" cy="1582478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5"/>
          <p:cNvPicPr>
            <a:picLocks noChangeAspect="1"/>
          </p:cNvPicPr>
          <p:nvPr/>
        </p:nvPicPr>
        <p:blipFill>
          <a:blip r:embed="rId3"/>
          <a:srcRect r="7638" b="5466"/>
          <a:stretch>
            <a:fillRect/>
          </a:stretch>
        </p:blipFill>
        <p:spPr>
          <a:xfrm>
            <a:off x="5710894" y="109170"/>
            <a:ext cx="6481111" cy="6748829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7452" y="2745312"/>
            <a:ext cx="4464000" cy="57849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23081" y="4772043"/>
            <a:ext cx="853436" cy="85343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99886" y="4772043"/>
            <a:ext cx="853436" cy="853436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文本框 8"/>
          <p:cNvSpPr txBox="1"/>
          <p:nvPr/>
        </p:nvSpPr>
        <p:spPr>
          <a:xfrm>
            <a:off x="996028" y="5680902"/>
            <a:ext cx="2904170" cy="30162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360" b="0" i="0" u="none" strike="noStrike" kern="1200" cap="none" spc="0" baseline="0">
                <a:solidFill>
                  <a:srgbClr val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https://www.cictmobile.com</a:t>
            </a:r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2pPr marL="685800" indent="-228600">
              <a:defRPr lang="zh-CN" altLang="en-US" sz="2000" kern="12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>
              <a:defRPr lang="zh-CN" altLang="en-US" sz="1800" kern="12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671" y="67824"/>
            <a:ext cx="9335391" cy="912881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9047918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2pPr marL="685800" indent="-228600">
              <a:defRPr lang="zh-CN" altLang="en-US" sz="2000" kern="12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>
              <a:defRPr lang="zh-CN" altLang="en-US" sz="1800" kern="12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671" y="67824"/>
            <a:ext cx="9335391" cy="912881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9047918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2pPr marL="685800" indent="-228600">
              <a:defRPr lang="zh-CN" altLang="en-US" sz="2000" kern="12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>
              <a:defRPr lang="zh-CN" altLang="en-US" sz="1800" kern="12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671" y="67824"/>
            <a:ext cx="9335391" cy="912881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9047918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2pPr marL="685800" indent="-228600">
              <a:defRPr lang="zh-CN" altLang="en-US" sz="2000" kern="12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>
              <a:defRPr lang="zh-CN" altLang="en-US" sz="1800" kern="12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671" y="67824"/>
            <a:ext cx="9335391" cy="912881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9047918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pn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png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00"/>
            </a:gs>
            <a:gs pos="100000">
              <a:srgbClr val="00175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 txBox="1">
            <a:spLocks noGrp="1"/>
          </p:cNvSpPr>
          <p:nvPr>
            <p:ph type="title"/>
          </p:nvPr>
        </p:nvSpPr>
        <p:spPr>
          <a:xfrm>
            <a:off x="838203" y="365129"/>
            <a:ext cx="10515600" cy="132555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3" name="文本占位符 2"/>
          <p:cNvSpPr txBox="1">
            <a:spLocks noGrp="1"/>
          </p:cNvSpPr>
          <p:nvPr>
            <p:ph type="body" idx="1"/>
          </p:nvPr>
        </p:nvSpPr>
        <p:spPr>
          <a:xfrm>
            <a:off x="838203" y="1825627"/>
            <a:ext cx="10515600" cy="435133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二级</a:t>
            </a:r>
          </a:p>
          <a:p>
            <a:pPr lvl="2"/>
            <a:r>
              <a:rPr lang="zh-CN"/>
              <a:t>三级</a:t>
            </a:r>
          </a:p>
          <a:p>
            <a:pPr lvl="3"/>
            <a:r>
              <a:rPr lang="zh-CN"/>
              <a:t>四级</a:t>
            </a:r>
          </a:p>
          <a:p>
            <a:pPr lvl="4"/>
            <a:r>
              <a:rPr lang="zh-CN"/>
              <a:t>五级</a:t>
            </a:r>
          </a:p>
        </p:txBody>
      </p:sp>
      <p:sp>
        <p:nvSpPr>
          <p:cNvPr id="4" name="日期占位符 3"/>
          <p:cNvSpPr txBox="1">
            <a:spLocks noGrp="1"/>
          </p:cNvSpPr>
          <p:nvPr>
            <p:ph type="dt" sz="half" idx="2"/>
          </p:nvPr>
        </p:nvSpPr>
        <p:spPr>
          <a:xfrm>
            <a:off x="838203" y="6356351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>
            <a:lvl1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200" b="0" i="0" u="none" strike="noStrike" kern="1200" cap="none" spc="0" baseline="0">
                <a:solidFill>
                  <a:srgbClr val="898989"/>
                </a:solidFill>
                <a:uFillTx/>
                <a:latin typeface="Arial" panose="020B0604020202020204"/>
                <a:ea typeface="微软雅黑" panose="020B0503020204020204" charset="-122"/>
              </a:defRPr>
            </a:lvl1pPr>
          </a:lstStyle>
          <a:p>
            <a:pPr lvl="0"/>
            <a:endParaRPr lang="en-US"/>
          </a:p>
        </p:txBody>
      </p:sp>
      <p:sp>
        <p:nvSpPr>
          <p:cNvPr id="5" name="页脚占位符 4"/>
          <p:cNvSpPr txBox="1">
            <a:spLocks noGrp="1"/>
          </p:cNvSpPr>
          <p:nvPr>
            <p:ph type="ftr" sz="quarter" idx="3"/>
          </p:nvPr>
        </p:nvSpPr>
        <p:spPr>
          <a:xfrm>
            <a:off x="4038603" y="6356351"/>
            <a:ext cx="41148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/>
          <a:lstStyle>
            <a:lvl1pPr marL="0" marR="0" lvl="0" indent="0" algn="ct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200" b="0" i="0" u="none" strike="noStrike" kern="1200" cap="none" spc="0" baseline="0">
                <a:solidFill>
                  <a:srgbClr val="898989"/>
                </a:solidFill>
                <a:uFillTx/>
                <a:latin typeface="Arial" panose="020B0604020202020204"/>
                <a:ea typeface="微软雅黑" panose="020B0503020204020204" charset="-122"/>
              </a:defRPr>
            </a:lvl1pPr>
          </a:lstStyle>
          <a:p>
            <a:pPr lvl="0"/>
            <a:endParaRPr lang="en-US"/>
          </a:p>
        </p:txBody>
      </p:sp>
      <p:sp>
        <p:nvSpPr>
          <p:cNvPr id="6" name="灯片编号占位符 5"/>
          <p:cNvSpPr txBox="1">
            <a:spLocks noGrp="1"/>
          </p:cNvSpPr>
          <p:nvPr>
            <p:ph type="sldNum" sz="quarter" idx="4"/>
          </p:nvPr>
        </p:nvSpPr>
        <p:spPr>
          <a:xfrm>
            <a:off x="8610603" y="6356351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>
            <a:lvl1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200" b="0" i="0" u="none" strike="noStrike" kern="1200" cap="none" spc="0" baseline="0">
                <a:solidFill>
                  <a:srgbClr val="898989"/>
                </a:solidFill>
                <a:uFillTx/>
                <a:latin typeface="Arial" panose="020B0604020202020204"/>
                <a:ea typeface="微软雅黑" panose="020B0503020204020204" charset="-122"/>
              </a:defRPr>
            </a:lvl1pPr>
          </a:lstStyle>
          <a:p>
            <a:pPr lvl="0"/>
            <a:fld id="{C5094F45-C1A0-4600-8E97-37F44FB4E941}" type="slidenum">
              <a:rPr/>
              <a:t>‹#›</a:t>
            </a:fld>
            <a:endParaRPr lang="en-US"/>
          </a:p>
        </p:txBody>
      </p:sp>
      <p:sp>
        <p:nvSpPr>
          <p:cNvPr id="7" name="灯片编号占位符 3"/>
          <p:cNvSpPr txBox="1"/>
          <p:nvPr/>
        </p:nvSpPr>
        <p:spPr>
          <a:xfrm>
            <a:off x="8903540" y="-1833545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/>
          <a:p>
            <a: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316FCEDE-6C34-403F-A0D8-42F1A058A0BC}" type="slidenum">
              <a:rPr/>
              <a:t>‹#›</a:t>
            </a:fld>
            <a:endParaRPr lang="en-US" sz="1400" b="0" i="0" u="none" strike="noStrike" kern="1200" cap="none" spc="0" baseline="0">
              <a:solidFill>
                <a:srgbClr val="898989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marL="0" marR="0" lvl="0" indent="0" algn="l" defTabSz="914400" rtl="0" fontAlgn="auto" hangingPunct="1">
        <a:lnSpc>
          <a:spcPct val="90000"/>
        </a:lnSpc>
        <a:spcBef>
          <a:spcPts val="0"/>
        </a:spcBef>
        <a:spcAft>
          <a:spcPts val="0"/>
        </a:spcAft>
        <a:buNone/>
        <a:defRPr lang="zh-CN" sz="4400" b="0" i="0" u="none" strike="noStrike" kern="1200" cap="none" spc="0" baseline="0">
          <a:solidFill>
            <a:srgbClr val="000000"/>
          </a:solidFill>
          <a:uFillTx/>
          <a:latin typeface="Arial Black" panose="020B0A04020102020204"/>
          <a:ea typeface="微软雅黑" panose="020B0503020204020204" charset="-122"/>
        </a:defRPr>
      </a:lvl1pPr>
    </p:titleStyle>
    <p:bodyStyle>
      <a:lvl1pPr marL="228600" marR="0" lvl="0" indent="-228600" algn="l" defTabSz="914400" rtl="0" fontAlgn="auto" hangingPunct="1">
        <a:lnSpc>
          <a:spcPct val="90000"/>
        </a:lnSpc>
        <a:spcBef>
          <a:spcPts val="1000"/>
        </a:spcBef>
        <a:spcAft>
          <a:spcPts val="0"/>
        </a:spcAft>
        <a:buSzPct val="100000"/>
        <a:buFont typeface="Arial" panose="020B0604020202020204"/>
        <a:buChar char="•"/>
        <a:defRPr lang="zh-CN" sz="2800" b="0" i="0" u="none" strike="noStrike" kern="1200" cap="none" spc="0" baseline="0">
          <a:solidFill>
            <a:srgbClr val="000000"/>
          </a:solidFill>
          <a:uFillTx/>
          <a:latin typeface="Arial" panose="020B0604020202020204"/>
          <a:ea typeface="微软雅黑" panose="020B0503020204020204" charset="-122"/>
        </a:defRPr>
      </a:lvl1pPr>
      <a:lvl2pPr marL="685800" marR="0" lvl="1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anose="020B0604020202020204"/>
        <a:buChar char="•"/>
        <a:defRPr lang="zh-CN" sz="2400" b="0" i="0" u="none" strike="noStrike" kern="1200" cap="none" spc="0" baseline="0">
          <a:solidFill>
            <a:srgbClr val="000000"/>
          </a:solidFill>
          <a:uFillTx/>
          <a:latin typeface="Arial" panose="020B0604020202020204"/>
          <a:ea typeface="微软雅黑" panose="020B0503020204020204" charset="-122"/>
        </a:defRPr>
      </a:lvl2pPr>
      <a:lvl3pPr marL="1143000" marR="0" lvl="2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anose="020B0604020202020204"/>
        <a:buChar char="•"/>
        <a:defRPr lang="zh-CN" sz="2000" b="0" i="0" u="none" strike="noStrike" kern="1200" cap="none" spc="0" baseline="0">
          <a:solidFill>
            <a:srgbClr val="000000"/>
          </a:solidFill>
          <a:uFillTx/>
          <a:latin typeface="Arial" panose="020B0604020202020204"/>
          <a:ea typeface="微软雅黑" panose="020B0503020204020204" charset="-122"/>
        </a:defRPr>
      </a:lvl3pPr>
      <a:lvl4pPr marL="1600200" marR="0" lvl="3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anose="020B0604020202020204"/>
        <a:buChar char="•"/>
        <a:defRPr lang="zh-CN" sz="1800" b="0" i="0" u="none" strike="noStrike" kern="1200" cap="none" spc="0" baseline="0">
          <a:solidFill>
            <a:srgbClr val="000000"/>
          </a:solidFill>
          <a:uFillTx/>
          <a:latin typeface="Arial" panose="020B0604020202020204"/>
          <a:ea typeface="微软雅黑" panose="020B0503020204020204" charset="-122"/>
        </a:defRPr>
      </a:lvl4pPr>
      <a:lvl5pPr marL="2057400" marR="0" lvl="4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anose="020B0604020202020204"/>
        <a:buChar char="•"/>
        <a:defRPr lang="zh-CN" sz="1800" b="0" i="0" u="none" strike="noStrike" kern="1200" cap="none" spc="0" baseline="0">
          <a:solidFill>
            <a:srgbClr val="000000"/>
          </a:solidFill>
          <a:uFillTx/>
          <a:latin typeface="Arial" panose="020B0604020202020204"/>
          <a:ea typeface="微软雅黑" panose="020B0503020204020204" charset="-122"/>
        </a:defRPr>
      </a:lvl5pPr>
    </p:bodyStyle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00"/>
            </a:gs>
            <a:gs pos="100000">
              <a:srgbClr val="00175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 txBox="1">
            <a:spLocks noGrp="1"/>
          </p:cNvSpPr>
          <p:nvPr>
            <p:ph type="title"/>
          </p:nvPr>
        </p:nvSpPr>
        <p:spPr>
          <a:xfrm>
            <a:off x="838203" y="365129"/>
            <a:ext cx="10515600" cy="132555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3" name="文本占位符 2"/>
          <p:cNvSpPr txBox="1">
            <a:spLocks noGrp="1"/>
          </p:cNvSpPr>
          <p:nvPr>
            <p:ph type="body" idx="1"/>
          </p:nvPr>
        </p:nvSpPr>
        <p:spPr>
          <a:xfrm>
            <a:off x="838203" y="1825627"/>
            <a:ext cx="10515600" cy="435133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二级</a:t>
            </a:r>
          </a:p>
          <a:p>
            <a:pPr lvl="2"/>
            <a:r>
              <a:rPr lang="zh-CN"/>
              <a:t>三级</a:t>
            </a:r>
          </a:p>
          <a:p>
            <a:pPr lvl="3"/>
            <a:r>
              <a:rPr lang="zh-CN"/>
              <a:t>四级</a:t>
            </a:r>
          </a:p>
          <a:p>
            <a:pPr lvl="4"/>
            <a:r>
              <a:rPr lang="zh-CN"/>
              <a:t>五级</a:t>
            </a:r>
          </a:p>
        </p:txBody>
      </p:sp>
      <p:sp>
        <p:nvSpPr>
          <p:cNvPr id="4" name="日期占位符 3"/>
          <p:cNvSpPr txBox="1">
            <a:spLocks noGrp="1"/>
          </p:cNvSpPr>
          <p:nvPr>
            <p:ph type="dt" sz="half" idx="2"/>
          </p:nvPr>
        </p:nvSpPr>
        <p:spPr>
          <a:xfrm>
            <a:off x="838203" y="6356351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>
            <a:lvl1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200" b="0" i="0" u="none" strike="noStrike" kern="1200" cap="none" spc="0" baseline="0">
                <a:solidFill>
                  <a:srgbClr val="898989"/>
                </a:solidFill>
                <a:uFillTx/>
                <a:latin typeface="Arial" panose="020B0604020202020204"/>
                <a:ea typeface="微软雅黑" panose="020B0503020204020204" charset="-122"/>
              </a:defRPr>
            </a:lvl1pPr>
          </a:lstStyle>
          <a:p>
            <a:pPr lvl="0"/>
            <a:endParaRPr lang="en-US"/>
          </a:p>
        </p:txBody>
      </p:sp>
      <p:sp>
        <p:nvSpPr>
          <p:cNvPr id="5" name="页脚占位符 4"/>
          <p:cNvSpPr txBox="1">
            <a:spLocks noGrp="1"/>
          </p:cNvSpPr>
          <p:nvPr>
            <p:ph type="ftr" sz="quarter" idx="3"/>
          </p:nvPr>
        </p:nvSpPr>
        <p:spPr>
          <a:xfrm>
            <a:off x="4038603" y="6356351"/>
            <a:ext cx="41148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/>
          <a:lstStyle>
            <a:lvl1pPr marL="0" marR="0" lvl="0" indent="0" algn="ct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200" b="0" i="0" u="none" strike="noStrike" kern="1200" cap="none" spc="0" baseline="0">
                <a:solidFill>
                  <a:srgbClr val="898989"/>
                </a:solidFill>
                <a:uFillTx/>
                <a:latin typeface="Arial" panose="020B0604020202020204"/>
                <a:ea typeface="微软雅黑" panose="020B0503020204020204" charset="-122"/>
              </a:defRPr>
            </a:lvl1pPr>
          </a:lstStyle>
          <a:p>
            <a:pPr lvl="0"/>
            <a:endParaRPr lang="en-US"/>
          </a:p>
        </p:txBody>
      </p:sp>
      <p:sp>
        <p:nvSpPr>
          <p:cNvPr id="6" name="灯片编号占位符 5"/>
          <p:cNvSpPr txBox="1">
            <a:spLocks noGrp="1"/>
          </p:cNvSpPr>
          <p:nvPr>
            <p:ph type="sldNum" sz="quarter" idx="4"/>
          </p:nvPr>
        </p:nvSpPr>
        <p:spPr>
          <a:xfrm>
            <a:off x="8610603" y="6356351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>
            <a:lvl1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200" b="0" i="0" u="none" strike="noStrike" kern="1200" cap="none" spc="0" baseline="0">
                <a:solidFill>
                  <a:srgbClr val="898989"/>
                </a:solidFill>
                <a:uFillTx/>
                <a:latin typeface="Arial" panose="020B0604020202020204"/>
                <a:ea typeface="微软雅黑" panose="020B0503020204020204" charset="-122"/>
              </a:defRPr>
            </a:lvl1pPr>
          </a:lstStyle>
          <a:p>
            <a:pPr lvl="0"/>
            <a:fld id="{7DE1493F-7CC5-4D5A-9B14-45F53FB434CD}" type="slidenum">
              <a:r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p:txStyles>
    <p:titleStyle>
      <a:lvl1pPr marL="0" marR="0" lvl="0" indent="0" algn="l" defTabSz="914400" rtl="0" fontAlgn="auto" hangingPunct="1">
        <a:lnSpc>
          <a:spcPct val="90000"/>
        </a:lnSpc>
        <a:spcBef>
          <a:spcPts val="0"/>
        </a:spcBef>
        <a:spcAft>
          <a:spcPts val="0"/>
        </a:spcAft>
        <a:buNone/>
        <a:defRPr lang="zh-CN" sz="4400" b="0" i="0" u="none" strike="noStrike" kern="1200" cap="none" spc="0" baseline="0">
          <a:solidFill>
            <a:srgbClr val="000000"/>
          </a:solidFill>
          <a:uFillTx/>
          <a:latin typeface="Arial Black" panose="020B0A04020102020204"/>
          <a:ea typeface="微软雅黑" panose="020B0503020204020204" charset="-122"/>
        </a:defRPr>
      </a:lvl1pPr>
    </p:titleStyle>
    <p:bodyStyle>
      <a:lvl1pPr marL="228600" marR="0" lvl="0" indent="-228600" algn="l" defTabSz="914400" rtl="0" fontAlgn="auto" hangingPunct="1">
        <a:lnSpc>
          <a:spcPct val="90000"/>
        </a:lnSpc>
        <a:spcBef>
          <a:spcPts val="1000"/>
        </a:spcBef>
        <a:spcAft>
          <a:spcPts val="0"/>
        </a:spcAft>
        <a:buSzPct val="100000"/>
        <a:buFont typeface="Arial" panose="020B0604020202020204"/>
        <a:buChar char="•"/>
        <a:defRPr lang="zh-CN" sz="2800" b="0" i="0" u="none" strike="noStrike" kern="1200" cap="none" spc="0" baseline="0">
          <a:solidFill>
            <a:srgbClr val="000000"/>
          </a:solidFill>
          <a:uFillTx/>
          <a:latin typeface="Arial" panose="020B0604020202020204"/>
          <a:ea typeface="微软雅黑" panose="020B0503020204020204" charset="-122"/>
        </a:defRPr>
      </a:lvl1pPr>
      <a:lvl2pPr marL="685800" marR="0" lvl="1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anose="020B0604020202020204"/>
        <a:buChar char="•"/>
        <a:defRPr lang="zh-CN" sz="2400" b="0" i="0" u="none" strike="noStrike" kern="1200" cap="none" spc="0" baseline="0">
          <a:solidFill>
            <a:srgbClr val="000000"/>
          </a:solidFill>
          <a:uFillTx/>
          <a:latin typeface="Arial" panose="020B0604020202020204"/>
          <a:ea typeface="微软雅黑" panose="020B0503020204020204" charset="-122"/>
        </a:defRPr>
      </a:lvl2pPr>
      <a:lvl3pPr marL="1143000" marR="0" lvl="2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anose="020B0604020202020204"/>
        <a:buChar char="•"/>
        <a:defRPr lang="zh-CN" sz="2000" b="0" i="0" u="none" strike="noStrike" kern="1200" cap="none" spc="0" baseline="0">
          <a:solidFill>
            <a:srgbClr val="000000"/>
          </a:solidFill>
          <a:uFillTx/>
          <a:latin typeface="Arial" panose="020B0604020202020204"/>
          <a:ea typeface="微软雅黑" panose="020B0503020204020204" charset="-122"/>
        </a:defRPr>
      </a:lvl3pPr>
      <a:lvl4pPr marL="1600200" marR="0" lvl="3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anose="020B0604020202020204"/>
        <a:buChar char="•"/>
        <a:defRPr lang="zh-CN" sz="1800" b="0" i="0" u="none" strike="noStrike" kern="1200" cap="none" spc="0" baseline="0">
          <a:solidFill>
            <a:srgbClr val="000000"/>
          </a:solidFill>
          <a:uFillTx/>
          <a:latin typeface="Arial" panose="020B0604020202020204"/>
          <a:ea typeface="微软雅黑" panose="020B0503020204020204" charset="-122"/>
        </a:defRPr>
      </a:lvl4pPr>
      <a:lvl5pPr marL="2057400" marR="0" lvl="4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anose="020B0604020202020204"/>
        <a:buChar char="•"/>
        <a:defRPr lang="zh-CN" sz="1800" b="0" i="0" u="none" strike="noStrike" kern="1200" cap="none" spc="0" baseline="0">
          <a:solidFill>
            <a:srgbClr val="000000"/>
          </a:solidFill>
          <a:uFillTx/>
          <a:latin typeface="Arial" panose="020B0604020202020204"/>
          <a:ea typeface="微软雅黑" panose="020B0503020204020204" charset="-122"/>
        </a:defRPr>
      </a:lvl5pPr>
    </p:bodyStyle>
    <p:otherStyle/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defTabSz="457200"/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29217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defTabSz="457200"/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文本占位符 2"/>
          <p:cNvSpPr>
            <a:spLocks noGrp="1"/>
          </p:cNvSpPr>
          <p:nvPr>
            <p:ph type="body" idx="1"/>
          </p:nvPr>
        </p:nvSpPr>
        <p:spPr>
          <a:xfrm>
            <a:off x="442825" y="1037350"/>
            <a:ext cx="11272225" cy="56790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lvl="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0058831" y="291902"/>
            <a:ext cx="1675493" cy="486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hdr="0" ftr="0" dt="0"/>
  <p:txStyles>
    <p:titleStyle>
      <a:lvl1pPr marL="0" algn="l" defTabSz="457200" rtl="0" eaLnBrk="1" latinLnBrk="0" hangingPunct="1">
        <a:lnSpc>
          <a:spcPct val="110000"/>
        </a:lnSpc>
        <a:spcBef>
          <a:spcPct val="0"/>
        </a:spcBef>
        <a:buNone/>
        <a:defRPr lang="zh-CN" altLang="en-US" sz="2800" b="1" kern="1200" dirty="0">
          <a:solidFill>
            <a:schemeClr val="accent4">
              <a:lumMod val="50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lang="zh-CN" altLang="en-US" sz="2200" kern="1200" dirty="0" smtClean="0">
          <a:solidFill>
            <a:schemeClr val="tx1">
              <a:lumMod val="95000"/>
              <a:lumOff val="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20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8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defTabSz="457200"/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29217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defTabSz="457200"/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文本占位符 2"/>
          <p:cNvSpPr>
            <a:spLocks noGrp="1"/>
          </p:cNvSpPr>
          <p:nvPr>
            <p:ph type="body" idx="1"/>
          </p:nvPr>
        </p:nvSpPr>
        <p:spPr>
          <a:xfrm>
            <a:off x="442825" y="1037350"/>
            <a:ext cx="11272225" cy="56790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lvl="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831" y="291902"/>
            <a:ext cx="1675493" cy="486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hf hdr="0" ftr="0" dt="0"/>
  <p:txStyles>
    <p:titleStyle>
      <a:lvl1pPr marL="0" algn="l" defTabSz="457200" rtl="0" eaLnBrk="1" latinLnBrk="0" hangingPunct="1">
        <a:lnSpc>
          <a:spcPct val="110000"/>
        </a:lnSpc>
        <a:spcBef>
          <a:spcPct val="0"/>
        </a:spcBef>
        <a:buNone/>
        <a:defRPr lang="zh-CN" altLang="en-US" sz="2800" b="1" kern="1200" dirty="0">
          <a:solidFill>
            <a:schemeClr val="accent4">
              <a:lumMod val="50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lang="zh-CN" altLang="en-US" sz="2200" kern="1200" dirty="0" smtClean="0">
          <a:solidFill>
            <a:schemeClr val="tx1">
              <a:lumMod val="95000"/>
              <a:lumOff val="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20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8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defTabSz="457200"/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29217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defTabSz="457200"/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文本占位符 2"/>
          <p:cNvSpPr>
            <a:spLocks noGrp="1"/>
          </p:cNvSpPr>
          <p:nvPr>
            <p:ph type="body" idx="1"/>
          </p:nvPr>
        </p:nvSpPr>
        <p:spPr>
          <a:xfrm>
            <a:off x="442825" y="1037350"/>
            <a:ext cx="11272225" cy="56790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lvl="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831" y="291902"/>
            <a:ext cx="1675493" cy="486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hf hdr="0" ftr="0" dt="0"/>
  <p:txStyles>
    <p:titleStyle>
      <a:lvl1pPr marL="0" algn="l" defTabSz="457200" rtl="0" eaLnBrk="1" latinLnBrk="0" hangingPunct="1">
        <a:lnSpc>
          <a:spcPct val="110000"/>
        </a:lnSpc>
        <a:spcBef>
          <a:spcPct val="0"/>
        </a:spcBef>
        <a:buNone/>
        <a:defRPr lang="zh-CN" altLang="en-US" sz="2800" b="1" kern="1200" dirty="0">
          <a:solidFill>
            <a:schemeClr val="accent4">
              <a:lumMod val="50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lang="zh-CN" altLang="en-US" sz="2200" kern="1200" dirty="0" smtClean="0">
          <a:solidFill>
            <a:schemeClr val="tx1">
              <a:lumMod val="95000"/>
              <a:lumOff val="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20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8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defTabSz="457200"/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29217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defTabSz="457200"/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文本占位符 2"/>
          <p:cNvSpPr>
            <a:spLocks noGrp="1"/>
          </p:cNvSpPr>
          <p:nvPr>
            <p:ph type="body" idx="1"/>
          </p:nvPr>
        </p:nvSpPr>
        <p:spPr>
          <a:xfrm>
            <a:off x="442825" y="1037350"/>
            <a:ext cx="11272225" cy="56790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lvl="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831" y="291902"/>
            <a:ext cx="1675493" cy="486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</p:sldLayoutIdLst>
  <p:hf hdr="0" ftr="0" dt="0"/>
  <p:txStyles>
    <p:titleStyle>
      <a:lvl1pPr marL="0" algn="l" defTabSz="457200" rtl="0" eaLnBrk="1" latinLnBrk="0" hangingPunct="1">
        <a:lnSpc>
          <a:spcPct val="110000"/>
        </a:lnSpc>
        <a:spcBef>
          <a:spcPct val="0"/>
        </a:spcBef>
        <a:buNone/>
        <a:defRPr lang="zh-CN" altLang="en-US" sz="2800" b="1" kern="1200" dirty="0">
          <a:solidFill>
            <a:schemeClr val="accent4">
              <a:lumMod val="50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lang="zh-CN" altLang="en-US" sz="2200" kern="1200" dirty="0" smtClean="0">
          <a:solidFill>
            <a:schemeClr val="tx1">
              <a:lumMod val="95000"/>
              <a:lumOff val="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20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8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3.e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4.emf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5"/>
          <p:cNvSpPr txBox="1">
            <a:spLocks noGrp="1"/>
          </p:cNvSpPr>
          <p:nvPr>
            <p:ph type="title"/>
          </p:nvPr>
        </p:nvSpPr>
        <p:spPr>
          <a:xfrm>
            <a:off x="623392" y="1340768"/>
            <a:ext cx="11689140" cy="1429298"/>
          </a:xfrm>
        </p:spPr>
        <p:txBody>
          <a:bodyPr/>
          <a:lstStyle/>
          <a:p>
            <a:pPr lvl="0"/>
            <a:r>
              <a:rPr lang="en-US" sz="2800" dirty="0" smtClean="0">
                <a:latin typeface="微软雅黑" panose="020B0503020204020204" charset="-122"/>
                <a:ea typeface="微软雅黑" panose="020B0503020204020204" charset="-122"/>
                <a:cs typeface="Calibri" panose="020F0502020204030204" pitchFamily="34"/>
              </a:rPr>
              <a:t>C</a:t>
            </a:r>
            <a:r>
              <a:rPr lang="en-US" altLang="zh-CN" sz="2800" dirty="0" smtClean="0">
                <a:latin typeface="微软雅黑" panose="020B0503020204020204" charset="-122"/>
                <a:ea typeface="微软雅黑" panose="020B0503020204020204" charset="-122"/>
                <a:cs typeface="Calibri" panose="020F0502020204030204" pitchFamily="34"/>
              </a:rPr>
              <a:t>onsideration on SON/MDT </a:t>
            </a:r>
            <a:br>
              <a:rPr lang="en-US" altLang="zh-CN" sz="2800" dirty="0" smtClean="0">
                <a:latin typeface="微软雅黑" panose="020B0503020204020204" charset="-122"/>
                <a:ea typeface="微软雅黑" panose="020B0503020204020204" charset="-122"/>
                <a:cs typeface="Calibri" panose="020F0502020204030204" pitchFamily="34"/>
              </a:rPr>
            </a:br>
            <a:r>
              <a:rPr lang="en-US" altLang="zh-CN" sz="2800" dirty="0" smtClean="0">
                <a:latin typeface="微软雅黑" panose="020B0503020204020204" charset="-122"/>
                <a:ea typeface="微软雅黑" panose="020B0503020204020204" charset="-122"/>
                <a:cs typeface="Calibri" panose="020F0502020204030204" pitchFamily="34"/>
              </a:rPr>
              <a:t>in 5G-A Rel-20</a:t>
            </a:r>
            <a:endParaRPr lang="en-US" sz="2800" dirty="0">
              <a:latin typeface="微软雅黑" panose="020B0503020204020204" charset="-122"/>
              <a:ea typeface="微软雅黑" panose="020B0503020204020204" charset="-122"/>
              <a:cs typeface="Calibri" panose="020F0502020204030204" pitchFamily="3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9336" y="188640"/>
            <a:ext cx="88569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2400" b="1" dirty="0">
                <a:solidFill>
                  <a:schemeClr val="bg1"/>
                </a:solidFill>
              </a:rPr>
              <a:t>3GPP TSG RAN Meeting #106			     </a:t>
            </a:r>
            <a:r>
              <a:rPr lang="en-GB" altLang="zh-CN" sz="2400" b="1" dirty="0" smtClean="0">
                <a:solidFill>
                  <a:schemeClr val="bg1"/>
                </a:solidFill>
              </a:rPr>
              <a:t>      RP-243130 </a:t>
            </a:r>
            <a:endParaRPr lang="zh-CN" altLang="zh-CN" sz="2400" dirty="0">
              <a:solidFill>
                <a:schemeClr val="bg1"/>
              </a:solidFill>
            </a:endParaRPr>
          </a:p>
          <a:p>
            <a:r>
              <a:rPr lang="en-GB" altLang="zh-CN" sz="2400" b="1" dirty="0">
                <a:solidFill>
                  <a:schemeClr val="bg1"/>
                </a:solidFill>
              </a:rPr>
              <a:t>Madrid, Spain, 9</a:t>
            </a:r>
            <a:r>
              <a:rPr lang="en-GB" altLang="zh-CN" sz="2400" b="1" baseline="30000" dirty="0">
                <a:solidFill>
                  <a:schemeClr val="bg1"/>
                </a:solidFill>
              </a:rPr>
              <a:t>th</a:t>
            </a:r>
            <a:r>
              <a:rPr lang="en-GB" altLang="zh-CN" sz="2400" b="1" dirty="0">
                <a:solidFill>
                  <a:schemeClr val="bg1"/>
                </a:solidFill>
              </a:rPr>
              <a:t> -12</a:t>
            </a:r>
            <a:r>
              <a:rPr lang="en-GB" altLang="zh-CN" sz="2400" b="1" baseline="30000" dirty="0">
                <a:solidFill>
                  <a:schemeClr val="bg1"/>
                </a:solidFill>
              </a:rPr>
              <a:t>th</a:t>
            </a:r>
            <a:r>
              <a:rPr lang="en-GB" altLang="zh-CN" sz="2400" b="1" dirty="0">
                <a:solidFill>
                  <a:schemeClr val="bg1"/>
                </a:solidFill>
              </a:rPr>
              <a:t> December, 2024</a:t>
            </a:r>
            <a:endParaRPr lang="zh-CN" altLang="zh-CN" sz="2400" dirty="0">
              <a:solidFill>
                <a:schemeClr val="bg1"/>
              </a:solidFill>
            </a:endParaRPr>
          </a:p>
        </p:txBody>
      </p:sp>
      <p:sp>
        <p:nvSpPr>
          <p:cNvPr id="6" name="内容占位符 7"/>
          <p:cNvSpPr txBox="1">
            <a:spLocks/>
          </p:cNvSpPr>
          <p:nvPr/>
        </p:nvSpPr>
        <p:spPr>
          <a:xfrm>
            <a:off x="710543" y="3272793"/>
            <a:ext cx="5369914" cy="85470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>
            <a:lvl1pPr marL="228600" marR="0" lvl="0" indent="-228600" algn="l" defTabSz="914400" rtl="0" fontAlgn="auto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Arial" panose="020B0604020202020204"/>
              <a:buChar char="•"/>
              <a:defRPr lang="zh-CN" sz="2800" b="0" i="0" u="none" strike="noStrike" kern="1200" cap="none" spc="0" baseline="0">
                <a:solidFill>
                  <a:srgbClr val="000000"/>
                </a:solidFill>
                <a:uFillTx/>
                <a:latin typeface="Arial" panose="020B0604020202020204"/>
                <a:ea typeface="微软雅黑" panose="020B0503020204020204" charset="-122"/>
              </a:defRPr>
            </a:lvl1pPr>
            <a:lvl2pPr marL="685800" marR="0" lvl="1" indent="-228600" algn="l" defTabSz="914400" rtl="0" fontAlgn="auto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ct val="100000"/>
              <a:buFont typeface="Arial" panose="020B0604020202020204"/>
              <a:buChar char="•"/>
              <a:defRPr lang="zh-CN" sz="2400" b="0" i="0" u="none" strike="noStrike" kern="1200" cap="none" spc="0" baseline="0">
                <a:solidFill>
                  <a:srgbClr val="000000"/>
                </a:solidFill>
                <a:uFillTx/>
                <a:latin typeface="Arial" panose="020B0604020202020204"/>
                <a:ea typeface="微软雅黑" panose="020B0503020204020204" charset="-122"/>
              </a:defRPr>
            </a:lvl2pPr>
            <a:lvl3pPr marL="1143000" marR="0" lvl="2" indent="-228600" algn="l" defTabSz="914400" rtl="0" fontAlgn="auto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ct val="100000"/>
              <a:buFont typeface="Arial" panose="020B0604020202020204"/>
              <a:buChar char="•"/>
              <a:defRPr lang="zh-CN" sz="2000" b="0" i="0" u="none" strike="noStrike" kern="1200" cap="none" spc="0" baseline="0">
                <a:solidFill>
                  <a:srgbClr val="000000"/>
                </a:solidFill>
                <a:uFillTx/>
                <a:latin typeface="Arial" panose="020B0604020202020204"/>
                <a:ea typeface="微软雅黑" panose="020B0503020204020204" charset="-122"/>
              </a:defRPr>
            </a:lvl3pPr>
            <a:lvl4pPr marL="1600200" marR="0" lvl="3" indent="-228600" algn="l" defTabSz="914400" rtl="0" fontAlgn="auto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ct val="100000"/>
              <a:buFont typeface="Arial" panose="020B0604020202020204"/>
              <a:buChar char="•"/>
              <a:defRPr lang="zh-CN" sz="1800" b="0" i="0" u="none" strike="noStrike" kern="1200" cap="none" spc="0" baseline="0">
                <a:solidFill>
                  <a:srgbClr val="000000"/>
                </a:solidFill>
                <a:uFillTx/>
                <a:latin typeface="Arial" panose="020B0604020202020204"/>
                <a:ea typeface="微软雅黑" panose="020B0503020204020204" charset="-122"/>
              </a:defRPr>
            </a:lvl4pPr>
            <a:lvl5pPr marL="2057400" marR="0" lvl="4" indent="-228600" algn="l" defTabSz="914400" rtl="0" fontAlgn="auto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ct val="100000"/>
              <a:buFont typeface="Arial" panose="020B0604020202020204"/>
              <a:buChar char="•"/>
              <a:defRPr lang="zh-CN" sz="1800" b="0" i="0" u="none" strike="noStrike" kern="1200" cap="none" spc="0" baseline="0">
                <a:solidFill>
                  <a:srgbClr val="000000"/>
                </a:solidFill>
                <a:uFillTx/>
                <a:latin typeface="Arial" panose="020B0604020202020204"/>
                <a:ea typeface="微软雅黑" panose="020B0503020204020204" charset="-122"/>
              </a:defRPr>
            </a:lvl5pPr>
          </a:lstStyle>
          <a:p>
            <a:pPr marL="0" indent="0">
              <a:buFont typeface="Arial" panose="020B0604020202020204"/>
              <a:buNone/>
            </a:pPr>
            <a:r>
              <a:rPr lang="en-US" altLang="zh-CN" sz="2400" b="1" dirty="0" smtClean="0">
                <a:solidFill>
                  <a:schemeClr val="bg1"/>
                </a:solidFill>
              </a:rPr>
              <a:t>Agenda item:  </a:t>
            </a:r>
            <a:r>
              <a:rPr lang="en-US" altLang="zh-CN" sz="2400" dirty="0" smtClean="0">
                <a:solidFill>
                  <a:schemeClr val="bg1"/>
                </a:solidFill>
              </a:rPr>
              <a:t>15.2</a:t>
            </a:r>
          </a:p>
          <a:p>
            <a:pPr marL="0" indent="0">
              <a:buFont typeface="Arial" panose="020B0604020202020204"/>
              <a:buNone/>
            </a:pPr>
            <a:r>
              <a:rPr lang="en-US" altLang="zh-CN" sz="2400" b="1" dirty="0" smtClean="0">
                <a:solidFill>
                  <a:schemeClr val="bg1"/>
                </a:solidFill>
              </a:rPr>
              <a:t>Source:	   </a:t>
            </a:r>
            <a:r>
              <a:rPr lang="en-US" altLang="zh-CN" sz="2400" dirty="0" smtClean="0">
                <a:solidFill>
                  <a:schemeClr val="bg1"/>
                </a:solidFill>
              </a:rPr>
              <a:t>CATT</a:t>
            </a:r>
            <a:endParaRPr lang="en-US" sz="2100" dirty="0">
              <a:solidFill>
                <a:schemeClr val="bg1"/>
              </a:solidFill>
              <a:latin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Potential Rel-20 </a:t>
            </a:r>
            <a:r>
              <a:rPr lang="en-US" altLang="zh-CN" dirty="0"/>
              <a:t>u</a:t>
            </a:r>
            <a:r>
              <a:rPr lang="en-US" altLang="zh-CN" dirty="0" smtClean="0"/>
              <a:t>se case: SON/MDT for UAV</a:t>
            </a:r>
            <a:endParaRPr lang="zh-CN" altLang="en-US" dirty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6436445"/>
              </p:ext>
            </p:extLst>
          </p:nvPr>
        </p:nvGraphicFramePr>
        <p:xfrm>
          <a:off x="7896200" y="2276872"/>
          <a:ext cx="3993933" cy="26642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2" name="Visio" r:id="rId4" imgW="6743700" imgH="4508500" progId="Visio.Drawing.11">
                  <p:embed/>
                </p:oleObj>
              </mc:Choice>
              <mc:Fallback>
                <p:oleObj name="Visio" r:id="rId4" imgW="6743700" imgH="450850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96200" y="2276872"/>
                        <a:ext cx="3993933" cy="266429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灯片编号占位符 3"/>
          <p:cNvSpPr txBox="1"/>
          <p:nvPr/>
        </p:nvSpPr>
        <p:spPr>
          <a:xfrm>
            <a:off x="9047914" y="6422608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>
            <a:defPPr>
              <a:defRPr lang="zh-CN"/>
            </a:defPPr>
            <a:lvl1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400" b="0" i="0" u="none" strike="noStrike" kern="1200" cap="none" spc="0" baseline="0">
                <a:solidFill>
                  <a:srgbClr val="898989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C091945-BED8-40C6-A17E-143F3A6898E6}" type="slidenum">
              <a:rPr kumimoji="0" lang="en-GB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</a:t>
            </a:fld>
            <a:endParaRPr kumimoji="0" lang="en-GB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28556" y="1196752"/>
            <a:ext cx="7683667" cy="5416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400" b="1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Motivation </a:t>
            </a:r>
            <a:endParaRPr lang="en-US" altLang="zh-CN" sz="2400" b="1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37845" lvl="1" indent="-285750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altLang="zh-CN" sz="20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UAV technology is already commercially available by supporting aerial vehicles via terrestrial cellular systems</a:t>
            </a:r>
          </a:p>
          <a:p>
            <a:pPr marL="537845" lvl="1" indent="-285750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altLang="zh-CN" sz="20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Multiple mechanism are specified for UAV</a:t>
            </a:r>
          </a:p>
          <a:p>
            <a:pPr marL="995045" lvl="2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Measurement report based on configured height thresholds</a:t>
            </a:r>
          </a:p>
          <a:p>
            <a:pPr marL="995045" lvl="2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Reporting of height, location and speed in measurement report</a:t>
            </a:r>
          </a:p>
          <a:p>
            <a:pPr marL="995045" lvl="2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Flight path reporting</a:t>
            </a:r>
          </a:p>
          <a:p>
            <a:pPr marL="995045" lvl="2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Measurement reporting based on a configured number of cells (i.e. larger than one) fulfilling the criteria simultaneously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400" b="1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Objective</a:t>
            </a:r>
            <a:endParaRPr lang="en-US" altLang="zh-CN" sz="2400" b="1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37845" lvl="1" indent="-285750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altLang="zh-CN" sz="200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Procedure and Signaling design for MDT on </a:t>
            </a:r>
            <a:r>
              <a:rPr lang="en-US" altLang="zh-CN" sz="20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UAV</a:t>
            </a:r>
          </a:p>
          <a:p>
            <a:pPr marL="537845" lvl="1" indent="-285750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altLang="zh-CN" sz="200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Procedure and Signaling design for MRO on UAV </a:t>
            </a:r>
            <a:endParaRPr lang="en-US" altLang="zh-CN" sz="20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zh-CN" sz="1600" b="1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37845" lvl="1" indent="-285750">
              <a:spcAft>
                <a:spcPts val="600"/>
              </a:spcAft>
              <a:buFont typeface="Courier New" panose="02070309020205020404" pitchFamily="49" charset="0"/>
              <a:buChar char="o"/>
            </a:pPr>
            <a:endParaRPr lang="en-US" altLang="zh-CN" sz="14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16863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lvl="0" indent="-285750">
              <a:spcAft>
                <a:spcPts val="600"/>
              </a:spcAft>
            </a:pPr>
            <a:r>
              <a:rPr lang="en-US" altLang="zh-CN" sz="24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Motivation </a:t>
            </a:r>
          </a:p>
          <a:p>
            <a:pPr marL="537845" lvl="1" indent="-285750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altLang="zh-CN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 Rel-19,further LTM enhancements were discussed on the following aspects</a:t>
            </a:r>
          </a:p>
          <a:p>
            <a:pPr marL="1052195" lvl="2" indent="-342900">
              <a:spcAft>
                <a:spcPts val="600"/>
              </a:spcAft>
              <a:buFont typeface="Wingdings" pitchFamily="2" charset="2"/>
              <a:buChar char="ü"/>
            </a:pPr>
            <a:r>
              <a:rPr lang="en-US" altLang="zh-CN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Inter-CU LTM</a:t>
            </a:r>
          </a:p>
          <a:p>
            <a:pPr marL="1052195" lvl="2" indent="-342900">
              <a:spcAft>
                <a:spcPts val="600"/>
              </a:spcAft>
              <a:buFont typeface="Wingdings" pitchFamily="2" charset="2"/>
              <a:buChar char="ü"/>
            </a:pPr>
            <a:r>
              <a:rPr lang="en-US" altLang="zh-CN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LTM </a:t>
            </a:r>
            <a:r>
              <a:rPr lang="en-US" altLang="zh-CN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 NR-DC scenario</a:t>
            </a:r>
          </a:p>
          <a:p>
            <a:pPr marL="1052195" lvl="2" indent="-342900">
              <a:spcAft>
                <a:spcPts val="600"/>
              </a:spcAft>
              <a:buFont typeface="Wingdings" pitchFamily="2" charset="2"/>
              <a:buChar char="ü"/>
            </a:pPr>
            <a:r>
              <a:rPr lang="en-US" altLang="zh-CN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Conditional </a:t>
            </a:r>
            <a:r>
              <a:rPr lang="en-US" altLang="zh-CN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LTM</a:t>
            </a:r>
            <a:endParaRPr lang="en-US" altLang="zh-CN" dirty="0" smtClean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37845" lvl="1" indent="-285750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altLang="zh-CN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It is important to optimization the new introduced LTM </a:t>
            </a:r>
            <a:r>
              <a:rPr lang="en-US" altLang="zh-CN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techniques </a:t>
            </a:r>
            <a:r>
              <a:rPr lang="en-US" altLang="zh-CN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 performance improvement</a:t>
            </a:r>
          </a:p>
          <a:p>
            <a:pPr marL="285750" indent="-285750">
              <a:spcAft>
                <a:spcPts val="600"/>
              </a:spcAft>
            </a:pPr>
            <a:r>
              <a:rPr lang="en-US" altLang="zh-CN" sz="2400" b="1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Objective</a:t>
            </a:r>
            <a:endParaRPr lang="en-US" altLang="zh-CN" sz="2400" b="1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37845" lvl="1" indent="-285750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altLang="zh-CN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Procedure and signaling design on MRO for LTM enhancement</a:t>
            </a:r>
            <a:endParaRPr lang="en-US" altLang="zh-CN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479377" y="67824"/>
            <a:ext cx="11712624" cy="912881"/>
          </a:xfrm>
        </p:spPr>
        <p:txBody>
          <a:bodyPr/>
          <a:lstStyle/>
          <a:p>
            <a:r>
              <a:rPr lang="en-US" altLang="zh-CN" dirty="0"/>
              <a:t>Potential Rel-20 </a:t>
            </a:r>
            <a:r>
              <a:rPr lang="en-US" altLang="zh-CN" dirty="0" smtClean="0"/>
              <a:t>use </a:t>
            </a:r>
            <a:r>
              <a:rPr lang="en-US" altLang="zh-CN" dirty="0"/>
              <a:t>case</a:t>
            </a:r>
            <a:r>
              <a:rPr lang="en-US" altLang="zh-CN" dirty="0" smtClean="0"/>
              <a:t>: LTM enhancement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3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6024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Potential Rel-20 </a:t>
            </a:r>
            <a:r>
              <a:rPr lang="en-US" altLang="zh-CN" dirty="0" smtClean="0"/>
              <a:t>use </a:t>
            </a:r>
            <a:r>
              <a:rPr lang="en-US" altLang="zh-CN" dirty="0"/>
              <a:t>c</a:t>
            </a:r>
            <a:r>
              <a:rPr lang="en-US" altLang="zh-CN" dirty="0" smtClean="0"/>
              <a:t>ase: SON/MDT for XR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803493"/>
              </p:ext>
            </p:extLst>
          </p:nvPr>
        </p:nvGraphicFramePr>
        <p:xfrm>
          <a:off x="7219759" y="3573016"/>
          <a:ext cx="4278719" cy="13728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1" name="Visio" r:id="rId4" imgW="8712200" imgH="2806700" progId="Visio.Drawing.11">
                  <p:embed/>
                </p:oleObj>
              </mc:Choice>
              <mc:Fallback>
                <p:oleObj name="Visio" r:id="rId4" imgW="8712200" imgH="280670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19759" y="3573016"/>
                        <a:ext cx="4278719" cy="137281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灯片编号占位符 3"/>
          <p:cNvSpPr txBox="1"/>
          <p:nvPr/>
        </p:nvSpPr>
        <p:spPr>
          <a:xfrm>
            <a:off x="9047914" y="6422608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>
            <a:defPPr>
              <a:defRPr lang="zh-CN"/>
            </a:defPPr>
            <a:lvl1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400" b="0" i="0" u="none" strike="noStrike" kern="1200" cap="none" spc="0" baseline="0">
                <a:solidFill>
                  <a:srgbClr val="898989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C091945-BED8-40C6-A17E-143F3A6898E6}" type="slidenum">
              <a:rPr kumimoji="0" lang="en-GB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fld>
            <a:endParaRPr kumimoji="0" lang="en-GB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1384" y="1340768"/>
            <a:ext cx="7776863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altLang="zh-CN" sz="2400" b="1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Motivation</a:t>
            </a:r>
            <a:r>
              <a:rPr lang="en-US" altLang="zh-CN" sz="14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.</a:t>
            </a:r>
          </a:p>
          <a:p>
            <a:pPr marL="537845" lvl="1" indent="-2857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altLang="zh-CN" sz="20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Improve the performance for XR service with the following characteristics specific for XR traffic </a:t>
            </a:r>
            <a:r>
              <a:rPr lang="en-US" altLang="zh-CN" sz="20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considered</a:t>
            </a:r>
            <a:endParaRPr lang="en-US" altLang="zh-CN" sz="2000" dirty="0">
              <a:solidFill>
                <a:prstClr val="black"/>
              </a:solidFill>
              <a:latin typeface="Calibri" panose="020F0502020204030204" pitchFamily="34" charset="0"/>
              <a:ea typeface="微软雅黑" panose="020B0503020204020204" charset="-122"/>
              <a:cs typeface="Calibri" panose="020F0502020204030204" pitchFamily="34" charset="0"/>
            </a:endParaRPr>
          </a:p>
          <a:p>
            <a:pPr marL="995045" lvl="2" indent="-2857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Further </a:t>
            </a:r>
            <a:r>
              <a:rPr lang="en-US" altLang="zh-CN" dirty="0" err="1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QoS</a:t>
            </a:r>
            <a:r>
              <a:rPr lang="en-US" altLang="zh-CN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 requirement via PDU set based </a:t>
            </a:r>
            <a:r>
              <a:rPr lang="en-US" altLang="zh-CN" dirty="0" err="1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QoS</a:t>
            </a:r>
            <a:r>
              <a:rPr lang="en-US" altLang="zh-CN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 handling for high data rate service</a:t>
            </a:r>
          </a:p>
          <a:p>
            <a:pPr marL="995045" lvl="2" indent="-2857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PDU set based discard to adapt high data volume</a:t>
            </a:r>
          </a:p>
          <a:p>
            <a:pPr marL="995045" lvl="2" indent="-2857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Device mobility with XR service continuity</a:t>
            </a:r>
          </a:p>
          <a:p>
            <a:pPr lvl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altLang="zh-CN" sz="2400" b="1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Objectives</a:t>
            </a:r>
          </a:p>
          <a:p>
            <a:pPr marL="537845" lvl="1" indent="-285750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altLang="zh-CN" sz="20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SON enhancements for XR</a:t>
            </a:r>
          </a:p>
          <a:p>
            <a:pPr marL="995045" lvl="2" indent="-2857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MRO for XR to ensure XR service continuity</a:t>
            </a:r>
          </a:p>
          <a:p>
            <a:pPr marL="995045" lvl="2" indent="-2857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XR specific configuration optimization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969841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1449119" y="1052736"/>
            <a:ext cx="10729191" cy="5679021"/>
          </a:xfrm>
        </p:spPr>
        <p:txBody>
          <a:bodyPr/>
          <a:lstStyle/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pPr marL="0" indent="0">
              <a:buNone/>
            </a:pPr>
            <a:r>
              <a:rPr lang="en-US" altLang="zh-CN" sz="2400" b="1" dirty="0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Proposal: To consider </a:t>
            </a:r>
            <a:r>
              <a:rPr lang="en-US" altLang="zh-CN" sz="2400" b="1" dirty="0" smtClean="0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the following use cases in Rel-20 SON/MDT</a:t>
            </a:r>
          </a:p>
          <a:p>
            <a:pPr lvl="3">
              <a:buFont typeface="Wingdings" pitchFamily="2" charset="2"/>
              <a:buChar char="ü"/>
            </a:pPr>
            <a:r>
              <a:rPr lang="en-US" altLang="zh-CN" sz="2000" b="1" dirty="0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altLang="zh-CN" sz="2000" b="1" dirty="0" smtClean="0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UAV</a:t>
            </a:r>
          </a:p>
          <a:p>
            <a:pPr lvl="3">
              <a:buFont typeface="Wingdings" pitchFamily="2" charset="2"/>
              <a:buChar char="ü"/>
            </a:pPr>
            <a:r>
              <a:rPr lang="en-US" altLang="zh-CN" sz="2000" b="1" dirty="0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altLang="zh-CN" sz="2000" b="1" dirty="0" smtClean="0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LTM enhancement</a:t>
            </a:r>
          </a:p>
          <a:p>
            <a:pPr lvl="3">
              <a:buFont typeface="Wingdings" pitchFamily="2" charset="2"/>
              <a:buChar char="ü"/>
            </a:pPr>
            <a:r>
              <a:rPr lang="en-US" altLang="zh-CN" sz="2000" b="1" dirty="0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altLang="zh-CN" sz="2000" b="1" dirty="0" smtClean="0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XR</a:t>
            </a:r>
            <a:endParaRPr lang="zh-CN" altLang="en-US" sz="2000" b="1" dirty="0">
              <a:solidFill>
                <a:prstClr val="black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Conclusion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5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13772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FjNTZjMjRjNjZlM2EzYTdiYmExMDhhN2U2YTZhMmQifQ=="/>
</p:tagLst>
</file>

<file path=ppt/theme/theme1.xml><?xml version="1.0" encoding="utf-8"?>
<a:theme xmlns:a="http://schemas.openxmlformats.org/drawingml/2006/main" name="18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9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浅色内页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1_浅色内页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2_浅色内页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4_浅色内页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Office%20Theme</Template>
  <TotalTime>3920</TotalTime>
  <Words>250</Words>
  <Application>Microsoft Office PowerPoint</Application>
  <PresentationFormat>自定义</PresentationFormat>
  <Paragraphs>51</Paragraphs>
  <Slides>6</Slides>
  <Notes>3</Notes>
  <HiddenSlides>0</HiddenSlides>
  <MMClips>0</MMClips>
  <ScaleCrop>false</ScaleCrop>
  <HeadingPairs>
    <vt:vector size="6" baseType="variant">
      <vt:variant>
        <vt:lpstr>主题</vt:lpstr>
      </vt:variant>
      <vt:variant>
        <vt:i4>6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18_Office 主题​​</vt:lpstr>
      <vt:lpstr>19_Office 主题​​</vt:lpstr>
      <vt:lpstr>浅色内页</vt:lpstr>
      <vt:lpstr>11_浅色内页</vt:lpstr>
      <vt:lpstr>12_浅色内页</vt:lpstr>
      <vt:lpstr>14_浅色内页</vt:lpstr>
      <vt:lpstr>Visio</vt:lpstr>
      <vt:lpstr>Consideration on SON/MDT  in 5G-A Rel-20</vt:lpstr>
      <vt:lpstr>Potential Rel-20 use case: SON/MDT for UAV</vt:lpstr>
      <vt:lpstr>Potential Rel-20 use case: LTM enhancement</vt:lpstr>
      <vt:lpstr>Potential Rel-20 use case: SON/MDT for XR</vt:lpstr>
      <vt:lpstr>Conclusion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张莹</dc:creator>
  <cp:lastModifiedBy>CATT</cp:lastModifiedBy>
  <cp:revision>3245</cp:revision>
  <dcterms:created xsi:type="dcterms:W3CDTF">2019-07-24T06:46:00Z</dcterms:created>
  <dcterms:modified xsi:type="dcterms:W3CDTF">2024-12-03T03:08:46Z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2264B7BD29E5481798CB8D20BA7A77B1_13</vt:lpwstr>
  </property>
  <property fmtid="{D5CDD505-2E9C-101B-9397-08002B2CF9AE}" pid="3" name="KSOProductBuildVer">
    <vt:lpwstr>2052-12.1.0.18276</vt:lpwstr>
  </property>
</Properties>
</file>