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764" r:id="rId5"/>
  </p:sldMasterIdLst>
  <p:notesMasterIdLst>
    <p:notesMasterId r:id="rId10"/>
  </p:notesMasterIdLst>
  <p:handoutMasterIdLst>
    <p:handoutMasterId r:id="rId11"/>
  </p:handoutMasterIdLst>
  <p:sldIdLst>
    <p:sldId id="314" r:id="rId6"/>
    <p:sldId id="2147480433" r:id="rId7"/>
    <p:sldId id="2147480432" r:id="rId8"/>
    <p:sldId id="2147480434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3FD5988E-C0C5-A499-5B7F-4AE37EE602A5}" name="Sher Ali Cheema" initials="SC" userId="S::scheema@lenovo.com::090f2f2d-0238-4be3-894e-55f2e20fd289" providerId="AD"/>
  <p188:author id="{686F33D1-710A-FF27-F09F-3E9705C1073A}" name="Lenovo_Lianhai" initials="Lenovo" userId="Lenovo_Lianhai" providerId="None"/>
  <p188:author id="{00024AF1-DB08-90BC-35B9-E02D14F7B785}" name="Tapisha Soni" initials="TS" userId="S::tsoni@Lenovo.com::7f99abc5-5b77-435f-8b7f-211a6af757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66CCFF"/>
    <a:srgbClr val="DDE0F8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054C19-9229-4315-9B29-643A367E5A43}" v="2" dt="2024-12-02T06:19:00.196"/>
  </p1510:revLst>
</p1510:revInfo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111" d="100"/>
          <a:sy n="111" d="100"/>
        </p:scale>
        <p:origin x="336" y="114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hai LH5 Wu" userId="06c1751d-49ed-4250-befd-a412d0569cfd" providerId="ADAL" clId="{5A054C19-9229-4315-9B29-643A367E5A43}"/>
    <pc:docChg chg="addSld delSld modSld">
      <pc:chgData name="Lianhai LH5 Wu" userId="06c1751d-49ed-4250-befd-a412d0569cfd" providerId="ADAL" clId="{5A054C19-9229-4315-9B29-643A367E5A43}" dt="2024-12-02T06:19:01.893" v="22" actId="47"/>
      <pc:docMkLst>
        <pc:docMk/>
      </pc:docMkLst>
      <pc:sldChg chg="modSp add mod">
        <pc:chgData name="Lianhai LH5 Wu" userId="06c1751d-49ed-4250-befd-a412d0569cfd" providerId="ADAL" clId="{5A054C19-9229-4315-9B29-643A367E5A43}" dt="2024-12-02T06:18:06.882" v="17"/>
        <pc:sldMkLst>
          <pc:docMk/>
          <pc:sldMk cId="2516393441" sldId="314"/>
        </pc:sldMkLst>
        <pc:spChg chg="mod">
          <ac:chgData name="Lianhai LH5 Wu" userId="06c1751d-49ed-4250-befd-a412d0569cfd" providerId="ADAL" clId="{5A054C19-9229-4315-9B29-643A367E5A43}" dt="2024-12-02T06:17:01.297" v="15"/>
          <ac:spMkLst>
            <pc:docMk/>
            <pc:sldMk cId="2516393441" sldId="314"/>
            <ac:spMk id="4" creationId="{28E818B3-D10F-55B1-BB51-9CC848844376}"/>
          </ac:spMkLst>
        </pc:spChg>
        <pc:spChg chg="mod">
          <ac:chgData name="Lianhai LH5 Wu" userId="06c1751d-49ed-4250-befd-a412d0569cfd" providerId="ADAL" clId="{5A054C19-9229-4315-9B29-643A367E5A43}" dt="2024-12-02T06:18:06.882" v="17"/>
          <ac:spMkLst>
            <pc:docMk/>
            <pc:sldMk cId="2516393441" sldId="314"/>
            <ac:spMk id="5" creationId="{9C01B3C4-CF15-EC89-F08D-3CE62493AD7C}"/>
          </ac:spMkLst>
        </pc:spChg>
      </pc:sldChg>
      <pc:sldChg chg="del">
        <pc:chgData name="Lianhai LH5 Wu" userId="06c1751d-49ed-4250-befd-a412d0569cfd" providerId="ADAL" clId="{5A054C19-9229-4315-9B29-643A367E5A43}" dt="2024-12-02T06:19:01.893" v="22" actId="47"/>
        <pc:sldMkLst>
          <pc:docMk/>
          <pc:sldMk cId="4273511970" sldId="364"/>
        </pc:sldMkLst>
      </pc:sldChg>
      <pc:sldChg chg="del">
        <pc:chgData name="Lianhai LH5 Wu" userId="06c1751d-49ed-4250-befd-a412d0569cfd" providerId="ADAL" clId="{5A054C19-9229-4315-9B29-643A367E5A43}" dt="2024-12-02T06:17:34.351" v="16" actId="47"/>
        <pc:sldMkLst>
          <pc:docMk/>
          <pc:sldMk cId="198736173" sldId="2147472172"/>
        </pc:sldMkLst>
      </pc:sldChg>
      <pc:sldChg chg="modSp mod delCm modCm">
        <pc:chgData name="Lianhai LH5 Wu" userId="06c1751d-49ed-4250-befd-a412d0569cfd" providerId="ADAL" clId="{5A054C19-9229-4315-9B29-643A367E5A43}" dt="2024-12-02T06:18:36.160" v="20" actId="108"/>
        <pc:sldMkLst>
          <pc:docMk/>
          <pc:sldMk cId="1643863415" sldId="2147480432"/>
        </pc:sldMkLst>
        <pc:spChg chg="mod">
          <ac:chgData name="Lianhai LH5 Wu" userId="06c1751d-49ed-4250-befd-a412d0569cfd" providerId="ADAL" clId="{5A054C19-9229-4315-9B29-643A367E5A43}" dt="2024-12-02T06:18:21.068" v="18" actId="108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Lianhai LH5 Wu" userId="06c1751d-49ed-4250-befd-a412d0569cfd" providerId="ADAL" clId="{5A054C19-9229-4315-9B29-643A367E5A43}" dt="2024-12-02T06:18:36.160" v="20" actId="108"/>
          <ac:spMkLst>
            <pc:docMk/>
            <pc:sldMk cId="1643863415" sldId="2147480432"/>
            <ac:spMk id="7" creationId="{1D000212-2C8E-4F8F-C4B2-D46BD0361EE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Lianhai LH5 Wu" userId="06c1751d-49ed-4250-befd-a412d0569cfd" providerId="ADAL" clId="{5A054C19-9229-4315-9B29-643A367E5A43}" dt="2024-12-02T02:37:24.075" v="11"/>
              <pc2:cmMkLst xmlns:pc2="http://schemas.microsoft.com/office/powerpoint/2019/9/main/command">
                <pc:docMk/>
                <pc:sldMk cId="1643863415" sldId="2147480432"/>
                <pc2:cmMk id="{A29CA51E-EB76-4027-A7E8-FCB9E7EF16A3}"/>
              </pc2:cmMkLst>
            </pc226:cmChg>
            <pc226:cmChg xmlns:pc226="http://schemas.microsoft.com/office/powerpoint/2022/06/main/command" chg="del mod">
              <pc226:chgData name="Lianhai LH5 Wu" userId="06c1751d-49ed-4250-befd-a412d0569cfd" providerId="ADAL" clId="{5A054C19-9229-4315-9B29-643A367E5A43}" dt="2024-12-02T02:37:33.934" v="12"/>
              <pc2:cmMkLst xmlns:pc2="http://schemas.microsoft.com/office/powerpoint/2019/9/main/command">
                <pc:docMk/>
                <pc:sldMk cId="1643863415" sldId="2147480432"/>
                <pc2:cmMk id="{E162A86D-D82C-41DF-9B90-AEA3CFB0BD9F}"/>
              </pc2:cmMkLst>
            </pc226:cmChg>
            <pc226:cmChg xmlns:pc226="http://schemas.microsoft.com/office/powerpoint/2022/06/main/command" chg="del mod">
              <pc226:chgData name="Lianhai LH5 Wu" userId="06c1751d-49ed-4250-befd-a412d0569cfd" providerId="ADAL" clId="{5A054C19-9229-4315-9B29-643A367E5A43}" dt="2024-12-02T02:37:22.116" v="10"/>
              <pc2:cmMkLst xmlns:pc2="http://schemas.microsoft.com/office/powerpoint/2019/9/main/command">
                <pc:docMk/>
                <pc:sldMk cId="1643863415" sldId="2147480432"/>
                <pc2:cmMk id="{2B133AE0-843D-422A-B9A4-6D589F71D84D}"/>
              </pc2:cmMkLst>
            </pc226:cmChg>
          </p:ext>
        </pc:extLst>
      </pc:sldChg>
      <pc:sldChg chg="delCm">
        <pc:chgData name="Lianhai LH5 Wu" userId="06c1751d-49ed-4250-befd-a412d0569cfd" providerId="ADAL" clId="{5A054C19-9229-4315-9B29-643A367E5A43}" dt="2024-12-02T02:37:38.813" v="13"/>
        <pc:sldMkLst>
          <pc:docMk/>
          <pc:sldMk cId="1753482511" sldId="214748043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ianhai LH5 Wu" userId="06c1751d-49ed-4250-befd-a412d0569cfd" providerId="ADAL" clId="{5A054C19-9229-4315-9B29-643A367E5A43}" dt="2024-12-02T02:37:38.813" v="13"/>
              <pc2:cmMkLst xmlns:pc2="http://schemas.microsoft.com/office/powerpoint/2019/9/main/command">
                <pc:docMk/>
                <pc:sldMk cId="1753482511" sldId="2147480433"/>
                <pc2:cmMk id="{B8EAC36B-C6AB-44A9-BDB1-9AA3CD5D6A3D}"/>
              </pc2:cmMkLst>
            </pc226:cmChg>
          </p:ext>
        </pc:extLst>
      </pc:sldChg>
      <pc:sldChg chg="add">
        <pc:chgData name="Lianhai LH5 Wu" userId="06c1751d-49ed-4250-befd-a412d0569cfd" providerId="ADAL" clId="{5A054C19-9229-4315-9B29-643A367E5A43}" dt="2024-12-02T06:19:00.191" v="21"/>
        <pc:sldMkLst>
          <pc:docMk/>
          <pc:sldMk cId="2442556008" sldId="2147480434"/>
        </pc:sldMkLst>
      </pc:sldChg>
      <pc:sldMasterChg chg="delSldLayout">
        <pc:chgData name="Lianhai LH5 Wu" userId="06c1751d-49ed-4250-befd-a412d0569cfd" providerId="ADAL" clId="{5A054C19-9229-4315-9B29-643A367E5A43}" dt="2024-12-02T06:17:34.351" v="16" actId="47"/>
        <pc:sldMasterMkLst>
          <pc:docMk/>
          <pc:sldMasterMk cId="3633027268" sldId="2147483648"/>
        </pc:sldMasterMkLst>
        <pc:sldLayoutChg chg="del">
          <pc:chgData name="Lianhai LH5 Wu" userId="06c1751d-49ed-4250-befd-a412d0569cfd" providerId="ADAL" clId="{5A054C19-9229-4315-9B29-643A367E5A43}" dt="2024-12-02T06:17:34.351" v="16" actId="47"/>
          <pc:sldLayoutMkLst>
            <pc:docMk/>
            <pc:sldMasterMk cId="3633027268" sldId="2147483648"/>
            <pc:sldLayoutMk cId="1827095762" sldId="2147483762"/>
          </pc:sldLayoutMkLst>
        </pc:sldLayoutChg>
      </pc:sldMasterChg>
    </pc:docChg>
  </pc:docChgLst>
  <pc:docChgLst>
    <pc:chgData name="Congchi CC16 Zhang" userId="46d70d62-a99d-46aa-97e5-1c605bc34bf1" providerId="ADAL" clId="{A00070F0-3E24-43E9-8F7C-EA2E678F0CFC}"/>
    <pc:docChg chg="undo custSel modSld">
      <pc:chgData name="Congchi CC16 Zhang" userId="46d70d62-a99d-46aa-97e5-1c605bc34bf1" providerId="ADAL" clId="{A00070F0-3E24-43E9-8F7C-EA2E678F0CFC}" dt="2024-12-02T02:28:02.815" v="144" actId="207"/>
      <pc:docMkLst>
        <pc:docMk/>
      </pc:docMkLst>
      <pc:sldChg chg="modSp mod addCm modCm">
        <pc:chgData name="Congchi CC16 Zhang" userId="46d70d62-a99d-46aa-97e5-1c605bc34bf1" providerId="ADAL" clId="{A00070F0-3E24-43E9-8F7C-EA2E678F0CFC}" dt="2024-12-02T02:28:02.815" v="144" actId="207"/>
        <pc:sldMkLst>
          <pc:docMk/>
          <pc:sldMk cId="1643863415" sldId="2147480432"/>
        </pc:sldMkLst>
        <pc:spChg chg="mod">
          <ac:chgData name="Congchi CC16 Zhang" userId="46d70d62-a99d-46aa-97e5-1c605bc34bf1" providerId="ADAL" clId="{A00070F0-3E24-43E9-8F7C-EA2E678F0CFC}" dt="2024-12-02T02:27:50.127" v="142" actId="207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Congchi CC16 Zhang" userId="46d70d62-a99d-46aa-97e5-1c605bc34bf1" providerId="ADAL" clId="{A00070F0-3E24-43E9-8F7C-EA2E678F0CFC}" dt="2024-12-02T02:28:02.815" v="144" actId="207"/>
          <ac:spMkLst>
            <pc:docMk/>
            <pc:sldMk cId="1643863415" sldId="2147480432"/>
            <ac:spMk id="7" creationId="{1D000212-2C8E-4F8F-C4B2-D46BD0361EE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ongchi CC16 Zhang" userId="46d70d62-a99d-46aa-97e5-1c605bc34bf1" providerId="ADAL" clId="{A00070F0-3E24-43E9-8F7C-EA2E678F0CFC}" dt="2024-12-02T02:27:42.853" v="140" actId="6549"/>
              <pc2:cmMkLst xmlns:pc2="http://schemas.microsoft.com/office/powerpoint/2019/9/main/command">
                <pc:docMk/>
                <pc:sldMk cId="1643863415" sldId="2147480432"/>
                <pc2:cmMk id="{A29CA51E-EB76-4027-A7E8-FCB9E7EF16A3}"/>
              </pc2:cmMkLst>
            </pc226:cmChg>
            <pc226:cmChg xmlns:pc226="http://schemas.microsoft.com/office/powerpoint/2022/06/main/command" chg="add mod">
              <pc226:chgData name="Congchi CC16 Zhang" userId="46d70d62-a99d-46aa-97e5-1c605bc34bf1" providerId="ADAL" clId="{A00070F0-3E24-43E9-8F7C-EA2E678F0CFC}" dt="2024-12-02T02:26:00.952" v="131" actId="20577"/>
              <pc2:cmMkLst xmlns:pc2="http://schemas.microsoft.com/office/powerpoint/2019/9/main/command">
                <pc:docMk/>
                <pc:sldMk cId="1643863415" sldId="2147480432"/>
                <pc2:cmMk id="{E162A86D-D82C-41DF-9B90-AEA3CFB0BD9F}"/>
              </pc2:cmMkLst>
            </pc226:cmChg>
            <pc226:cmChg xmlns:pc226="http://schemas.microsoft.com/office/powerpoint/2022/06/main/command" chg="mod">
              <pc226:chgData name="Congchi CC16 Zhang" userId="46d70d62-a99d-46aa-97e5-1c605bc34bf1" providerId="ADAL" clId="{A00070F0-3E24-43E9-8F7C-EA2E678F0CFC}" dt="2024-12-02T02:26:00.952" v="131" actId="20577"/>
              <pc2:cmMkLst xmlns:pc2="http://schemas.microsoft.com/office/powerpoint/2019/9/main/command">
                <pc:docMk/>
                <pc:sldMk cId="1643863415" sldId="2147480432"/>
                <pc2:cmMk id="{2B133AE0-843D-422A-B9A4-6D589F71D84D}"/>
              </pc2:cmMkLst>
            </pc226:cmChg>
          </p:ext>
        </pc:extLst>
      </pc:sldChg>
    </pc:docChg>
  </pc:docChgLst>
  <pc:docChgLst>
    <pc:chgData name="Tapisha Soni" userId="7f99abc5-5b77-435f-8b7f-211a6af75769" providerId="ADAL" clId="{A9B0883C-9C65-4BD0-AF9B-3B81863BC37A}"/>
    <pc:docChg chg="">
      <pc:chgData name="Tapisha Soni" userId="7f99abc5-5b77-435f-8b7f-211a6af75769" providerId="ADAL" clId="{A9B0883C-9C65-4BD0-AF9B-3B81863BC37A}" dt="2024-11-28T16:42:12.820" v="2"/>
      <pc:docMkLst>
        <pc:docMk/>
      </pc:docMkLst>
      <pc:sldChg chg="modCm">
        <pc:chgData name="Tapisha Soni" userId="7f99abc5-5b77-435f-8b7f-211a6af75769" providerId="ADAL" clId="{A9B0883C-9C65-4BD0-AF9B-3B81863BC37A}" dt="2024-11-28T16:42:12.820" v="2"/>
        <pc:sldMkLst>
          <pc:docMk/>
          <pc:sldMk cId="1643863415" sldId="21474804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Tapisha Soni" userId="7f99abc5-5b77-435f-8b7f-211a6af75769" providerId="ADAL" clId="{A9B0883C-9C65-4BD0-AF9B-3B81863BC37A}" dt="2024-11-28T16:39:56.620" v="0"/>
              <pc2:cmMkLst xmlns:pc2="http://schemas.microsoft.com/office/powerpoint/2019/9/main/command">
                <pc:docMk/>
                <pc:sldMk cId="1643863415" sldId="2147480432"/>
                <pc2:cmMk id="{A29CA51E-EB76-4027-A7E8-FCB9E7EF16A3}"/>
              </pc2:cmMkLst>
            </pc226:cmChg>
            <pc226:cmChg xmlns:pc226="http://schemas.microsoft.com/office/powerpoint/2022/06/main/command" chg="mod">
              <pc226:chgData name="Tapisha Soni" userId="7f99abc5-5b77-435f-8b7f-211a6af75769" providerId="ADAL" clId="{A9B0883C-9C65-4BD0-AF9B-3B81863BC37A}" dt="2024-11-28T16:42:12.820" v="2"/>
              <pc2:cmMkLst xmlns:pc2="http://schemas.microsoft.com/office/powerpoint/2019/9/main/command">
                <pc:docMk/>
                <pc:sldMk cId="1643863415" sldId="2147480432"/>
                <pc2:cmMk id="{2B133AE0-843D-422A-B9A4-6D589F71D84D}"/>
              </pc2:cmMkLst>
            </pc226:cmChg>
          </p:ext>
        </pc:extLst>
      </pc:sldChg>
    </pc:docChg>
  </pc:docChgLst>
  <pc:docChgLst>
    <pc:chgData name="Lianhai LH5 Wu" userId="06c1751d-49ed-4250-befd-a412d0569cfd" providerId="ADAL" clId="{46D2B55A-9C08-4A65-8EF7-DA172E93E3F7}"/>
    <pc:docChg chg="custSel modSld">
      <pc:chgData name="Lianhai LH5 Wu" userId="06c1751d-49ed-4250-befd-a412d0569cfd" providerId="ADAL" clId="{46D2B55A-9C08-4A65-8EF7-DA172E93E3F7}" dt="2024-11-29T02:57:19.959" v="326" actId="20577"/>
      <pc:docMkLst>
        <pc:docMk/>
      </pc:docMkLst>
      <pc:sldChg chg="modSp mod modCm">
        <pc:chgData name="Lianhai LH5 Wu" userId="06c1751d-49ed-4250-befd-a412d0569cfd" providerId="ADAL" clId="{46D2B55A-9C08-4A65-8EF7-DA172E93E3F7}" dt="2024-11-29T02:56:40.117" v="307"/>
        <pc:sldMkLst>
          <pc:docMk/>
          <pc:sldMk cId="1643863415" sldId="2147480432"/>
        </pc:sldMkLst>
        <pc:spChg chg="mod">
          <ac:chgData name="Lianhai LH5 Wu" userId="06c1751d-49ed-4250-befd-a412d0569cfd" providerId="ADAL" clId="{46D2B55A-9C08-4A65-8EF7-DA172E93E3F7}" dt="2024-11-29T02:47:16.182" v="82" actId="20577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Lianhai LH5 Wu" userId="06c1751d-49ed-4250-befd-a412d0569cfd" providerId="ADAL" clId="{46D2B55A-9C08-4A65-8EF7-DA172E93E3F7}" dt="2024-11-29T02:56:09.455" v="306" actId="20577"/>
          <ac:spMkLst>
            <pc:docMk/>
            <pc:sldMk cId="1643863415" sldId="2147480432"/>
            <ac:spMk id="7" creationId="{1D000212-2C8E-4F8F-C4B2-D46BD0361EE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ianhai LH5 Wu" userId="06c1751d-49ed-4250-befd-a412d0569cfd" providerId="ADAL" clId="{46D2B55A-9C08-4A65-8EF7-DA172E93E3F7}" dt="2024-11-29T02:47:47.718" v="83"/>
              <pc2:cmMkLst xmlns:pc2="http://schemas.microsoft.com/office/powerpoint/2019/9/main/command">
                <pc:docMk/>
                <pc:sldMk cId="1643863415" sldId="2147480432"/>
                <pc2:cmMk id="{A29CA51E-EB76-4027-A7E8-FCB9E7EF16A3}"/>
              </pc2:cmMkLst>
              <pc226:cmRplyChg chg="add">
                <pc226:chgData name="Lianhai LH5 Wu" userId="06c1751d-49ed-4250-befd-a412d0569cfd" providerId="ADAL" clId="{46D2B55A-9C08-4A65-8EF7-DA172E93E3F7}" dt="2024-11-29T02:47:47.718" v="83"/>
                <pc2:cmRplyMkLst xmlns:pc2="http://schemas.microsoft.com/office/powerpoint/2019/9/main/command">
                  <pc:docMk/>
                  <pc:sldMk cId="1643863415" sldId="2147480432"/>
                  <pc2:cmMk id="{A29CA51E-EB76-4027-A7E8-FCB9E7EF16A3}"/>
                  <pc2:cmRplyMk id="{615DAEA1-9B10-4F6B-B6FC-72238961C204}"/>
                </pc2:cmRplyMkLst>
              </pc226:cmRplyChg>
            </pc226:cmChg>
            <pc226:cmChg xmlns:pc226="http://schemas.microsoft.com/office/powerpoint/2022/06/main/command" chg="mod">
              <pc226:chgData name="Lianhai LH5 Wu" userId="06c1751d-49ed-4250-befd-a412d0569cfd" providerId="ADAL" clId="{46D2B55A-9C08-4A65-8EF7-DA172E93E3F7}" dt="2024-11-29T02:56:40.117" v="307"/>
              <pc2:cmMkLst xmlns:pc2="http://schemas.microsoft.com/office/powerpoint/2019/9/main/command">
                <pc:docMk/>
                <pc:sldMk cId="1643863415" sldId="2147480432"/>
                <pc2:cmMk id="{2B133AE0-843D-422A-B9A4-6D589F71D84D}"/>
              </pc2:cmMkLst>
              <pc226:cmRplyChg chg="add">
                <pc226:chgData name="Lianhai LH5 Wu" userId="06c1751d-49ed-4250-befd-a412d0569cfd" providerId="ADAL" clId="{46D2B55A-9C08-4A65-8EF7-DA172E93E3F7}" dt="2024-11-29T02:56:40.117" v="307"/>
                <pc2:cmRplyMkLst xmlns:pc2="http://schemas.microsoft.com/office/powerpoint/2019/9/main/command">
                  <pc:docMk/>
                  <pc:sldMk cId="1643863415" sldId="2147480432"/>
                  <pc2:cmMk id="{2B133AE0-843D-422A-B9A4-6D589F71D84D}"/>
                  <pc2:cmRplyMk id="{E623A996-C5C7-4C01-9D18-9101B83E32F2}"/>
                </pc2:cmRplyMkLst>
              </pc226:cmRplyChg>
            </pc226:cmChg>
          </p:ext>
        </pc:extLst>
      </pc:sldChg>
      <pc:sldChg chg="modSp mod modCm">
        <pc:chgData name="Lianhai LH5 Wu" userId="06c1751d-49ed-4250-befd-a412d0569cfd" providerId="ADAL" clId="{46D2B55A-9C08-4A65-8EF7-DA172E93E3F7}" dt="2024-11-29T02:57:19.959" v="326" actId="20577"/>
        <pc:sldMkLst>
          <pc:docMk/>
          <pc:sldMk cId="1753482511" sldId="2147480433"/>
        </pc:sldMkLst>
        <pc:spChg chg="mod">
          <ac:chgData name="Lianhai LH5 Wu" userId="06c1751d-49ed-4250-befd-a412d0569cfd" providerId="ADAL" clId="{46D2B55A-9C08-4A65-8EF7-DA172E93E3F7}" dt="2024-11-29T02:57:19.959" v="326" actId="20577"/>
          <ac:spMkLst>
            <pc:docMk/>
            <pc:sldMk cId="1753482511" sldId="2147480433"/>
            <ac:spMk id="7" creationId="{1D000212-2C8E-4F8F-C4B2-D46BD0361EE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Lianhai LH5 Wu" userId="06c1751d-49ed-4250-befd-a412d0569cfd" providerId="ADAL" clId="{46D2B55A-9C08-4A65-8EF7-DA172E93E3F7}" dt="2024-11-29T02:56:53.137" v="308"/>
              <pc2:cmMkLst xmlns:pc2="http://schemas.microsoft.com/office/powerpoint/2019/9/main/command">
                <pc:docMk/>
                <pc:sldMk cId="1753482511" sldId="2147480433"/>
                <pc2:cmMk id="{B8EAC36B-C6AB-44A9-BDB1-9AA3CD5D6A3D}"/>
              </pc2:cmMkLst>
              <pc226:cmRplyChg chg="add">
                <pc226:chgData name="Lianhai LH5 Wu" userId="06c1751d-49ed-4250-befd-a412d0569cfd" providerId="ADAL" clId="{46D2B55A-9C08-4A65-8EF7-DA172E93E3F7}" dt="2024-11-29T02:56:53.137" v="308"/>
                <pc2:cmRplyMkLst xmlns:pc2="http://schemas.microsoft.com/office/powerpoint/2019/9/main/command">
                  <pc:docMk/>
                  <pc:sldMk cId="1753482511" sldId="2147480433"/>
                  <pc2:cmMk id="{B8EAC36B-C6AB-44A9-BDB1-9AA3CD5D6A3D}"/>
                  <pc2:cmRplyMk id="{08A29B99-3E29-42CE-8BC4-B70617CFB0C6}"/>
                </pc2:cmRplyMkLst>
              </pc226:cmRplyChg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12/2/2024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12/2/2024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38.png"/><Relationship Id="rId3" Type="http://schemas.openxmlformats.org/officeDocument/2006/relationships/image" Target="../media/image12.png"/><Relationship Id="rId21" Type="http://schemas.openxmlformats.org/officeDocument/2006/relationships/image" Target="../media/image4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37.png"/><Relationship Id="rId2" Type="http://schemas.openxmlformats.org/officeDocument/2006/relationships/image" Target="../media/image9.jpe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35.png"/><Relationship Id="rId10" Type="http://schemas.openxmlformats.org/officeDocument/2006/relationships/image" Target="../media/image19.png"/><Relationship Id="rId19" Type="http://schemas.openxmlformats.org/officeDocument/2006/relationships/image" Target="../media/image3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34.png"/><Relationship Id="rId22" Type="http://schemas.openxmlformats.org/officeDocument/2006/relationships/image" Target="../media/image3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66F013C-4673-4598-B729-A71D9DC33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65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B6443-4299-282C-565B-68E5F9702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296FD5-38BC-1E97-5513-17F333DF59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10E5A7-B9D3-4A2B-DE64-11D11241AC7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153D81-7548-F581-513D-B7CD48FD363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4EA1-BF8F-D5A5-11B3-9FD6DD75D1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03FC84A-8F52-5F1D-38A9-C64EE5C6B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1547846-5B73-A894-F0B4-466A292FE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39F5F64D-B9AA-2AAA-21F6-2CAF46B091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E093FA7E-6243-55E3-A1D8-E9A2E7479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82876AE-214A-F90F-FAE5-C3E50982F4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75EC1C0B-EC3B-C973-9828-360528AEB9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4D06AA26-F915-4482-943C-39E44C973F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A67503-2ED6-44DE-98E0-2006F15675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5237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AA124289-2FC5-49CB-AA11-01D5543A6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3791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17166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7">
            <a:extLst>
              <a:ext uri="{FF2B5EF4-FFF2-40B4-BE49-F238E27FC236}">
                <a16:creationId xmlns:a16="http://schemas.microsoft.com/office/drawing/2014/main" id="{F91207CA-3BE9-4C17-8CC2-5FD0216FF7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071DFB7E-59D3-44DE-8996-FAE5A47FF11D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765237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0" name="Title 28">
            <a:extLst>
              <a:ext uri="{FF2B5EF4-FFF2-40B4-BE49-F238E27FC236}">
                <a16:creationId xmlns:a16="http://schemas.microsoft.com/office/drawing/2014/main" id="{BBA47EC1-ECF7-4028-8512-0085B63E61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97942604-6A6D-4300-9F5E-F665021CDD91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5237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AA2E7F24-9350-4567-945B-9474BC4996F5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765237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A79280A8-55A4-44A0-B321-26E1046FFB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2363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B7DDBE6E-17A6-42A7-9C9B-D064BB45CE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2363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BA9A3BED-9269-49B7-B2AF-6027C5A396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2363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61197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319A93-1EE8-4DF0-8C0F-BA2E40F23D79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C8B807-1945-4D9E-B448-C1E97436D660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F2703DD-1A37-453B-892F-8C17D1969445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54B372-2AE9-4F06-AB8D-563121DAED0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B52C25-74F9-41DD-8CB1-FED7D59A9D4E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9FF1D9-795C-4CBA-B6AD-0D44C487DF2B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AA6CBBA-3F36-4849-8752-93C041F6423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D85AFB8-023B-4759-BD5F-6073003FD8E0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618C1B6-F9C7-4982-A888-0B0BB5F00D51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68CDBCA-61FA-4B54-A0E6-14E1BA521845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29C83C2-A111-43E1-8F3B-989F7BF56538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32D43CA-F312-44A4-BF7E-B6F2CA37B861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6" name="Slide Number Placeholder 7">
            <a:extLst>
              <a:ext uri="{FF2B5EF4-FFF2-40B4-BE49-F238E27FC236}">
                <a16:creationId xmlns:a16="http://schemas.microsoft.com/office/drawing/2014/main" id="{F107877D-C19A-4401-ABC7-138FE32BF944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235E94D-CADF-4E5F-B8F0-84363353F63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E54939A-84E9-4F35-9FF6-945AACB3302A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7D7329E0-5381-4C80-AE9A-23F76C2D245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7E1EB878-546E-4D96-B99A-6B1BD9CF796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379056A-852E-461F-A9C2-F37AE0D8CEB5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09D283C-6BDB-4C50-810F-D38B1FF3EB8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CA3AF6A-064E-4CF7-8800-782A153C409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171AD49-684D-4404-A099-CE9057C88BD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77B6B83-CEBC-446E-8E83-75F5C9E54A66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682D054B-E82B-4044-8240-C7D57E9344E3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659EEAF-FE97-4EDC-AFD1-7D7918C1EB1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3D2C173A-8552-4DAA-A229-AE750AB4A8C7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8FF8F61F-5A07-46CE-A2CD-1CA373021F6B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EDF20F4C-C6C0-4C6C-B41B-1C4A23D39EEC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8FF5578-D6DA-416C-B327-EE7602BDA77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439945D-FF95-43C7-8BA3-BC3D4BC84D1B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1B8EF45-066D-4642-86E2-B7A9D45254C6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9943FDD-4199-42F0-B408-8B80A0E3EF00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9DB669D-48B5-4377-8380-97FC300434B8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271E7A89-C33E-4C14-B9CA-5E8D883DCB02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F2E0D984-07AE-448D-9C7E-50B02F8E444D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6606C868-A2D2-47ED-B76C-FE2B86DEE401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B1CFCD3-6AA4-4835-8E33-10369F558C3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AB99BA7C-7499-4F69-8217-0E2BF8AC24B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75A1060-ACC9-4B1B-8683-8E04F12B2625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60DF18DC-F5B6-454F-A388-1611F2BC55CD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860DDE8-748E-4E50-83C8-2C503A20F0A3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D3C215E-595B-4A6C-8498-393A7D361A9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F4E58212-6224-478E-97B7-818E7C23EBF9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D77DC3-4CA6-49B9-B9B3-B5732A273B3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2FEE2FD7-2D0B-40A3-B9DD-1C5D61F30E00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256505-D8BB-4851-8136-344B9E4AF66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D9595AA-BF17-4EA3-BD5B-E20BF54BC04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894039B-213C-495E-AD99-46FE6BD73D28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CC0C65F-2351-4EFA-93E0-64F18648548D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0F96021F-C2DF-4E6B-8BAC-0C3FE4F86BA6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798B1C53-B143-442C-BAE6-824E98727672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DB06DB5F-E021-4586-A963-5DBAD49BE888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1A5AC41-26B6-45AC-B5F9-1B13B4A30815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09DA5A4-8AD5-4CEF-8C41-3BF7F07426E9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93E56D6-2D45-4211-B3FA-A5DE2909AE51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B48DE18-4799-48C3-96EA-3329CB328ACA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84DBA32-DCEF-4DDD-A1A2-038A8963C847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BECD8A20-D75E-47E1-B5EC-D30A397F10A6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CAB5F801-25FB-490D-8F63-44C3C3A92809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8" name="Title 28">
            <a:extLst>
              <a:ext uri="{FF2B5EF4-FFF2-40B4-BE49-F238E27FC236}">
                <a16:creationId xmlns:a16="http://schemas.microsoft.com/office/drawing/2014/main" id="{EBFEB7CB-FE77-4157-860F-CF3CE457116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6E515-B04B-4EF7-B957-CEB747F091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2">
            <a:extLst>
              <a:ext uri="{FF2B5EF4-FFF2-40B4-BE49-F238E27FC236}">
                <a16:creationId xmlns:a16="http://schemas.microsoft.com/office/drawing/2014/main" id="{5CFAA97B-C003-4537-AA54-9DA07FB667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3" name="Picture Placeholder 2">
            <a:extLst>
              <a:ext uri="{FF2B5EF4-FFF2-40B4-BE49-F238E27FC236}">
                <a16:creationId xmlns:a16="http://schemas.microsoft.com/office/drawing/2014/main" id="{208C4BD3-34B3-4995-AD61-5759A728B6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0" name="Picture Placeholder 2">
            <a:extLst>
              <a:ext uri="{FF2B5EF4-FFF2-40B4-BE49-F238E27FC236}">
                <a16:creationId xmlns:a16="http://schemas.microsoft.com/office/drawing/2014/main" id="{48A41CF6-6D0E-47F5-8C99-3D04407CE6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1" name="Picture Placeholder 2">
            <a:extLst>
              <a:ext uri="{FF2B5EF4-FFF2-40B4-BE49-F238E27FC236}">
                <a16:creationId xmlns:a16="http://schemas.microsoft.com/office/drawing/2014/main" id="{FC259C05-A190-4462-AB1E-30AB08CBF2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2" name="Picture Placeholder 2">
            <a:extLst>
              <a:ext uri="{FF2B5EF4-FFF2-40B4-BE49-F238E27FC236}">
                <a16:creationId xmlns:a16="http://schemas.microsoft.com/office/drawing/2014/main" id="{289D417C-AB60-4049-9091-4586A4907C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096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86DA1A-820B-4321-911F-3EF035D58D91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C180FB-49EE-4361-92E7-46356836DA25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47E45C-E26E-466D-A464-F0E3836415F6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11965"/>
            <a:ext cx="0" cy="2228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E61731-B29F-4CAB-9A25-291C2DC6C84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9CA0B8-4AC2-4828-B0AF-ABA4BBB4386C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BA30A1F-79CE-417C-849F-D83B11D27867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B2D7A9-466E-438C-923D-ED8E32719F7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EDE4494-0046-4E7E-87CB-0FE6B5B58F0C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78C4AD1-CFB5-4D8E-A3DF-3CBEC93AB6B0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5EBF781-3BB9-43AC-AFB6-D68D6DC8CF7D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1B29670-C82F-440A-B4AB-3FA32F581B7A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E16CDB5-DA7B-45AA-BD6D-12A4F2048F16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78034F-25CD-4E12-89CB-86E80EAD310D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DA23D8-4972-4E8C-B895-2AC7168C1E2F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F72E63-DA5E-4A04-9E9F-9A7B8D9FE16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EB4CEB-05E4-4103-9F28-F1B3E6491C5A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F1CDD3E-0271-4B1C-99A0-97FAD5A306E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5BF293D-6A5B-4B75-BA13-F8E9F19C356F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BEC553E-D930-4BD7-BF92-AF0A2E27C79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9786C00-B884-4652-A665-FD71406E3AF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4838565-3184-4D62-9FDC-6E29F4BB244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E256E9-4D05-4AA8-9991-8CBC48EBD2B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191B776-337C-4D18-8738-9453378D1FC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347E975-CE58-4036-B617-1D1802F5127E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1E44D1F-5002-454F-87F9-5D59E71A514A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67A19E5-187A-46FE-B1C1-ECB68A048B63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EE2EC86-ED01-47B2-A33C-6D7ABE425F9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9F1EDBD-C510-478C-A232-F2EB6ADCEA3D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1635A4D-837D-4063-A3F1-890C812DC4F8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4954049-A12D-4D35-8C96-8D7B8C0ABE5A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3B7820-CA08-4B35-A26D-DEAA5CA87DA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CADC954-C93D-43EB-AD47-332367C66EE8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9ABDEDA-97AC-4C92-B997-D77D8EA04A77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8963C6A-0152-4186-821B-C08E25FC162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AE87A4E-98A4-4F2C-A2D8-3DA8774C63F2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3040623-76B0-4BD6-B8BA-05A20AD49B5F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91306D0-0FFC-40BD-9B80-0A4B79819F80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D4C9C5-BF0F-4995-B2E3-A1016008D8E5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3774E6E-776D-46E1-82ED-16F163A1A464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6F51B64-2C7B-46A5-B0F1-955CAC756AE7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0B107DE-03AF-472B-84E6-6C040C4121F5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C2931D7-AC66-44C7-821B-16F4F5CDD365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92B62D-6BE5-4497-92BB-CB05E70EE6D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1B1FE42-5230-4F0E-8AAE-C25C93B3DF2E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A97A1C6-FCD2-47A5-B2E4-A75192B610C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FE4486E5-B0F3-47DC-A4B2-C846DF050710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117A59D-4669-482C-AD41-CAE347C5B85A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36BEBB0-EDF1-4570-8AAC-3BCAA87267EC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9EEA704-120E-4D3B-8D0D-F1AAA6E3AF0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502411F-A061-4731-B307-57CEF537F432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02290D0-4C24-479D-84A7-DB19FA5D4723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13721C2-1DC4-4D2B-A638-F2BEE2B541EB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69BDF3-BF72-4B9C-837B-095188AFF78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2DCC4B3-2103-46F5-A160-56B0D6F061BC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92665E73-28DF-4EB2-9056-65ABABA4A8A4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C35D98E-A60D-495D-8A57-522B84CCBB1F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BC74844-44FB-4F3F-BF73-44E287282DBB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0AC55631-6690-41E6-822A-7B17BE8EA8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1" name="Picture Placeholder 2">
            <a:extLst>
              <a:ext uri="{FF2B5EF4-FFF2-40B4-BE49-F238E27FC236}">
                <a16:creationId xmlns:a16="http://schemas.microsoft.com/office/drawing/2014/main" id="{A9B056D2-4CA5-4A89-9066-85E20EB95D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2" name="Picture Placeholder 2">
            <a:extLst>
              <a:ext uri="{FF2B5EF4-FFF2-40B4-BE49-F238E27FC236}">
                <a16:creationId xmlns:a16="http://schemas.microsoft.com/office/drawing/2014/main" id="{271497F1-2F2E-4309-B2B0-136C071CAB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A0E2CBCF-B92B-4F7C-AD57-23DA33A601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4" name="Picture Placeholder 2">
            <a:extLst>
              <a:ext uri="{FF2B5EF4-FFF2-40B4-BE49-F238E27FC236}">
                <a16:creationId xmlns:a16="http://schemas.microsoft.com/office/drawing/2014/main" id="{D6D71B88-BF93-425F-822D-433689CA51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5" name="Picture Placeholder 2">
            <a:extLst>
              <a:ext uri="{FF2B5EF4-FFF2-40B4-BE49-F238E27FC236}">
                <a16:creationId xmlns:a16="http://schemas.microsoft.com/office/drawing/2014/main" id="{CCB838B4-9A22-440B-B4DB-62332664785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6489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190EFC-69A6-D92C-008E-75B891AE7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A9F1-36A0-76F9-4D49-1FFB30F8CFE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3FE22-DB46-2221-24B6-EA9CED934BF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4D8FA39-BBC5-4239-E23A-6A96E07DBC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E3E6E29-BEC4-288C-B32B-AF774446EF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12B6CAE-326B-E34A-31F1-77AFF3538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AF684C43-A236-A698-D9CB-1D9BB8955A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22E76D79-F84B-B7B3-36C7-DDFA1F84B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B250DB-C361-A6E3-4C85-D21F8209C1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47BE96E-3F4B-84BA-6775-D41FF7C53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D319-CE6A-C56C-FAF4-F7D3C4B20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90B93F-C25A-476B-A1B0-5F566C0157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576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F390D5-FAC3-3E07-D977-2FACDFA7E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5F3551-81ED-C908-0D9D-64C876F81F0D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1D901D-347E-CD3C-E49E-6240407331F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D379CA7-ADA1-DB35-B963-28B950F90E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CCA88FD-78DE-CEC8-8BFD-721D475ECD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FF7D2711-8021-39A5-678E-CDC6C4470D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3BC8212-B451-4273-2728-F59952E7BC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E52C8F5-D1FE-4AC8-4162-7CF0174C7F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1B573B61-8792-4F95-2044-72CB5D6018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FEFCA5AB-AA3A-875C-1ECF-F75A93964C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156568-E050-C688-ED26-0B21D0654CA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432C778-5728-8296-7A9A-58D2F0D4654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5A9787-DD7C-7130-A8DF-4C258B1FA4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14D81DD-1F3B-B50D-F43D-3E209D45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58D34C8-C6F8-F06E-7715-9288F76C9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6107FD63-81FF-191D-0B53-F42767D14F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54F87762-C44E-A3F8-3E3D-46E9684774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C9782FAE-D7D9-18FB-6538-0F3C12A16C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396B2B4-C495-974A-4A3B-44C71DDB91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D52F52-4191-E70A-A15D-3F4D0CF0AA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61C74C-45BE-3DE8-0DFD-4B97D814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06526B-689D-F225-B2C2-E0BBC08CF3D7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B227283-6F61-7A48-A890-A6560B0C46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B243C2-75F5-6AC0-1833-76F42C53A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3D61DFCD-9B7B-9CEE-09F1-B3FFBCEC4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E7D430F-6BD5-C242-3242-1C4393E85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5AA8EC8-6FD0-6F7C-5280-A51D231177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7CAAC3B-4107-FAE2-2BB7-B0E46A4F5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163CF3C-7F65-26FA-53B9-F3B8000834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A837C5D-6026-3DC8-E17F-DE9A1A3337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92B045-EC23-B30D-E716-8FEBB27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A088EC-A7D4-9C0A-C322-1161E9EFEA5E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4EA4AC3-3E83-652D-5977-C213932004B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C692C7-AF24-D9BB-14D5-5012A2169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5C4F613F-1DD6-3F3D-9BAE-708257885F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8F30CC7-8DA5-9459-5823-3D7027574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9549D5A1-8221-2608-197C-70D3E119DD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D6C29BFA-EBE0-3409-DA75-D6D86C95C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DE56CA28-603E-6C83-560F-82347F4C92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AE3DA774-A3A9-8F32-B9A2-708F35FC0E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7426-E0FB-DA60-E1E0-A41FD9009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FF9FB968-F2A9-4C72-AC3C-DC44BBB699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9C095A-1012-467F-9C44-B19F964C00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0B0D42B-CBC4-443F-B475-39C1A11F88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779452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F7F64-EAB6-F941-857A-EB6862B073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</a:lstStyle>
          <a:p>
            <a:pPr lvl="0"/>
            <a:r>
              <a:rPr lang="en-US" dirty="0"/>
              <a:t>Click to edit big idea, statement or subject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82029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A3FDCC7-BA62-4365-BA68-B2059C674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12096" cy="27638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1209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05ED3-DC5A-16D6-BC0D-2BC8DBC127C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B189A2-A5C7-0BFE-DC45-2B6C62F67C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84051D-228D-60EF-D68E-4B4E925E17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425E7774-98DD-0FEF-9145-91D6B46D2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F3BA1AE-9A9D-B9A4-5403-6AA4C35F1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37AAFBE-8A17-35F2-274B-EB0FA065C2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3380145-9EE8-3EC6-9B1C-FB9540A9C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BF31EAF-B3E0-97CF-2E5E-B91BC8A708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F3C66CC-04BD-A3C8-72CC-31B30C4C5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5C380F-7235-3AB0-03FD-9418F9E88CA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02BD98-6DAE-1743-EC0B-3BD86F2E6E9E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391262"/>
              </a:gs>
              <a:gs pos="26000">
                <a:srgbClr val="64131E"/>
              </a:gs>
              <a:gs pos="0">
                <a:srgbClr val="831B22"/>
              </a:gs>
              <a:gs pos="66000">
                <a:srgbClr val="4D144A"/>
              </a:gs>
            </a:gsLst>
            <a:lin ang="13500000" scaled="1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427A43A-50DD-D6E1-5FBF-AC4CB7870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0BB8F0C-C9B6-64D7-DD2C-3BDDA0FDE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Color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6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D94C-10A5-93DD-7545-E8A78E3E76DF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8A1024-2417-9AB8-1B11-FFC8E666406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F2F641-C50E-7EF9-174F-C814CE79B1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EB7F9CF2-27FB-5CFF-3AF9-F3D782AF8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4FE0BE7-E21B-0A34-6A99-A25D9D183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D9344221-152E-2762-91B6-95EFB33B4E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2B8FF3A7-A802-4EFD-1B3E-BE4FD5593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8E61D3F6-A1B4-B1CF-57E5-6C0A92BC8A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CECCA6D3-F3B6-26C6-0F5D-83832B6120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179E8-3325-1689-7216-8DD26DF9516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97E0CA-E9A9-E0E3-3CBF-4638AF7AEA37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7EEF4626-4306-CF44-30F2-238CF5A9D2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E76F828-F318-AE96-8117-C054CA893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171714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7B1794D-FA0C-402F-EB44-A50D8C3D4F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37DE7D4-E216-9606-EAAF-1A8B5AF40F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A780702-9C9B-96F4-8B07-21C9D8C8A0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7E1B9D4-3009-CCED-240A-6514B89A3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8592D55-D1DD-021F-F58A-C23393CDA1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46ECC017-F717-4757-9B44-6475FFD17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278498B7-D9E9-F174-4F80-972AA25563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B8B70A7C-1FE3-4C27-A360-FF4D04AB32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40BBE49-3380-52D0-1396-73ED8BD97A8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84DA8-2577-7EF4-6122-06E4DEEB80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034602-4EFB-8E5B-8FAA-B579A05D71D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630DE35-2B9A-CC16-D878-AF4BA659CB0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98FF46-F393-7505-AC93-A34D0D7FD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10DDEA8-C62F-FFEF-8E88-937A40610A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A5215B45-7283-2B79-53B8-8EC24F78C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C313BF5-1342-2D50-4CD8-F0843C8D59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99A91AC-5617-3A97-3CA7-56FF0F2C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7400D53-2A85-B307-D1F5-7E6EB77D05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8CB004BB-6761-8374-A9BD-CD2644D661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22CEF-FCD3-E840-7AE1-E900A5D59C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2847966-6DB9-1FB6-9676-273C285CBBB9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DC449E-FDC8-E32E-E4B6-BCA292AA37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6D2A24-CAB4-F08D-2B8E-FD0BBEA396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5AB7E31-14A7-9501-5A1B-CA9C8DF7F9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2254130-3E7F-93A9-7119-F750B966F2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F09E9735-A341-685A-2E0E-8E623D1823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7576E6CE-DA5C-AF50-7933-59F501DBD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69BCEF5B-3A08-5E7B-9ED1-3F71D12FBA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B6FEDC4B-7FBE-AE64-86BE-07088AD5B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94B782-D6B1-E164-080E-40821B7DA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18214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0DD018-EAF2-48F3-ABFD-828A5E37F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0938018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4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0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itchFamily="34" charset="0"/>
              </a:rPr>
              <a:t>2019 Lenovo Internal.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37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32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0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2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3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9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7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C08B439B-E84A-4380-B725-5C2E2A3578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813522-5B75-F893-0706-7E3AB7106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0"/>
          <a:stretch/>
        </p:blipFill>
        <p:spPr>
          <a:xfrm flipH="1">
            <a:off x="7616825" y="34"/>
            <a:ext cx="4572000" cy="6857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_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5C4C27E-C20F-40CB-85CF-27223BC9C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4" name="Picture 3" descr="A person in a white dress&#10;&#10;Description automatically generated with low confidence">
            <a:extLst>
              <a:ext uri="{FF2B5EF4-FFF2-40B4-BE49-F238E27FC236}">
                <a16:creationId xmlns:a16="http://schemas.microsoft.com/office/drawing/2014/main" id="{1852C0BD-7572-C8B3-D29B-44B7409BB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7803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B70D7F-DA6D-4CCD-81E9-90248EF641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"/>
            <a:ext cx="12188825" cy="68579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E412EDD-C562-F92D-41A2-18849B2F30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6825" y="35"/>
            <a:ext cx="4572000" cy="68579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2ED0643-8C31-4A20-AE73-693EFF6654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28" name="Picture 27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9C99B980-13C4-5E34-911C-94CDEEA606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906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0C0A2-1C95-CF60-15E7-57B445A8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50" r:id="rId2"/>
    <p:sldLayoutId id="2147483723" r:id="rId3"/>
    <p:sldLayoutId id="2147483751" r:id="rId4"/>
    <p:sldLayoutId id="2147483670" r:id="rId5"/>
    <p:sldLayoutId id="2147483752" r:id="rId6"/>
    <p:sldLayoutId id="2147483740" r:id="rId7"/>
    <p:sldLayoutId id="2147483753" r:id="rId8"/>
    <p:sldLayoutId id="2147483654" r:id="rId9"/>
    <p:sldLayoutId id="2147483725" r:id="rId10"/>
    <p:sldLayoutId id="2147483738" r:id="rId11"/>
    <p:sldLayoutId id="2147483739" r:id="rId12"/>
    <p:sldLayoutId id="2147483661" r:id="rId13"/>
    <p:sldLayoutId id="2147483757" r:id="rId14"/>
    <p:sldLayoutId id="2147483758" r:id="rId15"/>
    <p:sldLayoutId id="2147483759" r:id="rId16"/>
    <p:sldLayoutId id="2147483761" r:id="rId17"/>
    <p:sldLayoutId id="2147483726" r:id="rId18"/>
    <p:sldLayoutId id="2147483673" r:id="rId19"/>
    <p:sldLayoutId id="2147483727" r:id="rId20"/>
    <p:sldLayoutId id="2147483662" r:id="rId21"/>
    <p:sldLayoutId id="2147483728" r:id="rId22"/>
    <p:sldLayoutId id="2147483736" r:id="rId23"/>
    <p:sldLayoutId id="2147483737" r:id="rId24"/>
    <p:sldLayoutId id="2147483691" r:id="rId25"/>
    <p:sldLayoutId id="2147483729" r:id="rId26"/>
    <p:sldLayoutId id="2147483755" r:id="rId27"/>
    <p:sldLayoutId id="2147483749" r:id="rId28"/>
    <p:sldLayoutId id="2147483756" r:id="rId29"/>
    <p:sldLayoutId id="2147483711" r:id="rId30"/>
    <p:sldLayoutId id="2147483731" r:id="rId31"/>
    <p:sldLayoutId id="2147483746" r:id="rId32"/>
    <p:sldLayoutId id="2147483722" r:id="rId33"/>
    <p:sldLayoutId id="2147483732" r:id="rId34"/>
    <p:sldLayoutId id="2147483657" r:id="rId35"/>
    <p:sldLayoutId id="2147483733" r:id="rId36"/>
    <p:sldLayoutId id="2147483659" r:id="rId37"/>
    <p:sldLayoutId id="2147483734" r:id="rId38"/>
    <p:sldLayoutId id="2147483748" r:id="rId39"/>
    <p:sldLayoutId id="2147483747" r:id="rId40"/>
    <p:sldLayoutId id="2147483763" r:id="rId41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E818B3-D10F-55B1-BB51-9CC848844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631503"/>
            <a:ext cx="10333432" cy="1001448"/>
          </a:xfrm>
        </p:spPr>
        <p:txBody>
          <a:bodyPr/>
          <a:lstStyle/>
          <a:p>
            <a:r>
              <a:rPr lang="en-US" altLang="zh-CN" sz="4800" b="1" dirty="0">
                <a:solidFill>
                  <a:srgbClr val="FFFF00"/>
                </a:solidFill>
              </a:rPr>
              <a:t>Views on Rel-20 AI for Mobility</a:t>
            </a:r>
            <a:endParaRPr lang="en-US" sz="4798" dirty="0">
              <a:solidFill>
                <a:srgbClr val="FFFF0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01B3C4-CF15-EC89-F08D-3CE62493AD7C}"/>
              </a:ext>
            </a:extLst>
          </p:cNvPr>
          <p:cNvSpPr txBox="1">
            <a:spLocks/>
          </p:cNvSpPr>
          <p:nvPr/>
        </p:nvSpPr>
        <p:spPr bwMode="black">
          <a:xfrm>
            <a:off x="768926" y="1378541"/>
            <a:ext cx="10640291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</a:t>
            </a:r>
            <a:r>
              <a:rPr lang="en-US" sz="1999" b="1" dirty="0">
                <a:latin typeface="Arial" panose="020B0604020202020204" pitchFamily="34" charset="0"/>
                <a:cs typeface="Arial" panose="020B0604020202020204" pitchFamily="34" charset="0"/>
              </a:rPr>
              <a:t>RAN Meeting #106				                       RP-242922</a:t>
            </a: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                         </a:t>
            </a:r>
          </a:p>
          <a:p>
            <a:pPr>
              <a:lnSpc>
                <a:spcPct val="100000"/>
              </a:lnSpc>
            </a:pPr>
            <a:r>
              <a:rPr lang="fr-FR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Madrid, Spain, </a:t>
            </a:r>
            <a:r>
              <a:rPr lang="en-GB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December</a:t>
            </a:r>
            <a:r>
              <a:rPr lang="fr-FR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9-12, 2024</a:t>
            </a:r>
            <a:endParaRPr lang="en-US" sz="1999" b="1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5FD4760B-6287-1E1C-38DF-324FFE723BFA}"/>
              </a:ext>
            </a:extLst>
          </p:cNvPr>
          <p:cNvSpPr txBox="1">
            <a:spLocks/>
          </p:cNvSpPr>
          <p:nvPr/>
        </p:nvSpPr>
        <p:spPr bwMode="gray">
          <a:xfrm>
            <a:off x="768925" y="2419023"/>
            <a:ext cx="9252817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15.2</a:t>
            </a:r>
            <a:endParaRPr lang="en-US" sz="1999" b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AI for Mobility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897" y="1180162"/>
            <a:ext cx="11062912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altLang="zh-CN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Motivation:</a:t>
            </a:r>
          </a:p>
          <a:p>
            <a:pPr marL="534828" lvl="1" indent="-341211" algn="just">
              <a:buFont typeface="Wingdings" panose="05000000000000000000" pitchFamily="2" charset="2"/>
              <a:buChar char="p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Rel-19 SI (</a:t>
            </a:r>
            <a:r>
              <a:rPr lang="en-GB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RP-242393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). The following use cases have been discussed.</a:t>
            </a: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RRM measurement prediction: 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Cell-level measurement prediction/L3 beam-level measurement prediction (UE sided model and NW sided model)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Measurement event predictions: L3 event prediction (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UE sided model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)</a:t>
            </a: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RLF prediction: 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UE sided model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HO failure prediction: deprioritized.</a:t>
            </a:r>
          </a:p>
          <a:p>
            <a:pPr marL="534828" lvl="1" indent="-341211" algn="just">
              <a:buFont typeface="Wingdings" panose="05000000000000000000" pitchFamily="2" charset="2"/>
              <a:buChar char="p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Predication for L1 measurement result for LTM purpose</a:t>
            </a: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LTM based on L1 measurement report has been supported in Rel-18 and Rel-19. Both Intra-CU LTM and Inter-CU LTM are supported.</a:t>
            </a:r>
          </a:p>
          <a:p>
            <a:pPr marL="534828" lvl="1" indent="-341211" algn="just">
              <a:buFont typeface="Wingdings" panose="05000000000000000000" pitchFamily="2" charset="2"/>
              <a:buChar char="p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Predication for Lower layer event based L1 measurement report for LTM purpose</a:t>
            </a:r>
          </a:p>
          <a:p>
            <a:pPr marL="801688" lvl="2" indent="-266700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Lower layer event based L1 measurement report is supported in Rel-19. </a:t>
            </a:r>
          </a:p>
          <a:p>
            <a:pPr marL="193617" lvl="1" indent="0" algn="just"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629016" y="4921491"/>
            <a:ext cx="10844135" cy="1467068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Observation 1: In Rel-19 SI, there has been good progress on RRM measurement prediction/Measurement event prediction/ RLF prediction.</a:t>
            </a:r>
          </a:p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Observation 2: In Rel-19 SI, HO failure prediction has been deprioritized.</a:t>
            </a:r>
          </a:p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Observation 3: LTM based on L1 measurement report and Lower layer event based L1 measurement report have been supported in Rel-18/Rel-19. </a:t>
            </a:r>
            <a:endParaRPr lang="en-GB" altLang="zh-CN" sz="1800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48251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AI for Mobility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897" y="1180162"/>
            <a:ext cx="11062912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Objective: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RRM measurement prediction 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(UE sided model and NW sided model)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Measurement event predictions: L3 event prediction (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UE sided model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)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RLF prediction (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UE sided model)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Enhanced LCM for AI based mobility</a:t>
            </a:r>
          </a:p>
          <a:p>
            <a:pPr marL="534828" lvl="1" indent="-341211" algn="just">
              <a:buFontTx/>
              <a:buChar char="-"/>
            </a:pPr>
            <a:r>
              <a:rPr lang="en-GB" altLang="zh-CN" sz="1799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Potential specification impacts of </a:t>
            </a:r>
            <a:r>
              <a:rPr lang="en-US" altLang="zh-CN" sz="1799" dirty="0">
                <a:latin typeface="Times New Roman" panose="02020603050405020304" pitchFamily="18" charset="0"/>
                <a:ea typeface="Calibri" panose="020F0502020204030204" pitchFamily="34" charset="0"/>
              </a:rPr>
              <a:t>AI/ML aided mobility: e.g., UE assistance information for network sided model, Network configuration, prediction report from UE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193617" lvl="1" indent="0" algn="just">
              <a:buNone/>
            </a:pPr>
            <a:r>
              <a:rPr lang="en-US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Additional objective: Study LTM related prediction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</a:rPr>
              <a:t>Prediction for L1 measurement result for LTM purpose , e.g., inter-cell L1 prediction.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</a:rPr>
              <a:t>Prediction for Lower layer event for LTM purpose</a:t>
            </a:r>
          </a:p>
          <a:p>
            <a:pPr marL="193617" lvl="1" indent="0" algn="just"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629016" y="4353198"/>
            <a:ext cx="10844135" cy="2095702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1: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for Mobility with the following objectives can be supported in Rel-20 for 5GA.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RRM measurement prediction/ L3 measurement event predictions/RLF prediction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Enhanced LCM for AI based mobility and relevant signaling impact</a:t>
            </a:r>
          </a:p>
          <a:p>
            <a:pPr marL="193617" lvl="1" algn="just"/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Proposal 2: LTM related prediction can be studied in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Rel-20</a:t>
            </a:r>
            <a:endParaRPr lang="en-US" altLang="zh-CN" sz="1800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828" lvl="1" indent="-341211" algn="just"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Prediction for L1 measurement result for LTM purpose, e.g., inter-cell L1 prediction.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Prediction for Lower layer event for LTM purpose</a:t>
            </a:r>
          </a:p>
          <a:p>
            <a:pPr marL="534828" lvl="1" indent="-341211" algn="just">
              <a:buFontTx/>
              <a:buChar char="-"/>
            </a:pPr>
            <a:endParaRPr lang="en-GB" altLang="zh-CN" sz="2399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86341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51647-3AD6-47AB-9954-4FF2B920E2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1748" y="6861790"/>
            <a:ext cx="1197077" cy="23218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244255600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1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terms/"/>
    <ds:schemaRef ds:uri="http://schemas.microsoft.com/office/infopath/2007/PartnerControls"/>
    <ds:schemaRef ds:uri="f3a83667-2557-46d0-b198-f0d4db688025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410</Words>
  <Application>Microsoft Office PowerPoint</Application>
  <PresentationFormat>自定义</PresentationFormat>
  <Paragraphs>40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Calibri</vt:lpstr>
      <vt:lpstr>Segoe UI Emoji</vt:lpstr>
      <vt:lpstr>Times New Roman</vt:lpstr>
      <vt:lpstr>Wingdings</vt:lpstr>
      <vt:lpstr>Lenovo Master</vt:lpstr>
      <vt:lpstr>1_Lenovo Master</vt:lpstr>
      <vt:lpstr>Views on Rel-20 AI for Mobility</vt:lpstr>
      <vt:lpstr>AI for Mobility </vt:lpstr>
      <vt:lpstr>AI for Mobility  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Karthikeyan Ganesan</dc:creator>
  <cp:lastModifiedBy>Lenovo_Lianhai</cp:lastModifiedBy>
  <cp:revision>285</cp:revision>
  <dcterms:created xsi:type="dcterms:W3CDTF">2023-05-16T23:48:03Z</dcterms:created>
  <dcterms:modified xsi:type="dcterms:W3CDTF">2024-12-02T06:19:07Z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