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279" r:id="rId18"/>
    <p:sldMasterId id="2147484241" r:id="rId19"/>
    <p:sldMasterId id="2147484861" r:id="rId20"/>
  </p:sldMasterIdLst>
  <p:notesMasterIdLst>
    <p:notesMasterId r:id="rId27"/>
  </p:notesMasterIdLst>
  <p:handoutMasterIdLst>
    <p:handoutMasterId r:id="rId28"/>
  </p:handoutMasterIdLst>
  <p:sldIdLst>
    <p:sldId id="256" r:id="rId21"/>
    <p:sldId id="2147483524" r:id="rId22"/>
    <p:sldId id="2147483527" r:id="rId23"/>
    <p:sldId id="2147483529" r:id="rId24"/>
    <p:sldId id="2147483531" r:id="rId25"/>
    <p:sldId id="2147479340" r:id="rId26"/>
  </p:sldIdLst>
  <p:sldSz cx="12192000" cy="6858000"/>
  <p:notesSz cx="6858000" cy="9144000"/>
  <p:embeddedFontLst>
    <p:embeddedFont>
      <p:font typeface="Ericsson Hilda" panose="00000500000000000000" pitchFamily="2" charset="0"/>
      <p:regular r:id="rId29"/>
      <p:bold r:id="rId30"/>
      <p:italic r:id="rId31"/>
      <p:boldItalic r:id="rId32"/>
    </p:embeddedFont>
    <p:embeddedFont>
      <p:font typeface="Ericsson Hilda ExtraBold" panose="00000900000000000000" pitchFamily="2" charset="0"/>
      <p:bold r:id="rId33"/>
    </p:embeddedFont>
    <p:embeddedFont>
      <p:font typeface="Ericsson Hilda ExtraLight" panose="00000300000000000000" pitchFamily="2" charset="0"/>
      <p:regular r:id="rId34"/>
    </p:embeddedFont>
    <p:embeddedFont>
      <p:font typeface="Ericsson Hilda Light" panose="00000400000000000000" pitchFamily="2" charset="0"/>
      <p:regular r:id="rId35"/>
      <p:italic r:id="rId36"/>
    </p:embeddedFont>
    <p:embeddedFont>
      <p:font typeface="Ericsson Technical Icons" panose="020B0604020202020204" charset="0"/>
      <p:regular r:id="rId37"/>
      <p:bold r:id="rId38"/>
      <p:italic r:id="rId39"/>
      <p:boldItalic r:id="rId40"/>
    </p:embeddedFont>
    <p:embeddedFont>
      <p:font typeface="Montserrat" panose="00000500000000000000" pitchFamily="2" charset="0"/>
      <p:regular r:id="rId41"/>
      <p:bold r:id="rId42"/>
      <p:italic r:id="rId43"/>
      <p:boldItalic r:id="rId44"/>
    </p:embeddedFont>
    <p:embeddedFont>
      <p:font typeface="Montserrat Medium" panose="00000600000000000000" pitchFamily="2" charset="0"/>
      <p:regular r:id="rId45"/>
      <p:italic r:id="rId46"/>
    </p:embeddedFont>
    <p:embeddedFont>
      <p:font typeface="Roboto Light" panose="02000000000000000000" pitchFamily="2" charset="0"/>
      <p:regular r:id="rId47"/>
      <p:italic r:id="rId48"/>
    </p:embeddedFont>
  </p:embeddedFontLst>
  <p:defaultTextStyle>
    <a:defPPr>
      <a:defRPr lang="en-US"/>
    </a:defPPr>
  </p:defaultTextStyle>
  <p:extLst>
    <p:ext uri="{521415D9-36F7-43E2-AB2F-B90AF26B5E84}">
      <p14:sectionLst xmlns:p14="http://schemas.microsoft.com/office/powerpoint/2010/main">
        <p14:section name="Intro" id="{3D1F0D25-B145-48E4-BB27-2ADB93D9950D}">
          <p14:sldIdLst>
            <p14:sldId id="256"/>
            <p14:sldId id="2147483524"/>
            <p14:sldId id="2147483527"/>
            <p14:sldId id="2147483529"/>
            <p14:sldId id="2147483531"/>
            <p14:sldId id="214747934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B6F2112-3E71-9F69-F3A9-28AF793F3BD1}" name="Olof Liberg" initials="OL" userId="S::olof.liberg@ericsson.com::e037e8db-065d-4253-8b04-6717bde26f72" providerId="AD"/>
  <p188:author id="{3EDC0D1F-3DE7-18FE-5D77-18EF117FBFBC}" name="Robert Baldemair" initials="RB" userId="S::robert.baldemair@ericsson.com::c76a11eb-5d35-46c8-b77b-2b8c222be3e2" providerId="AD"/>
  <p188:author id="{59B97F20-7F1A-DA29-CD17-BA9B52A3E5E6}" name="Ericsson (Cecilia)" initials="CE" userId="Ericsson (Cecilia)" providerId="None"/>
  <p188:author id="{831CA823-2837-5B5B-AA27-E35EA9FDACC4}" name="Ericsson" initials="CB" userId="Ericsson" providerId="None"/>
  <p188:author id="{0E76EB26-1338-B1E3-836F-51BE764BC7DB}" name="Andreas Höglund" initials="AH" userId="S::andreas.hoglund@ericsson.com::d99e0641-3871-4731-9b6d-658b834f8d9b" providerId="AD"/>
  <p188:author id="{FDD9782A-174C-1040-BA5F-6A120B73B700}" name="Gustav Wikström" initials="GW" userId="S::gustav.wikstrom@ericsson.com::2ecb5fab-4408-4bbb-917e-b064afb23780" providerId="AD"/>
  <p188:author id="{8B7E162E-2DA5-F3ED-DAFF-3DA290F2A89E}" name="Asbjörn Grövlen" initials="AG" userId="S::asbjorn.grovlen@ericsson.com::764f67b2-25cd-49e6-8d00-810421b7df33" providerId="AD"/>
  <p188:author id="{102A9F36-47C9-EA13-BE8A-F5135EEBCF83}" name="Mattias Bergström A" initials="MA" userId="S::mattias.a.bergstrom@ericsson.com::c58df720-3711-42b6-ade6-a50cc3541ff4" providerId="AD"/>
  <p188:author id="{7FF59F3B-CA14-87E9-0834-A05A1C7BB911}" name="Johan Lundsjö" initials="JL" userId="S::johan.lundsjo@ericsson.com::b54369cd-c02a-4e2a-9af6-1740478b199a" providerId="AD"/>
  <p188:author id="{6897513D-2D77-2A90-219D-DBD0DCCAD157}" name="Per Willars" initials="PW" userId="S::per.willars@ericsson.com::5f518dd0-7e35-48f6-8983-1f420c1fc5b3" providerId="AD"/>
  <p188:author id="{F345133E-449B-5F85-CECF-EAE0E49F23DE}" name="Dirk Gerstenberger" initials="DG" userId="S::dirk.gerstenberger@ericsson.com::2ee42a1e-fb9d-4fc2-83a0-cba2e3596bd6" providerId="AD"/>
  <p188:author id="{E2688C3F-4C79-829A-335D-11808AC47F19}" name="Ricardo Blasco" initials="RB" userId="S::ricardo.blasco@ericsson.com::d821bd00-8bde-4570-828e-fe8618e87089" providerId="AD"/>
  <p188:author id="{B3B8BA41-887C-F5D5-CAC6-2EEF16290DC4}" name="Farshid Ghasemzadeh" initials="FG" userId="S::farshid.ghasemzadeh@ericsson.com::dae40357-3910-4bf2-8db4-4a7b630ff8aa" providerId="AD"/>
  <p188:author id="{9CCD3244-5076-A1F8-3CE7-95ADABBCE5C9}" name="Ali Nader" initials="AN" userId="Ali Nader" providerId="None"/>
  <p188:author id="{F5A1684E-B1D3-C981-A5F7-48AE7A6BD60B}" name="Jari Arkko" initials="JA" userId="S::jari.arkko@ericsson.com::1a758246-a512-4da3-8537-8310b4bf9b22" providerId="AD"/>
  <p188:author id="{F57EDF50-C0D5-1EAB-9009-559EDC78AA83}" name="Kumar Balachandran" initials="KB" userId="S::kumar.balachandran@ericsson.com::c399dbad-42b6-4675-afac-8dc6aec47b5d" providerId="AD"/>
  <p188:author id="{7FC08555-1CB0-78C0-FBEC-3F0D5E84AC2E}" name="Gunnar Mildh" initials="GM" userId="S::gunnar.mildh@ericsson.com::587b69a2-e1e8-4640-8067-81d68cbdb6af" providerId="AD"/>
  <p188:author id="{D59D7067-7E55-2F82-6EEF-5269FE6C45FE}" name="Ericsson (Ali)" initials="E" userId="Ericsson (Ali)" providerId="None"/>
  <p188:author id="{78D0EF6A-7ADB-3B30-AB5D-F9F40494BAAD}" name="Asbjörn Grövlen" initials="AG" userId="Asbjörn Grövlen" providerId="None"/>
  <p188:author id="{61D8846D-E78F-3B3A-09EE-963FA5327137}" name="Magnus Stattin" initials="MS" userId="S::magnus.stattin@ericsson.com::cd76dc27-c270-4f20-b884-c3ac7a999168" providerId="AD"/>
  <p188:author id="{17FC8775-AC24-E181-FB79-A85FCAEDBF08}" name="Mattias Frenne" initials="MF" userId="S::mattias.frenne@ericsson.com::e89336b8-6ce9-47e0-9d33-567cdc7d0af6" providerId="AD"/>
  <p188:author id="{42D03D7B-E896-A464-C672-74FD8EBCC6F9}" name="Göran Rune" initials="GR" userId="S::goran.rune@ericsson.com::07b8cb2d-9d53-4d3c-b4c1-096f27512064" providerId="AD"/>
  <p188:author id="{6FF9BA80-1A29-5F16-C088-4C31EED4F10A}" name="Henning Wiemann" initials="H" userId="Henning Wiemann" providerId="None"/>
  <p188:author id="{1DF2DD80-FED9-9CFB-1BCC-9D609BEDE89F}" name="Claes Tidestav" initials="E" userId="Claes Tidestav" providerId="None"/>
  <p188:author id="{FB980889-1D79-B490-1A82-85901513F563}" name="Stephen Grant" initials="SG" userId="Stephen Grant" providerId="None"/>
  <p188:author id="{F7292491-3F01-F413-CA39-A6422412ECCB}" name="Zoltán Turányi" initials="ZT" userId="S::zoltan.turanyi@ericsson.com::a397cc79-2865-4f04-af1e-a7313dea87ab" providerId="AD"/>
  <p188:author id="{6215BB91-978E-3757-A16A-4C1587F84F86}" name="Stefan Parkvall" initials="SP" userId="Stefan Parkvall" providerId="None"/>
  <p188:author id="{27AF7294-3A0A-EE3D-821E-3688CEB49431}" name="Patrik Persson C" initials="PPC" userId="S::patrik.c.persson@ericsson.com::32ac08ac-253b-4d6d-9ade-96d57c9f4951" providerId="AD"/>
  <p188:author id="{C07E7A94-EA2B-618E-AE48-4DB779B5DB5D}" name="Torbjorn Cagenius" initials="TC" userId="S::torbjorn.cagenius@ericsson.com::9de97db1-1ab7-4ae7-be7d-09d6dab08846" providerId="AD"/>
  <p188:author id="{BD583298-E37E-F1F9-CC6D-F63A9AB56FEF}" name="Massimo Condoluci [EAB]" initials="MC [EAB]" userId="Massimo Condoluci [EAB]" providerId="None"/>
  <p188:author id="{9966A2A6-5881-1C10-022B-CF23072EA62D}" name="Pontus Wallentin" initials="PW" userId="Pontus Wallentin" providerId="None"/>
  <p188:author id="{70D7E5B9-382F-B0B6-381F-009F482C6D16}" name="Ali Nader" initials="AN" userId="S::ali.nader@ericsson.com::54d0426c-b94e-49b6-9526-21d02ef4e298" providerId="AD"/>
  <p188:author id="{14EB58C0-6AAA-8ACC-F80D-58A26687681B}" name="Henning Wiemann" initials="HW" userId="S::henning.wiemann@ericsson.com::c30341d2-4377-4ed1-a24c-fbc42e8f0d04" providerId="AD"/>
  <p188:author id="{3CD8C4D1-EE92-7837-30B0-410C1F7A451C}" name="Alessio Terzani" initials="AT" userId="Alessio Terzani" providerId="None"/>
  <p188:author id="{0A9094D7-FD4A-8623-B5B8-3B654255A953}" name="Daniel Chen Larsson" initials="DCL" userId="Daniel Chen Larsson" providerId="None"/>
  <p188:author id="{829895E4-110B-F1C5-0100-AE54D462B78E}" name="Patrik Rugeland [E///]" initials="P" userId="Patrik Rugeland [E///]" providerId="None"/>
  <p188:author id="{B3FE5FE7-D3C6-4A7F-2E13-F8E068233F49}" name="Deep [E///]" initials="DS" userId="Deep [E///]" providerId="None"/>
  <p188:author id="{259728EB-666A-B7B5-61B9-74AD1EFB4BAB}" name="Daniel Chen Larsson" initials="DL" userId="S::daniel.chen.larsson@ericsson.com::042d937e-b645-4e79-8328-c8401d62659e" providerId="AD"/>
  <p188:author id="{74A1EBF8-FFE4-1C58-FE83-1F8333526C49}" name="Mattias" initials="M" userId="Mattias" providerId="None"/>
  <p188:author id="{F8BFFAFB-577D-CCA7-09D0-F12716160FB1}" name="Ioanna Pappa" initials="IP" userId="Ioanna Papp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åkan Björkegren" initials="HB" lastIdx="1" clrIdx="0">
    <p:extLst>
      <p:ext uri="{19B8F6BF-5375-455C-9EA6-DF929625EA0E}">
        <p15:presenceInfo xmlns:p15="http://schemas.microsoft.com/office/powerpoint/2012/main" userId="S::hakan.bjorkegren@ericsson.com::ed70cb2d-43ac-42cd-b42b-445dc8fbf882" providerId="AD"/>
      </p:ext>
    </p:extLst>
  </p:cmAuthor>
  <p:cmAuthor id="2" name="Bipin Balakrishnan" initials="BB" lastIdx="2" clrIdx="1">
    <p:extLst>
      <p:ext uri="{19B8F6BF-5375-455C-9EA6-DF929625EA0E}">
        <p15:presenceInfo xmlns:p15="http://schemas.microsoft.com/office/powerpoint/2012/main" userId="S::bipin.balakrishnan@ericsson.com::7a891f36-930f-43d4-a37d-adbca2f9b035" providerId="AD"/>
      </p:ext>
    </p:extLst>
  </p:cmAuthor>
  <p:cmAuthor id="3" name="Jari Arkko" initials="JA" lastIdx="37" clrIdx="2">
    <p:extLst>
      <p:ext uri="{19B8F6BF-5375-455C-9EA6-DF929625EA0E}">
        <p15:presenceInfo xmlns:p15="http://schemas.microsoft.com/office/powerpoint/2012/main" userId="S::jari.arkko@ericsson.com::1a758246-a512-4da3-8537-8310b4bf9b22" providerId="AD"/>
      </p:ext>
    </p:extLst>
  </p:cmAuthor>
  <p:cmAuthor id="4" name="Göran Klang N" initials="GN" lastIdx="1" clrIdx="3">
    <p:extLst>
      <p:ext uri="{19B8F6BF-5375-455C-9EA6-DF929625EA0E}">
        <p15:presenceInfo xmlns:p15="http://schemas.microsoft.com/office/powerpoint/2012/main" userId="S::goran.n.klang@ericsson.com::760c24ae-d2f5-44c6-b711-a60865766f8e" providerId="AD"/>
      </p:ext>
    </p:extLst>
  </p:cmAuthor>
  <p:cmAuthor id="5" name="Göran Rune" initials="GR" lastIdx="68" clrIdx="4">
    <p:extLst>
      <p:ext uri="{19B8F6BF-5375-455C-9EA6-DF929625EA0E}">
        <p15:presenceInfo xmlns:p15="http://schemas.microsoft.com/office/powerpoint/2012/main" userId="S::goran.rune@ericsson.com::07b8cb2d-9d53-4d3c-b4c1-096f27512064" providerId="AD"/>
      </p:ext>
    </p:extLst>
  </p:cmAuthor>
  <p:cmAuthor id="6" name="Kumar Balachandran" initials="KB" lastIdx="47" clrIdx="5">
    <p:extLst>
      <p:ext uri="{19B8F6BF-5375-455C-9EA6-DF929625EA0E}">
        <p15:presenceInfo xmlns:p15="http://schemas.microsoft.com/office/powerpoint/2012/main" userId="S::kumar.balachandran@ericsson.com::c399dbad-42b6-4675-afac-8dc6aec47b5d" providerId="AD"/>
      </p:ext>
    </p:extLst>
  </p:cmAuthor>
  <p:cmAuthor id="7" name="Christian Hoymann" initials="CH" lastIdx="1" clrIdx="6">
    <p:extLst>
      <p:ext uri="{19B8F6BF-5375-455C-9EA6-DF929625EA0E}">
        <p15:presenceInfo xmlns:p15="http://schemas.microsoft.com/office/powerpoint/2012/main" userId="Christian Hoymann" providerId="None"/>
      </p:ext>
    </p:extLst>
  </p:cmAuthor>
  <p:cmAuthor id="8" name="Patrik Persson C" initials="PPC [2]" lastIdx="8" clrIdx="7">
    <p:extLst>
      <p:ext uri="{19B8F6BF-5375-455C-9EA6-DF929625EA0E}">
        <p15:presenceInfo xmlns:p15="http://schemas.microsoft.com/office/powerpoint/2012/main" userId="Patrik Persson C" providerId="None"/>
      </p:ext>
    </p:extLst>
  </p:cmAuthor>
  <p:cmAuthor id="9" name="Christian Hoymann" initials="CH [2]" lastIdx="1" clrIdx="8">
    <p:extLst>
      <p:ext uri="{19B8F6BF-5375-455C-9EA6-DF929625EA0E}">
        <p15:presenceInfo xmlns:p15="http://schemas.microsoft.com/office/powerpoint/2012/main" userId="S::christian.hoymann@ericsson.com::7e7b9c9f-ccb9-41a0-80ee-1dbd16270e89" providerId="AD"/>
      </p:ext>
    </p:extLst>
  </p:cmAuthor>
  <p:cmAuthor id="10" name="Elmar Trojer" initials="ET" lastIdx="35" clrIdx="9">
    <p:extLst>
      <p:ext uri="{19B8F6BF-5375-455C-9EA6-DF929625EA0E}">
        <p15:presenceInfo xmlns:p15="http://schemas.microsoft.com/office/powerpoint/2012/main" userId="S::elmar.trojer@ericsson.com::8b6493da-6dff-43f0-8532-945a1e2a7f4f" providerId="AD"/>
      </p:ext>
    </p:extLst>
  </p:cmAuthor>
  <p:cmAuthor id="11" name="Gunnar Mildh" initials="GM [2]" lastIdx="14" clrIdx="10">
    <p:extLst>
      <p:ext uri="{19B8F6BF-5375-455C-9EA6-DF929625EA0E}">
        <p15:presenceInfo xmlns:p15="http://schemas.microsoft.com/office/powerpoint/2012/main" userId="Gunnar Mildh" providerId="None"/>
      </p:ext>
    </p:extLst>
  </p:cmAuthor>
  <p:cmAuthor id="12" name="Stefan Parkvall" initials="SP" lastIdx="22" clrIdx="11">
    <p:extLst>
      <p:ext uri="{19B8F6BF-5375-455C-9EA6-DF929625EA0E}">
        <p15:presenceInfo xmlns:p15="http://schemas.microsoft.com/office/powerpoint/2012/main" userId="Stefan Parkvall" providerId="None"/>
      </p:ext>
    </p:extLst>
  </p:cmAuthor>
  <p:cmAuthor id="13" name="Jukka Ylitalo" initials="JY" lastIdx="4" clrIdx="12">
    <p:extLst>
      <p:ext uri="{19B8F6BF-5375-455C-9EA6-DF929625EA0E}">
        <p15:presenceInfo xmlns:p15="http://schemas.microsoft.com/office/powerpoint/2012/main" userId="S::jukka.ylitalo@ericsson.com::a67368b8-0234-4329-9359-da469aa5bcfc" providerId="AD"/>
      </p:ext>
    </p:extLst>
  </p:cmAuthor>
  <p:cmAuthor id="14" name="Dinand Roeland" initials="DR" lastIdx="23" clrIdx="13">
    <p:extLst>
      <p:ext uri="{19B8F6BF-5375-455C-9EA6-DF929625EA0E}">
        <p15:presenceInfo xmlns:p15="http://schemas.microsoft.com/office/powerpoint/2012/main" userId="S::dinand.roeland@ericsson.com::c000f390-2b91-4cd0-8689-12e9ce77d614" providerId="AD"/>
      </p:ext>
    </p:extLst>
  </p:cmAuthor>
  <p:cmAuthor id="15" name="Peter Öhlén" initials="PÖ" lastIdx="23" clrIdx="14">
    <p:extLst>
      <p:ext uri="{19B8F6BF-5375-455C-9EA6-DF929625EA0E}">
        <p15:presenceInfo xmlns:p15="http://schemas.microsoft.com/office/powerpoint/2012/main" userId="S::peter.ohlen@ericsson.com::f78450b8-9aea-4ffe-a704-21c0c8ebd5a3" providerId="AD"/>
      </p:ext>
    </p:extLst>
  </p:cmAuthor>
  <p:cmAuthor id="16" name="Wolfgang John" initials="WJ" lastIdx="4" clrIdx="15">
    <p:extLst>
      <p:ext uri="{19B8F6BF-5375-455C-9EA6-DF929625EA0E}">
        <p15:presenceInfo xmlns:p15="http://schemas.microsoft.com/office/powerpoint/2012/main" userId="S::wolfgang.john@ericsson.com::3ba6cf78-b776-43ef-a8e5-c42145cb879a" providerId="AD"/>
      </p:ext>
    </p:extLst>
  </p:cmAuthor>
  <p:cmAuthor id="17" name="Patrik Rugeland" initials="P" lastIdx="7" clrIdx="16">
    <p:extLst>
      <p:ext uri="{19B8F6BF-5375-455C-9EA6-DF929625EA0E}">
        <p15:presenceInfo xmlns:p15="http://schemas.microsoft.com/office/powerpoint/2012/main" userId="Patrik Rugeland" providerId="None"/>
      </p:ext>
    </p:extLst>
  </p:cmAuthor>
  <p:cmAuthor id="18" name="Stefan Parkvall" initials="SP [2]" lastIdx="1" clrIdx="17">
    <p:extLst>
      <p:ext uri="{19B8F6BF-5375-455C-9EA6-DF929625EA0E}">
        <p15:presenceInfo xmlns:p15="http://schemas.microsoft.com/office/powerpoint/2012/main" userId="S::stefan.parkvall@ericsson.com::b3f7370c-ebc1-4514-948f-7fca9c896dbc" providerId="AD"/>
      </p:ext>
    </p:extLst>
  </p:cmAuthor>
  <p:cmAuthor id="19" name="Erik Dahlman" initials="ED" lastIdx="60" clrIdx="18">
    <p:extLst>
      <p:ext uri="{19B8F6BF-5375-455C-9EA6-DF929625EA0E}">
        <p15:presenceInfo xmlns:p15="http://schemas.microsoft.com/office/powerpoint/2012/main" userId="S::erik.dahlman@ericsson.com::7846b1d5-c772-4762-b4fc-7393633de798" providerId="AD"/>
      </p:ext>
    </p:extLst>
  </p:cmAuthor>
  <p:cmAuthor id="20" name="George Sarmonikas" initials="GS" lastIdx="2" clrIdx="19">
    <p:extLst>
      <p:ext uri="{19B8F6BF-5375-455C-9EA6-DF929625EA0E}">
        <p15:presenceInfo xmlns:p15="http://schemas.microsoft.com/office/powerpoint/2012/main" userId="S::george.sarmonikas@ericsson.com::5159be57-5f3f-424b-a2a7-61694c91afa9" providerId="AD"/>
      </p:ext>
    </p:extLst>
  </p:cmAuthor>
  <p:cmAuthor id="21" name="Gustav Wikström" initials="GW" lastIdx="1" clrIdx="20">
    <p:extLst>
      <p:ext uri="{19B8F6BF-5375-455C-9EA6-DF929625EA0E}">
        <p15:presenceInfo xmlns:p15="http://schemas.microsoft.com/office/powerpoint/2012/main" userId="Gustav Wikström" providerId="None"/>
      </p:ext>
    </p:extLst>
  </p:cmAuthor>
  <p:cmAuthor id="22" name="Patrik Rugeland (Ericsson)" initials="P" lastIdx="5" clrIdx="21">
    <p:extLst>
      <p:ext uri="{19B8F6BF-5375-455C-9EA6-DF929625EA0E}">
        <p15:presenceInfo xmlns:p15="http://schemas.microsoft.com/office/powerpoint/2012/main" userId="Patrik Rugeland (Ericsson)" providerId="None"/>
      </p:ext>
    </p:extLst>
  </p:cmAuthor>
  <p:cmAuthor id="23" name="Marie Hogan" initials="MH" lastIdx="80" clrIdx="22">
    <p:extLst>
      <p:ext uri="{19B8F6BF-5375-455C-9EA6-DF929625EA0E}">
        <p15:presenceInfo xmlns:p15="http://schemas.microsoft.com/office/powerpoint/2012/main" userId="S::marie.hogan@ericsson.com::14eb614a-94a4-44cd-ba3e-a14f0582a01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A8"/>
    <a:srgbClr val="0082F0"/>
    <a:srgbClr val="242424"/>
    <a:srgbClr val="00549A"/>
    <a:srgbClr val="000056"/>
    <a:srgbClr val="D9D9D9"/>
    <a:srgbClr val="006EC8"/>
    <a:srgbClr val="AEDAFF"/>
    <a:srgbClr val="181818"/>
    <a:srgbClr val="FEAE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6.xml"/><Relationship Id="rId39" Type="http://schemas.openxmlformats.org/officeDocument/2006/relationships/font" Target="fonts/font11.fntdata"/><Relationship Id="rId21" Type="http://schemas.openxmlformats.org/officeDocument/2006/relationships/slide" Target="slides/slide1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font" Target="fonts/font1.fntdata"/><Relationship Id="rId11" Type="http://schemas.openxmlformats.org/officeDocument/2006/relationships/customXml" Target="../customXml/item11.xml"/><Relationship Id="rId24" Type="http://schemas.openxmlformats.org/officeDocument/2006/relationships/slide" Target="slides/slide4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customXml" Target="../customXml/item10.xml"/><Relationship Id="rId19" Type="http://schemas.openxmlformats.org/officeDocument/2006/relationships/slideMaster" Target="slideMasters/slideMaster2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2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8" Type="http://schemas.openxmlformats.org/officeDocument/2006/relationships/customXml" Target="../customXml/item8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5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0" Type="http://schemas.openxmlformats.org/officeDocument/2006/relationships/slideMaster" Target="slideMasters/slideMaster3.xml"/><Relationship Id="rId41" Type="http://schemas.openxmlformats.org/officeDocument/2006/relationships/font" Target="fonts/font13.fntdata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slide" Target="slides/slide3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4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Terzani" userId="00a1495a-4b52-4cff-b33c-09254933c8d8" providerId="ADAL" clId="{35593DFE-1E23-4715-8449-BB2FFC1B3E4E}"/>
    <pc:docChg chg="undo custSel mod addSld delSld modSld sldOrd delMainMaster modMainMaster delSection modSection">
      <pc:chgData name="Alessio Terzani" userId="00a1495a-4b52-4cff-b33c-09254933c8d8" providerId="ADAL" clId="{35593DFE-1E23-4715-8449-BB2FFC1B3E4E}" dt="2024-11-27T06:52:20.479" v="10750" actId="20577"/>
      <pc:docMkLst>
        <pc:docMk/>
      </pc:docMkLst>
      <pc:sldChg chg="addSp modSp mod">
        <pc:chgData name="Alessio Terzani" userId="00a1495a-4b52-4cff-b33c-09254933c8d8" providerId="ADAL" clId="{35593DFE-1E23-4715-8449-BB2FFC1B3E4E}" dt="2024-11-22T08:36:12.493" v="6340" actId="1036"/>
        <pc:sldMkLst>
          <pc:docMk/>
          <pc:sldMk cId="3108851558" sldId="256"/>
        </pc:sldMkLst>
        <pc:spChg chg="mod">
          <ac:chgData name="Alessio Terzani" userId="00a1495a-4b52-4cff-b33c-09254933c8d8" providerId="ADAL" clId="{35593DFE-1E23-4715-8449-BB2FFC1B3E4E}" dt="2024-11-22T08:36:08.390" v="6327" actId="1036"/>
          <ac:spMkLst>
            <pc:docMk/>
            <pc:sldMk cId="3108851558" sldId="256"/>
            <ac:spMk id="2" creationId="{D731ECFF-8A5D-4C7F-B607-F5CB5C429299}"/>
          </ac:spMkLst>
        </pc:spChg>
        <pc:spChg chg="mod">
          <ac:chgData name="Alessio Terzani" userId="00a1495a-4b52-4cff-b33c-09254933c8d8" providerId="ADAL" clId="{35593DFE-1E23-4715-8449-BB2FFC1B3E4E}" dt="2024-11-12T13:56:02.564" v="1" actId="790"/>
          <ac:spMkLst>
            <pc:docMk/>
            <pc:sldMk cId="3108851558" sldId="256"/>
            <ac:spMk id="3" creationId="{E0B9CDCC-2BF2-4775-910F-DF3BE4E3BB3F}"/>
          </ac:spMkLst>
        </pc:spChg>
        <pc:spChg chg="add mod">
          <ac:chgData name="Alessio Terzani" userId="00a1495a-4b52-4cff-b33c-09254933c8d8" providerId="ADAL" clId="{35593DFE-1E23-4715-8449-BB2FFC1B3E4E}" dt="2024-11-22T07:41:55.976" v="5260" actId="20577"/>
          <ac:spMkLst>
            <pc:docMk/>
            <pc:sldMk cId="3108851558" sldId="256"/>
            <ac:spMk id="4" creationId="{35104C1A-3A83-59F6-54A0-A7D606BAE3E5}"/>
          </ac:spMkLst>
        </pc:spChg>
        <pc:spChg chg="add mod">
          <ac:chgData name="Alessio Terzani" userId="00a1495a-4b52-4cff-b33c-09254933c8d8" providerId="ADAL" clId="{35593DFE-1E23-4715-8449-BB2FFC1B3E4E}" dt="2024-11-22T08:36:12.493" v="6340" actId="1036"/>
          <ac:spMkLst>
            <pc:docMk/>
            <pc:sldMk cId="3108851558" sldId="256"/>
            <ac:spMk id="5" creationId="{1AC388E0-19F3-C423-566F-DC7C5A8113DC}"/>
          </ac:spMkLst>
        </pc:spChg>
        <pc:spChg chg="add mod">
          <ac:chgData name="Alessio Terzani" userId="00a1495a-4b52-4cff-b33c-09254933c8d8" providerId="ADAL" clId="{35593DFE-1E23-4715-8449-BB2FFC1B3E4E}" dt="2024-11-22T08:35:54.495" v="6305" actId="1038"/>
          <ac:spMkLst>
            <pc:docMk/>
            <pc:sldMk cId="3108851558" sldId="256"/>
            <ac:spMk id="6" creationId="{AEF13E90-AB65-9DBD-1D0E-D0875E7C7AA3}"/>
          </ac:spMkLst>
        </pc:spChg>
        <pc:picChg chg="mod">
          <ac:chgData name="Alessio Terzani" userId="00a1495a-4b52-4cff-b33c-09254933c8d8" providerId="ADAL" clId="{35593DFE-1E23-4715-8449-BB2FFC1B3E4E}" dt="2024-11-22T07:37:07.232" v="5006" actId="1076"/>
          <ac:picMkLst>
            <pc:docMk/>
            <pc:sldMk cId="3108851558" sldId="256"/>
            <ac:picMk id="10" creationId="{2FAB2FFE-9044-4610-9E80-BFD78EBB3080}"/>
          </ac:picMkLst>
        </pc:pic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488429608" sldId="271"/>
        </pc:sldMkLst>
        <pc:spChg chg="mod">
          <ac:chgData name="Alessio Terzani" userId="00a1495a-4b52-4cff-b33c-09254933c8d8" providerId="ADAL" clId="{35593DFE-1E23-4715-8449-BB2FFC1B3E4E}" dt="2024-11-12T13:56:02.729" v="67" actId="790"/>
          <ac:spMkLst>
            <pc:docMk/>
            <pc:sldMk cId="488429608" sldId="271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12T13:56:02.723" v="66" actId="790"/>
          <ac:spMkLst>
            <pc:docMk/>
            <pc:sldMk cId="488429608" sldId="271"/>
            <ac:spMk id="11" creationId="{2E8E8F9E-D1C4-4C6A-B250-14307A886012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1848478300" sldId="2147374121"/>
        </pc:sldMkLst>
        <pc:spChg chg="mod">
          <ac:chgData name="Alessio Terzani" userId="00a1495a-4b52-4cff-b33c-09254933c8d8" providerId="ADAL" clId="{35593DFE-1E23-4715-8449-BB2FFC1B3E4E}" dt="2024-11-12T13:56:02.629" v="36" actId="790"/>
          <ac:spMkLst>
            <pc:docMk/>
            <pc:sldMk cId="1848478300" sldId="2147374121"/>
            <ac:spMk id="18" creationId="{6FAF3EBB-D9CF-FC0A-DC52-D92A8CBC3E28}"/>
          </ac:spMkLst>
        </pc:spChg>
        <pc:spChg chg="mod">
          <ac:chgData name="Alessio Terzani" userId="00a1495a-4b52-4cff-b33c-09254933c8d8" providerId="ADAL" clId="{35593DFE-1E23-4715-8449-BB2FFC1B3E4E}" dt="2024-11-12T13:56:02.629" v="37" actId="790"/>
          <ac:spMkLst>
            <pc:docMk/>
            <pc:sldMk cId="1848478300" sldId="2147374121"/>
            <ac:spMk id="20" creationId="{02499554-9F93-A7B1-A6DE-9E2B0F9935B0}"/>
          </ac:spMkLst>
        </pc:spChg>
        <pc:spChg chg="mod">
          <ac:chgData name="Alessio Terzani" userId="00a1495a-4b52-4cff-b33c-09254933c8d8" providerId="ADAL" clId="{35593DFE-1E23-4715-8449-BB2FFC1B3E4E}" dt="2024-11-12T13:56:02.629" v="39" actId="790"/>
          <ac:spMkLst>
            <pc:docMk/>
            <pc:sldMk cId="1848478300" sldId="2147374121"/>
            <ac:spMk id="21" creationId="{464DE30D-8D41-4401-9B97-FACD8BCC534B}"/>
          </ac:spMkLst>
        </pc:spChg>
        <pc:spChg chg="mod">
          <ac:chgData name="Alessio Terzani" userId="00a1495a-4b52-4cff-b33c-09254933c8d8" providerId="ADAL" clId="{35593DFE-1E23-4715-8449-BB2FFC1B3E4E}" dt="2024-11-12T13:56:02.629" v="38" actId="790"/>
          <ac:spMkLst>
            <pc:docMk/>
            <pc:sldMk cId="1848478300" sldId="2147374121"/>
            <ac:spMk id="25" creationId="{495D7B04-B479-440D-8377-9A7C66E1D439}"/>
          </ac:spMkLst>
        </pc:spChg>
      </pc:sldChg>
      <pc:sldChg chg="modSp del mod ord">
        <pc:chgData name="Alessio Terzani" userId="00a1495a-4b52-4cff-b33c-09254933c8d8" providerId="ADAL" clId="{35593DFE-1E23-4715-8449-BB2FFC1B3E4E}" dt="2024-11-12T13:59:32.986" v="3647" actId="47"/>
        <pc:sldMkLst>
          <pc:docMk/>
          <pc:sldMk cId="905102909" sldId="2147472406"/>
        </pc:sldMkLst>
        <pc:spChg chg="mod">
          <ac:chgData name="Alessio Terzani" userId="00a1495a-4b52-4cff-b33c-09254933c8d8" providerId="ADAL" clId="{35593DFE-1E23-4715-8449-BB2FFC1B3E4E}" dt="2024-11-12T13:56:02.645" v="47" actId="790"/>
          <ac:spMkLst>
            <pc:docMk/>
            <pc:sldMk cId="905102909" sldId="2147472406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12T13:56:02.661" v="48" actId="790"/>
          <ac:spMkLst>
            <pc:docMk/>
            <pc:sldMk cId="905102909" sldId="2147472406"/>
            <ac:spMk id="11" creationId="{2E8E8F9E-D1C4-4C6A-B250-14307A886012}"/>
          </ac:spMkLst>
        </pc:spChg>
        <pc:spChg chg="mod">
          <ac:chgData name="Alessio Terzani" userId="00a1495a-4b52-4cff-b33c-09254933c8d8" providerId="ADAL" clId="{35593DFE-1E23-4715-8449-BB2FFC1B3E4E}" dt="2024-11-12T13:56:02.661" v="49" actId="790"/>
          <ac:spMkLst>
            <pc:docMk/>
            <pc:sldMk cId="905102909" sldId="2147472406"/>
            <ac:spMk id="40" creationId="{9163B505-5DF5-44B8-BB54-C8151EE3D939}"/>
          </ac:spMkLst>
        </pc:spChg>
        <pc:spChg chg="mod">
          <ac:chgData name="Alessio Terzani" userId="00a1495a-4b52-4cff-b33c-09254933c8d8" providerId="ADAL" clId="{35593DFE-1E23-4715-8449-BB2FFC1B3E4E}" dt="2024-11-12T13:56:02.661" v="50" actId="790"/>
          <ac:spMkLst>
            <pc:docMk/>
            <pc:sldMk cId="905102909" sldId="2147472406"/>
            <ac:spMk id="74" creationId="{D37253F6-7180-431F-9661-DA75ABB69969}"/>
          </ac:spMkLst>
        </pc:spChg>
        <pc:spChg chg="mod">
          <ac:chgData name="Alessio Terzani" userId="00a1495a-4b52-4cff-b33c-09254933c8d8" providerId="ADAL" clId="{35593DFE-1E23-4715-8449-BB2FFC1B3E4E}" dt="2024-11-12T13:56:02.661" v="51" actId="790"/>
          <ac:spMkLst>
            <pc:docMk/>
            <pc:sldMk cId="905102909" sldId="2147472406"/>
            <ac:spMk id="75" creationId="{7353AE53-2541-47E5-B596-D63E9DB0614F}"/>
          </ac:spMkLst>
        </pc:spChg>
        <pc:spChg chg="mod">
          <ac:chgData name="Alessio Terzani" userId="00a1495a-4b52-4cff-b33c-09254933c8d8" providerId="ADAL" clId="{35593DFE-1E23-4715-8449-BB2FFC1B3E4E}" dt="2024-11-12T13:56:02.661" v="52" actId="790"/>
          <ac:spMkLst>
            <pc:docMk/>
            <pc:sldMk cId="905102909" sldId="2147472406"/>
            <ac:spMk id="76" creationId="{03021B42-C2A6-426D-B7DC-99CB047CD0A2}"/>
          </ac:spMkLst>
        </pc:spChg>
        <pc:spChg chg="mod">
          <ac:chgData name="Alessio Terzani" userId="00a1495a-4b52-4cff-b33c-09254933c8d8" providerId="ADAL" clId="{35593DFE-1E23-4715-8449-BB2FFC1B3E4E}" dt="2024-11-12T13:56:02.661" v="53" actId="790"/>
          <ac:spMkLst>
            <pc:docMk/>
            <pc:sldMk cId="905102909" sldId="2147472406"/>
            <ac:spMk id="77" creationId="{AA61F236-8C55-4773-8B37-8269B3A5A374}"/>
          </ac:spMkLst>
        </pc:spChg>
        <pc:spChg chg="mod">
          <ac:chgData name="Alessio Terzani" userId="00a1495a-4b52-4cff-b33c-09254933c8d8" providerId="ADAL" clId="{35593DFE-1E23-4715-8449-BB2FFC1B3E4E}" dt="2024-11-12T13:56:02.676" v="54" actId="790"/>
          <ac:spMkLst>
            <pc:docMk/>
            <pc:sldMk cId="905102909" sldId="2147472406"/>
            <ac:spMk id="78" creationId="{5B1C0ADF-B6D9-496B-8B30-12E453AF8C20}"/>
          </ac:spMkLst>
        </pc:spChg>
        <pc:spChg chg="mod">
          <ac:chgData name="Alessio Terzani" userId="00a1495a-4b52-4cff-b33c-09254933c8d8" providerId="ADAL" clId="{35593DFE-1E23-4715-8449-BB2FFC1B3E4E}" dt="2024-11-12T13:56:02.676" v="55" actId="790"/>
          <ac:spMkLst>
            <pc:docMk/>
            <pc:sldMk cId="905102909" sldId="2147472406"/>
            <ac:spMk id="79" creationId="{EEB6FC5B-16E0-450D-8CA6-402EC53A8F22}"/>
          </ac:spMkLst>
        </pc:spChg>
        <pc:spChg chg="mod">
          <ac:chgData name="Alessio Terzani" userId="00a1495a-4b52-4cff-b33c-09254933c8d8" providerId="ADAL" clId="{35593DFE-1E23-4715-8449-BB2FFC1B3E4E}" dt="2024-11-12T13:56:02.676" v="56" actId="790"/>
          <ac:spMkLst>
            <pc:docMk/>
            <pc:sldMk cId="905102909" sldId="2147472406"/>
            <ac:spMk id="80" creationId="{164615E4-0E06-4FFB-8E97-AAC628EA04F5}"/>
          </ac:spMkLst>
        </pc:spChg>
        <pc:spChg chg="mod">
          <ac:chgData name="Alessio Terzani" userId="00a1495a-4b52-4cff-b33c-09254933c8d8" providerId="ADAL" clId="{35593DFE-1E23-4715-8449-BB2FFC1B3E4E}" dt="2024-11-12T13:56:02.676" v="57" actId="790"/>
          <ac:spMkLst>
            <pc:docMk/>
            <pc:sldMk cId="905102909" sldId="2147472406"/>
            <ac:spMk id="81" creationId="{B99BF168-1882-4BFA-8AF6-42C299972875}"/>
          </ac:spMkLst>
        </pc:spChg>
        <pc:spChg chg="mod">
          <ac:chgData name="Alessio Terzani" userId="00a1495a-4b52-4cff-b33c-09254933c8d8" providerId="ADAL" clId="{35593DFE-1E23-4715-8449-BB2FFC1B3E4E}" dt="2024-11-12T13:56:02.676" v="58" actId="790"/>
          <ac:spMkLst>
            <pc:docMk/>
            <pc:sldMk cId="905102909" sldId="2147472406"/>
            <ac:spMk id="82" creationId="{FDB87FFB-CDFC-454C-ABA2-43CCFB28479B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2737219908" sldId="2147476168"/>
        </pc:sldMkLst>
        <pc:spChg chg="mod">
          <ac:chgData name="Alessio Terzani" userId="00a1495a-4b52-4cff-b33c-09254933c8d8" providerId="ADAL" clId="{35593DFE-1E23-4715-8449-BB2FFC1B3E4E}" dt="2024-11-12T13:56:02.742" v="71" actId="790"/>
          <ac:spMkLst>
            <pc:docMk/>
            <pc:sldMk cId="2737219908" sldId="2147476168"/>
            <ac:spMk id="2" creationId="{8B74DC72-6259-40A9-9F7F-1A52ABBB8D0E}"/>
          </ac:spMkLst>
        </pc:spChg>
        <pc:spChg chg="mod">
          <ac:chgData name="Alessio Terzani" userId="00a1495a-4b52-4cff-b33c-09254933c8d8" providerId="ADAL" clId="{35593DFE-1E23-4715-8449-BB2FFC1B3E4E}" dt="2024-11-12T13:56:02.731" v="68" actId="790"/>
          <ac:spMkLst>
            <pc:docMk/>
            <pc:sldMk cId="2737219908" sldId="2147476168"/>
            <ac:spMk id="7" creationId="{C36C9D06-6043-4096-97B3-6A8B74810772}"/>
          </ac:spMkLst>
        </pc:spChg>
        <pc:spChg chg="mod">
          <ac:chgData name="Alessio Terzani" userId="00a1495a-4b52-4cff-b33c-09254933c8d8" providerId="ADAL" clId="{35593DFE-1E23-4715-8449-BB2FFC1B3E4E}" dt="2024-11-12T13:56:02.731" v="69" actId="790"/>
          <ac:spMkLst>
            <pc:docMk/>
            <pc:sldMk cId="2737219908" sldId="2147476168"/>
            <ac:spMk id="9" creationId="{69E25EBB-3F21-83C4-6C8B-8F51435757F5}"/>
          </ac:spMkLst>
        </pc:spChg>
        <pc:spChg chg="mod">
          <ac:chgData name="Alessio Terzani" userId="00a1495a-4b52-4cff-b33c-09254933c8d8" providerId="ADAL" clId="{35593DFE-1E23-4715-8449-BB2FFC1B3E4E}" dt="2024-11-12T13:56:02.742" v="72" actId="790"/>
          <ac:spMkLst>
            <pc:docMk/>
            <pc:sldMk cId="2737219908" sldId="2147476168"/>
            <ac:spMk id="10" creationId="{B991BB85-C987-CFD2-2829-6D676DE93454}"/>
          </ac:spMkLst>
        </pc:spChg>
        <pc:spChg chg="mod">
          <ac:chgData name="Alessio Terzani" userId="00a1495a-4b52-4cff-b33c-09254933c8d8" providerId="ADAL" clId="{35593DFE-1E23-4715-8449-BB2FFC1B3E4E}" dt="2024-11-12T13:56:02.742" v="73" actId="790"/>
          <ac:spMkLst>
            <pc:docMk/>
            <pc:sldMk cId="2737219908" sldId="2147476168"/>
            <ac:spMk id="11" creationId="{1C04A143-049E-BA9E-13FD-5483D6F748DD}"/>
          </ac:spMkLst>
        </pc:spChg>
        <pc:spChg chg="mod">
          <ac:chgData name="Alessio Terzani" userId="00a1495a-4b52-4cff-b33c-09254933c8d8" providerId="ADAL" clId="{35593DFE-1E23-4715-8449-BB2FFC1B3E4E}" dt="2024-11-12T13:56:02.742" v="74" actId="790"/>
          <ac:spMkLst>
            <pc:docMk/>
            <pc:sldMk cId="2737219908" sldId="2147476168"/>
            <ac:spMk id="12" creationId="{268C4704-E3EF-32A6-E166-2B129564C2CF}"/>
          </ac:spMkLst>
        </pc:spChg>
        <pc:spChg chg="mod">
          <ac:chgData name="Alessio Terzani" userId="00a1495a-4b52-4cff-b33c-09254933c8d8" providerId="ADAL" clId="{35593DFE-1E23-4715-8449-BB2FFC1B3E4E}" dt="2024-11-12T13:56:02.742" v="75" actId="790"/>
          <ac:spMkLst>
            <pc:docMk/>
            <pc:sldMk cId="2737219908" sldId="2147476168"/>
            <ac:spMk id="13" creationId="{E50E9325-0E5C-D24F-672D-429A87C10736}"/>
          </ac:spMkLst>
        </pc:spChg>
        <pc:spChg chg="mod">
          <ac:chgData name="Alessio Terzani" userId="00a1495a-4b52-4cff-b33c-09254933c8d8" providerId="ADAL" clId="{35593DFE-1E23-4715-8449-BB2FFC1B3E4E}" dt="2024-11-12T13:56:02.742" v="76" actId="790"/>
          <ac:spMkLst>
            <pc:docMk/>
            <pc:sldMk cId="2737219908" sldId="2147476168"/>
            <ac:spMk id="14" creationId="{F47DDA27-7E64-567E-4289-45B922AE1895}"/>
          </ac:spMkLst>
        </pc:spChg>
        <pc:spChg chg="mod">
          <ac:chgData name="Alessio Terzani" userId="00a1495a-4b52-4cff-b33c-09254933c8d8" providerId="ADAL" clId="{35593DFE-1E23-4715-8449-BB2FFC1B3E4E}" dt="2024-11-12T13:56:02.742" v="77" actId="790"/>
          <ac:spMkLst>
            <pc:docMk/>
            <pc:sldMk cId="2737219908" sldId="2147476168"/>
            <ac:spMk id="15" creationId="{238C8E6E-407E-9881-F5E1-5F1AFA124D1A}"/>
          </ac:spMkLst>
        </pc:spChg>
        <pc:spChg chg="mod">
          <ac:chgData name="Alessio Terzani" userId="00a1495a-4b52-4cff-b33c-09254933c8d8" providerId="ADAL" clId="{35593DFE-1E23-4715-8449-BB2FFC1B3E4E}" dt="2024-11-12T13:56:02.750" v="78" actId="790"/>
          <ac:spMkLst>
            <pc:docMk/>
            <pc:sldMk cId="2737219908" sldId="2147476168"/>
            <ac:spMk id="16" creationId="{E602CDA5-7E4D-339B-A9E5-E0ACA5C81F8F}"/>
          </ac:spMkLst>
        </pc:spChg>
        <pc:spChg chg="mod">
          <ac:chgData name="Alessio Terzani" userId="00a1495a-4b52-4cff-b33c-09254933c8d8" providerId="ADAL" clId="{35593DFE-1E23-4715-8449-BB2FFC1B3E4E}" dt="2024-11-12T13:56:02.750" v="79" actId="790"/>
          <ac:spMkLst>
            <pc:docMk/>
            <pc:sldMk cId="2737219908" sldId="2147476168"/>
            <ac:spMk id="17" creationId="{8D95D5EB-81B5-45F7-9AF6-FA93D58C5C55}"/>
          </ac:spMkLst>
        </pc:spChg>
        <pc:spChg chg="mod">
          <ac:chgData name="Alessio Terzani" userId="00a1495a-4b52-4cff-b33c-09254933c8d8" providerId="ADAL" clId="{35593DFE-1E23-4715-8449-BB2FFC1B3E4E}" dt="2024-11-12T13:56:02.752" v="80" actId="790"/>
          <ac:spMkLst>
            <pc:docMk/>
            <pc:sldMk cId="2737219908" sldId="2147476168"/>
            <ac:spMk id="18" creationId="{274ABAA0-AF3D-528B-799F-0193CE0D719F}"/>
          </ac:spMkLst>
        </pc:spChg>
        <pc:spChg chg="mod">
          <ac:chgData name="Alessio Terzani" userId="00a1495a-4b52-4cff-b33c-09254933c8d8" providerId="ADAL" clId="{35593DFE-1E23-4715-8449-BB2FFC1B3E4E}" dt="2024-11-12T13:56:02.752" v="81" actId="790"/>
          <ac:spMkLst>
            <pc:docMk/>
            <pc:sldMk cId="2737219908" sldId="2147476168"/>
            <ac:spMk id="19" creationId="{7ADB33CD-C28D-E46B-CB11-57ACFD9EC1DD}"/>
          </ac:spMkLst>
        </pc:spChg>
        <pc:spChg chg="mod">
          <ac:chgData name="Alessio Terzani" userId="00a1495a-4b52-4cff-b33c-09254933c8d8" providerId="ADAL" clId="{35593DFE-1E23-4715-8449-BB2FFC1B3E4E}" dt="2024-11-12T13:56:02.752" v="82" actId="790"/>
          <ac:spMkLst>
            <pc:docMk/>
            <pc:sldMk cId="2737219908" sldId="2147476168"/>
            <ac:spMk id="21" creationId="{A7C97FBD-1D2E-A240-C819-89FCED04166D}"/>
          </ac:spMkLst>
        </pc:spChg>
        <pc:spChg chg="mod">
          <ac:chgData name="Alessio Terzani" userId="00a1495a-4b52-4cff-b33c-09254933c8d8" providerId="ADAL" clId="{35593DFE-1E23-4715-8449-BB2FFC1B3E4E}" dt="2024-11-12T13:56:02.752" v="83" actId="790"/>
          <ac:spMkLst>
            <pc:docMk/>
            <pc:sldMk cId="2737219908" sldId="2147476168"/>
            <ac:spMk id="22" creationId="{534AD211-1E68-2DA3-B182-ECE3F5F413FF}"/>
          </ac:spMkLst>
        </pc:spChg>
        <pc:spChg chg="mod">
          <ac:chgData name="Alessio Terzani" userId="00a1495a-4b52-4cff-b33c-09254933c8d8" providerId="ADAL" clId="{35593DFE-1E23-4715-8449-BB2FFC1B3E4E}" dt="2024-11-12T13:56:02.752" v="84" actId="790"/>
          <ac:spMkLst>
            <pc:docMk/>
            <pc:sldMk cId="2737219908" sldId="2147476168"/>
            <ac:spMk id="24" creationId="{BC2195DE-9F34-731E-7D03-C3B20216D81D}"/>
          </ac:spMkLst>
        </pc:spChg>
        <pc:spChg chg="mod">
          <ac:chgData name="Alessio Terzani" userId="00a1495a-4b52-4cff-b33c-09254933c8d8" providerId="ADAL" clId="{35593DFE-1E23-4715-8449-BB2FFC1B3E4E}" dt="2024-11-12T13:56:02.752" v="85" actId="790"/>
          <ac:spMkLst>
            <pc:docMk/>
            <pc:sldMk cId="2737219908" sldId="2147476168"/>
            <ac:spMk id="26" creationId="{2AEECD00-8D97-8971-FB08-E73329304F77}"/>
          </ac:spMkLst>
        </pc:spChg>
        <pc:spChg chg="mod">
          <ac:chgData name="Alessio Terzani" userId="00a1495a-4b52-4cff-b33c-09254933c8d8" providerId="ADAL" clId="{35593DFE-1E23-4715-8449-BB2FFC1B3E4E}" dt="2024-11-12T13:56:02.752" v="86" actId="790"/>
          <ac:spMkLst>
            <pc:docMk/>
            <pc:sldMk cId="2737219908" sldId="2147476168"/>
            <ac:spMk id="27" creationId="{9224350A-EEF1-35A7-0F0C-1CFCA022383E}"/>
          </ac:spMkLst>
        </pc:spChg>
        <pc:spChg chg="mod">
          <ac:chgData name="Alessio Terzani" userId="00a1495a-4b52-4cff-b33c-09254933c8d8" providerId="ADAL" clId="{35593DFE-1E23-4715-8449-BB2FFC1B3E4E}" dt="2024-11-12T13:56:02.752" v="87" actId="790"/>
          <ac:spMkLst>
            <pc:docMk/>
            <pc:sldMk cId="2737219908" sldId="2147476168"/>
            <ac:spMk id="28" creationId="{3C8BB5B6-BC77-D3F7-0016-CD5FB5810DFF}"/>
          </ac:spMkLst>
        </pc:spChg>
        <pc:spChg chg="mod">
          <ac:chgData name="Alessio Terzani" userId="00a1495a-4b52-4cff-b33c-09254933c8d8" providerId="ADAL" clId="{35593DFE-1E23-4715-8449-BB2FFC1B3E4E}" dt="2024-11-12T13:56:02.752" v="88" actId="790"/>
          <ac:spMkLst>
            <pc:docMk/>
            <pc:sldMk cId="2737219908" sldId="2147476168"/>
            <ac:spMk id="29" creationId="{8BEC0FD0-22D7-5E77-9C7E-0E201198D31C}"/>
          </ac:spMkLst>
        </pc:spChg>
        <pc:spChg chg="mod">
          <ac:chgData name="Alessio Terzani" userId="00a1495a-4b52-4cff-b33c-09254933c8d8" providerId="ADAL" clId="{35593DFE-1E23-4715-8449-BB2FFC1B3E4E}" dt="2024-11-12T13:56:02.760" v="89" actId="790"/>
          <ac:spMkLst>
            <pc:docMk/>
            <pc:sldMk cId="2737219908" sldId="2147476168"/>
            <ac:spMk id="30" creationId="{F6E9EB87-A63D-9D57-3A32-A050C0B8D10E}"/>
          </ac:spMkLst>
        </pc:spChg>
        <pc:spChg chg="mod">
          <ac:chgData name="Alessio Terzani" userId="00a1495a-4b52-4cff-b33c-09254933c8d8" providerId="ADAL" clId="{35593DFE-1E23-4715-8449-BB2FFC1B3E4E}" dt="2024-11-12T13:56:02.731" v="70" actId="790"/>
          <ac:spMkLst>
            <pc:docMk/>
            <pc:sldMk cId="2737219908" sldId="2147476168"/>
            <ac:spMk id="31" creationId="{33CA9DFD-823D-4AB5-989A-EF2CB922DF8C}"/>
          </ac:spMkLst>
        </pc:spChg>
        <pc:spChg chg="mod">
          <ac:chgData name="Alessio Terzani" userId="00a1495a-4b52-4cff-b33c-09254933c8d8" providerId="ADAL" clId="{35593DFE-1E23-4715-8449-BB2FFC1B3E4E}" dt="2024-11-12T13:56:02.760" v="90" actId="790"/>
          <ac:spMkLst>
            <pc:docMk/>
            <pc:sldMk cId="2737219908" sldId="2147476168"/>
            <ac:spMk id="51" creationId="{6080BCB8-675B-8D85-3797-FA1A00DBE03D}"/>
          </ac:spMkLst>
        </pc:spChg>
        <pc:spChg chg="mod">
          <ac:chgData name="Alessio Terzani" userId="00a1495a-4b52-4cff-b33c-09254933c8d8" providerId="ADAL" clId="{35593DFE-1E23-4715-8449-BB2FFC1B3E4E}" dt="2024-11-12T13:56:02.760" v="91" actId="790"/>
          <ac:spMkLst>
            <pc:docMk/>
            <pc:sldMk cId="2737219908" sldId="2147476168"/>
            <ac:spMk id="52" creationId="{AADF32C8-0B1A-0506-A180-EBAC618EF4EF}"/>
          </ac:spMkLst>
        </pc:spChg>
        <pc:spChg chg="mod">
          <ac:chgData name="Alessio Terzani" userId="00a1495a-4b52-4cff-b33c-09254933c8d8" providerId="ADAL" clId="{35593DFE-1E23-4715-8449-BB2FFC1B3E4E}" dt="2024-11-12T13:56:02.763" v="92" actId="790"/>
          <ac:spMkLst>
            <pc:docMk/>
            <pc:sldMk cId="2737219908" sldId="2147476168"/>
            <ac:spMk id="53" creationId="{F7535449-5255-C295-5CB2-A7E9005879EB}"/>
          </ac:spMkLst>
        </pc:spChg>
        <pc:spChg chg="mod">
          <ac:chgData name="Alessio Terzani" userId="00a1495a-4b52-4cff-b33c-09254933c8d8" providerId="ADAL" clId="{35593DFE-1E23-4715-8449-BB2FFC1B3E4E}" dt="2024-11-12T13:56:02.763" v="93" actId="790"/>
          <ac:spMkLst>
            <pc:docMk/>
            <pc:sldMk cId="2737219908" sldId="2147476168"/>
            <ac:spMk id="86" creationId="{A8308AA7-F63D-2487-A447-E875107DE196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3230002488" sldId="2147476169"/>
        </pc:sldMkLst>
        <pc:spChg chg="mod">
          <ac:chgData name="Alessio Terzani" userId="00a1495a-4b52-4cff-b33c-09254933c8d8" providerId="ADAL" clId="{35593DFE-1E23-4715-8449-BB2FFC1B3E4E}" dt="2024-11-12T13:56:02.611" v="30" actId="790"/>
          <ac:spMkLst>
            <pc:docMk/>
            <pc:sldMk cId="3230002488" sldId="2147476169"/>
            <ac:spMk id="2" creationId="{204824C4-B166-4AF2-B445-97276044789E}"/>
          </ac:spMkLst>
        </pc:spChg>
        <pc:spChg chg="mod">
          <ac:chgData name="Alessio Terzani" userId="00a1495a-4b52-4cff-b33c-09254933c8d8" providerId="ADAL" clId="{35593DFE-1E23-4715-8449-BB2FFC1B3E4E}" dt="2024-11-12T13:56:02.611" v="33" actId="790"/>
          <ac:spMkLst>
            <pc:docMk/>
            <pc:sldMk cId="3230002488" sldId="2147476169"/>
            <ac:spMk id="8" creationId="{AE00A0F9-C575-47D5-B0C7-98DF069903CD}"/>
          </ac:spMkLst>
        </pc:spChg>
        <pc:spChg chg="mod">
          <ac:chgData name="Alessio Terzani" userId="00a1495a-4b52-4cff-b33c-09254933c8d8" providerId="ADAL" clId="{35593DFE-1E23-4715-8449-BB2FFC1B3E4E}" dt="2024-11-12T13:56:02.611" v="34" actId="790"/>
          <ac:spMkLst>
            <pc:docMk/>
            <pc:sldMk cId="3230002488" sldId="2147476169"/>
            <ac:spMk id="9" creationId="{C8391D70-3F95-41F7-9EBA-8CCA9B4A5183}"/>
          </ac:spMkLst>
        </pc:spChg>
        <pc:spChg chg="mod">
          <ac:chgData name="Alessio Terzani" userId="00a1495a-4b52-4cff-b33c-09254933c8d8" providerId="ADAL" clId="{35593DFE-1E23-4715-8449-BB2FFC1B3E4E}" dt="2024-11-12T13:56:02.629" v="35" actId="790"/>
          <ac:spMkLst>
            <pc:docMk/>
            <pc:sldMk cId="3230002488" sldId="2147476169"/>
            <ac:spMk id="10" creationId="{8BED9C02-E89F-49D1-866E-4E986ACAB099}"/>
          </ac:spMkLst>
        </pc:spChg>
        <pc:spChg chg="mod">
          <ac:chgData name="Alessio Terzani" userId="00a1495a-4b52-4cff-b33c-09254933c8d8" providerId="ADAL" clId="{35593DFE-1E23-4715-8449-BB2FFC1B3E4E}" dt="2024-11-12T13:56:02.611" v="31" actId="790"/>
          <ac:spMkLst>
            <pc:docMk/>
            <pc:sldMk cId="3230002488" sldId="2147476169"/>
            <ac:spMk id="16" creationId="{F1971607-6035-47C2-9F3A-66B9D6578A64}"/>
          </ac:spMkLst>
        </pc:spChg>
        <pc:spChg chg="mod">
          <ac:chgData name="Alessio Terzani" userId="00a1495a-4b52-4cff-b33c-09254933c8d8" providerId="ADAL" clId="{35593DFE-1E23-4715-8449-BB2FFC1B3E4E}" dt="2024-11-12T13:56:02.611" v="32" actId="790"/>
          <ac:spMkLst>
            <pc:docMk/>
            <pc:sldMk cId="3230002488" sldId="2147476169"/>
            <ac:spMk id="18" creationId="{CC830BBC-DF08-4949-ACCE-E732AE780A2A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3191278824" sldId="2147476170"/>
        </pc:sldMkLst>
        <pc:spChg chg="mod">
          <ac:chgData name="Alessio Terzani" userId="00a1495a-4b52-4cff-b33c-09254933c8d8" providerId="ADAL" clId="{35593DFE-1E23-4715-8449-BB2FFC1B3E4E}" dt="2024-11-12T13:56:02.579" v="4" actId="790"/>
          <ac:spMkLst>
            <pc:docMk/>
            <pc:sldMk cId="3191278824" sldId="2147476170"/>
            <ac:spMk id="2" creationId="{B418D572-9EC1-4C34-B4B5-88054B8B5472}"/>
          </ac:spMkLst>
        </pc:spChg>
        <pc:spChg chg="mod">
          <ac:chgData name="Alessio Terzani" userId="00a1495a-4b52-4cff-b33c-09254933c8d8" providerId="ADAL" clId="{35593DFE-1E23-4715-8449-BB2FFC1B3E4E}" dt="2024-11-12T13:56:02.579" v="5" actId="790"/>
          <ac:spMkLst>
            <pc:docMk/>
            <pc:sldMk cId="3191278824" sldId="2147476170"/>
            <ac:spMk id="6" creationId="{1C846F8A-23A7-46E2-8AF0-315D956A5E5F}"/>
          </ac:spMkLst>
        </pc:spChg>
        <pc:spChg chg="mod">
          <ac:chgData name="Alessio Terzani" userId="00a1495a-4b52-4cff-b33c-09254933c8d8" providerId="ADAL" clId="{35593DFE-1E23-4715-8449-BB2FFC1B3E4E}" dt="2024-11-12T13:56:02.579" v="6" actId="790"/>
          <ac:spMkLst>
            <pc:docMk/>
            <pc:sldMk cId="3191278824" sldId="2147476170"/>
            <ac:spMk id="7" creationId="{BA9423CD-11C3-4030-B12F-00F4CEEAD19E}"/>
          </ac:spMkLst>
        </pc:spChg>
        <pc:spChg chg="mod">
          <ac:chgData name="Alessio Terzani" userId="00a1495a-4b52-4cff-b33c-09254933c8d8" providerId="ADAL" clId="{35593DFE-1E23-4715-8449-BB2FFC1B3E4E}" dt="2024-11-12T13:56:02.579" v="7" actId="790"/>
          <ac:spMkLst>
            <pc:docMk/>
            <pc:sldMk cId="3191278824" sldId="2147476170"/>
            <ac:spMk id="8" creationId="{B4637261-AC2B-46C9-9C9D-6FFD5A85D86D}"/>
          </ac:spMkLst>
        </pc:spChg>
        <pc:spChg chg="mod">
          <ac:chgData name="Alessio Terzani" userId="00a1495a-4b52-4cff-b33c-09254933c8d8" providerId="ADAL" clId="{35593DFE-1E23-4715-8449-BB2FFC1B3E4E}" dt="2024-11-12T13:56:02.579" v="8" actId="790"/>
          <ac:spMkLst>
            <pc:docMk/>
            <pc:sldMk cId="3191278824" sldId="2147476170"/>
            <ac:spMk id="9" creationId="{3E420275-C6A4-41DB-9675-673E4C3684FF}"/>
          </ac:spMkLst>
        </pc:spChg>
        <pc:spChg chg="mod">
          <ac:chgData name="Alessio Terzani" userId="00a1495a-4b52-4cff-b33c-09254933c8d8" providerId="ADAL" clId="{35593DFE-1E23-4715-8449-BB2FFC1B3E4E}" dt="2024-11-12T13:56:02.579" v="9" actId="790"/>
          <ac:spMkLst>
            <pc:docMk/>
            <pc:sldMk cId="3191278824" sldId="2147476170"/>
            <ac:spMk id="12" creationId="{D2B11C95-A1B5-4801-89C4-4D67AA7B5B0C}"/>
          </ac:spMkLst>
        </pc:spChg>
        <pc:spChg chg="mod">
          <ac:chgData name="Alessio Terzani" userId="00a1495a-4b52-4cff-b33c-09254933c8d8" providerId="ADAL" clId="{35593DFE-1E23-4715-8449-BB2FFC1B3E4E}" dt="2024-11-12T13:56:02.579" v="10" actId="790"/>
          <ac:spMkLst>
            <pc:docMk/>
            <pc:sldMk cId="3191278824" sldId="2147476170"/>
            <ac:spMk id="13" creationId="{2EEAA943-7025-4C02-B935-7E0B3FD091E4}"/>
          </ac:spMkLst>
        </pc:spChg>
        <pc:spChg chg="mod">
          <ac:chgData name="Alessio Terzani" userId="00a1495a-4b52-4cff-b33c-09254933c8d8" providerId="ADAL" clId="{35593DFE-1E23-4715-8449-BB2FFC1B3E4E}" dt="2024-11-12T13:56:02.579" v="11" actId="790"/>
          <ac:spMkLst>
            <pc:docMk/>
            <pc:sldMk cId="3191278824" sldId="2147476170"/>
            <ac:spMk id="14" creationId="{73FCE13F-6420-4D6C-955D-D2D92E0F3FBE}"/>
          </ac:spMkLst>
        </pc:spChg>
        <pc:spChg chg="mod">
          <ac:chgData name="Alessio Terzani" userId="00a1495a-4b52-4cff-b33c-09254933c8d8" providerId="ADAL" clId="{35593DFE-1E23-4715-8449-BB2FFC1B3E4E}" dt="2024-11-12T13:56:02.579" v="12" actId="790"/>
          <ac:spMkLst>
            <pc:docMk/>
            <pc:sldMk cId="3191278824" sldId="2147476170"/>
            <ac:spMk id="15" creationId="{0857844A-CED3-446C-8EA3-BD87E7E8780D}"/>
          </ac:spMkLst>
        </pc:spChg>
        <pc:spChg chg="mod">
          <ac:chgData name="Alessio Terzani" userId="00a1495a-4b52-4cff-b33c-09254933c8d8" providerId="ADAL" clId="{35593DFE-1E23-4715-8449-BB2FFC1B3E4E}" dt="2024-11-12T13:56:02.579" v="13" actId="790"/>
          <ac:spMkLst>
            <pc:docMk/>
            <pc:sldMk cId="3191278824" sldId="2147476170"/>
            <ac:spMk id="16" creationId="{7E0B1421-C29D-489D-8DB7-C404A33CBA7C}"/>
          </ac:spMkLst>
        </pc:spChg>
        <pc:spChg chg="mod">
          <ac:chgData name="Alessio Terzani" userId="00a1495a-4b52-4cff-b33c-09254933c8d8" providerId="ADAL" clId="{35593DFE-1E23-4715-8449-BB2FFC1B3E4E}" dt="2024-11-12T13:56:02.579" v="14" actId="790"/>
          <ac:spMkLst>
            <pc:docMk/>
            <pc:sldMk cId="3191278824" sldId="2147476170"/>
            <ac:spMk id="17" creationId="{14DA2BF4-6668-4D5D-AE41-C3825B0F4167}"/>
          </ac:spMkLst>
        </pc:spChg>
        <pc:spChg chg="mod">
          <ac:chgData name="Alessio Terzani" userId="00a1495a-4b52-4cff-b33c-09254933c8d8" providerId="ADAL" clId="{35593DFE-1E23-4715-8449-BB2FFC1B3E4E}" dt="2024-11-12T13:56:02.595" v="15" actId="790"/>
          <ac:spMkLst>
            <pc:docMk/>
            <pc:sldMk cId="3191278824" sldId="2147476170"/>
            <ac:spMk id="18" creationId="{9B2DFDEE-22AF-44B8-B688-B6CC052AC175}"/>
          </ac:spMkLst>
        </pc:spChg>
        <pc:spChg chg="mod">
          <ac:chgData name="Alessio Terzani" userId="00a1495a-4b52-4cff-b33c-09254933c8d8" providerId="ADAL" clId="{35593DFE-1E23-4715-8449-BB2FFC1B3E4E}" dt="2024-11-12T13:56:02.595" v="25" actId="790"/>
          <ac:spMkLst>
            <pc:docMk/>
            <pc:sldMk cId="3191278824" sldId="2147476170"/>
            <ac:spMk id="19" creationId="{83B8926F-08B3-4CD0-BF3D-34CF7D2055C1}"/>
          </ac:spMkLst>
        </pc:spChg>
        <pc:spChg chg="mod">
          <ac:chgData name="Alessio Terzani" userId="00a1495a-4b52-4cff-b33c-09254933c8d8" providerId="ADAL" clId="{35593DFE-1E23-4715-8449-BB2FFC1B3E4E}" dt="2024-11-12T13:56:02.595" v="16" actId="790"/>
          <ac:spMkLst>
            <pc:docMk/>
            <pc:sldMk cId="3191278824" sldId="2147476170"/>
            <ac:spMk id="20" creationId="{2BC7CB53-ED11-4B02-BFED-2DBB5CB717C0}"/>
          </ac:spMkLst>
        </pc:spChg>
        <pc:spChg chg="mod">
          <ac:chgData name="Alessio Terzani" userId="00a1495a-4b52-4cff-b33c-09254933c8d8" providerId="ADAL" clId="{35593DFE-1E23-4715-8449-BB2FFC1B3E4E}" dt="2024-11-12T13:56:02.595" v="17" actId="790"/>
          <ac:spMkLst>
            <pc:docMk/>
            <pc:sldMk cId="3191278824" sldId="2147476170"/>
            <ac:spMk id="21" creationId="{3666E9FD-26EF-4B34-BDEF-0F47DF112042}"/>
          </ac:spMkLst>
        </pc:spChg>
        <pc:spChg chg="mod">
          <ac:chgData name="Alessio Terzani" userId="00a1495a-4b52-4cff-b33c-09254933c8d8" providerId="ADAL" clId="{35593DFE-1E23-4715-8449-BB2FFC1B3E4E}" dt="2024-11-12T13:56:02.595" v="18" actId="790"/>
          <ac:spMkLst>
            <pc:docMk/>
            <pc:sldMk cId="3191278824" sldId="2147476170"/>
            <ac:spMk id="22" creationId="{9750B8DA-93CB-4331-B7AA-E1887605B27A}"/>
          </ac:spMkLst>
        </pc:spChg>
        <pc:spChg chg="mod">
          <ac:chgData name="Alessio Terzani" userId="00a1495a-4b52-4cff-b33c-09254933c8d8" providerId="ADAL" clId="{35593DFE-1E23-4715-8449-BB2FFC1B3E4E}" dt="2024-11-12T13:56:02.611" v="27" actId="790"/>
          <ac:spMkLst>
            <pc:docMk/>
            <pc:sldMk cId="3191278824" sldId="2147476170"/>
            <ac:spMk id="23" creationId="{AB179375-5012-4971-BA6F-4341713A7245}"/>
          </ac:spMkLst>
        </pc:spChg>
        <pc:spChg chg="mod">
          <ac:chgData name="Alessio Terzani" userId="00a1495a-4b52-4cff-b33c-09254933c8d8" providerId="ADAL" clId="{35593DFE-1E23-4715-8449-BB2FFC1B3E4E}" dt="2024-11-12T13:56:02.595" v="19" actId="790"/>
          <ac:spMkLst>
            <pc:docMk/>
            <pc:sldMk cId="3191278824" sldId="2147476170"/>
            <ac:spMk id="24" creationId="{5909EEF8-2783-4903-BCDB-C52086612B51}"/>
          </ac:spMkLst>
        </pc:spChg>
        <pc:spChg chg="mod">
          <ac:chgData name="Alessio Terzani" userId="00a1495a-4b52-4cff-b33c-09254933c8d8" providerId="ADAL" clId="{35593DFE-1E23-4715-8449-BB2FFC1B3E4E}" dt="2024-11-12T13:56:02.595" v="20" actId="790"/>
          <ac:spMkLst>
            <pc:docMk/>
            <pc:sldMk cId="3191278824" sldId="2147476170"/>
            <ac:spMk id="25" creationId="{2ACC8356-C653-4F51-9516-8E002E18073D}"/>
          </ac:spMkLst>
        </pc:spChg>
        <pc:spChg chg="mod">
          <ac:chgData name="Alessio Terzani" userId="00a1495a-4b52-4cff-b33c-09254933c8d8" providerId="ADAL" clId="{35593DFE-1E23-4715-8449-BB2FFC1B3E4E}" dt="2024-11-12T13:56:02.595" v="21" actId="790"/>
          <ac:spMkLst>
            <pc:docMk/>
            <pc:sldMk cId="3191278824" sldId="2147476170"/>
            <ac:spMk id="33" creationId="{7AE2699C-DC3B-47C5-8C28-95D32C699D27}"/>
          </ac:spMkLst>
        </pc:spChg>
        <pc:spChg chg="mod">
          <ac:chgData name="Alessio Terzani" userId="00a1495a-4b52-4cff-b33c-09254933c8d8" providerId="ADAL" clId="{35593DFE-1E23-4715-8449-BB2FFC1B3E4E}" dt="2024-11-12T13:56:02.595" v="22" actId="790"/>
          <ac:spMkLst>
            <pc:docMk/>
            <pc:sldMk cId="3191278824" sldId="2147476170"/>
            <ac:spMk id="34" creationId="{F496F2D4-6D1D-4944-A1BA-8755036D60B0}"/>
          </ac:spMkLst>
        </pc:spChg>
        <pc:spChg chg="mod">
          <ac:chgData name="Alessio Terzani" userId="00a1495a-4b52-4cff-b33c-09254933c8d8" providerId="ADAL" clId="{35593DFE-1E23-4715-8449-BB2FFC1B3E4E}" dt="2024-11-12T13:56:02.595" v="23" actId="790"/>
          <ac:spMkLst>
            <pc:docMk/>
            <pc:sldMk cId="3191278824" sldId="2147476170"/>
            <ac:spMk id="35" creationId="{6EEC17EF-15E3-4404-83EA-1B2653433DF6}"/>
          </ac:spMkLst>
        </pc:spChg>
        <pc:spChg chg="mod">
          <ac:chgData name="Alessio Terzani" userId="00a1495a-4b52-4cff-b33c-09254933c8d8" providerId="ADAL" clId="{35593DFE-1E23-4715-8449-BB2FFC1B3E4E}" dt="2024-11-12T13:56:02.595" v="24" actId="790"/>
          <ac:spMkLst>
            <pc:docMk/>
            <pc:sldMk cId="3191278824" sldId="2147476170"/>
            <ac:spMk id="37" creationId="{301A51DF-12AA-44D7-A1C0-326CBE3BE609}"/>
          </ac:spMkLst>
        </pc:spChg>
        <pc:spChg chg="mod">
          <ac:chgData name="Alessio Terzani" userId="00a1495a-4b52-4cff-b33c-09254933c8d8" providerId="ADAL" clId="{35593DFE-1E23-4715-8449-BB2FFC1B3E4E}" dt="2024-11-12T13:56:02.611" v="26" actId="790"/>
          <ac:spMkLst>
            <pc:docMk/>
            <pc:sldMk cId="3191278824" sldId="2147476170"/>
            <ac:spMk id="38" creationId="{0E44B49E-7A61-40A1-BF2D-1A26CDE099BA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44.769" v="3648" actId="47"/>
        <pc:sldMkLst>
          <pc:docMk/>
          <pc:sldMk cId="3229402795" sldId="2147479305"/>
        </pc:sldMkLst>
        <pc:spChg chg="mod">
          <ac:chgData name="Alessio Terzani" userId="00a1495a-4b52-4cff-b33c-09254933c8d8" providerId="ADAL" clId="{35593DFE-1E23-4715-8449-BB2FFC1B3E4E}" dt="2024-11-12T13:56:02.794" v="108" actId="790"/>
          <ac:spMkLst>
            <pc:docMk/>
            <pc:sldMk cId="3229402795" sldId="2147479305"/>
            <ac:spMk id="2" creationId="{9AE73C81-81AA-E03C-C6E6-093FF812B3BD}"/>
          </ac:spMkLst>
        </pc:spChg>
        <pc:spChg chg="mod">
          <ac:chgData name="Alessio Terzani" userId="00a1495a-4b52-4cff-b33c-09254933c8d8" providerId="ADAL" clId="{35593DFE-1E23-4715-8449-BB2FFC1B3E4E}" dt="2024-11-12T13:56:02.794" v="107" actId="790"/>
          <ac:spMkLst>
            <pc:docMk/>
            <pc:sldMk cId="3229402795" sldId="2147479305"/>
            <ac:spMk id="3" creationId="{17D5CE7D-CCF0-44B0-843A-8D46859C44EE}"/>
          </ac:spMkLst>
        </pc:spChg>
      </pc:sldChg>
      <pc:sldChg chg="modSp mod">
        <pc:chgData name="Alessio Terzani" userId="00a1495a-4b52-4cff-b33c-09254933c8d8" providerId="ADAL" clId="{35593DFE-1E23-4715-8449-BB2FFC1B3E4E}" dt="2024-11-12T13:56:02.794" v="111" actId="790"/>
        <pc:sldMkLst>
          <pc:docMk/>
          <pc:sldMk cId="1317593673" sldId="2147479340"/>
        </pc:sldMkLst>
        <pc:spChg chg="mod">
          <ac:chgData name="Alessio Terzani" userId="00a1495a-4b52-4cff-b33c-09254933c8d8" providerId="ADAL" clId="{35593DFE-1E23-4715-8449-BB2FFC1B3E4E}" dt="2024-11-12T13:56:02.794" v="111" actId="790"/>
          <ac:spMkLst>
            <pc:docMk/>
            <pc:sldMk cId="1317593673" sldId="2147479340"/>
            <ac:spMk id="4" creationId="{D702F859-F292-9B0E-B5A3-713957A267AE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2607115316" sldId="2147483516"/>
        </pc:sldMkLst>
        <pc:spChg chg="mod">
          <ac:chgData name="Alessio Terzani" userId="00a1495a-4b52-4cff-b33c-09254933c8d8" providerId="ADAL" clId="{35593DFE-1E23-4715-8449-BB2FFC1B3E4E}" dt="2024-11-12T13:56:02.564" v="2" actId="790"/>
          <ac:spMkLst>
            <pc:docMk/>
            <pc:sldMk cId="2607115316" sldId="2147483516"/>
            <ac:spMk id="5" creationId="{6FB02084-F0AC-A811-E201-8A20334E068D}"/>
          </ac:spMkLst>
        </pc:spChg>
        <pc:spChg chg="mod">
          <ac:chgData name="Alessio Terzani" userId="00a1495a-4b52-4cff-b33c-09254933c8d8" providerId="ADAL" clId="{35593DFE-1E23-4715-8449-BB2FFC1B3E4E}" dt="2024-11-12T13:56:02.564" v="3" actId="790"/>
          <ac:spMkLst>
            <pc:docMk/>
            <pc:sldMk cId="2607115316" sldId="2147483516"/>
            <ac:spMk id="6" creationId="{D4288F23-8F5C-9BA5-872F-E8BF2296F954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613563572" sldId="2147483518"/>
        </pc:sldMkLst>
        <pc:spChg chg="mod">
          <ac:chgData name="Alessio Terzani" userId="00a1495a-4b52-4cff-b33c-09254933c8d8" providerId="ADAL" clId="{35593DFE-1E23-4715-8449-BB2FFC1B3E4E}" dt="2024-11-12T13:58:34.801" v="3643" actId="20577"/>
          <ac:spMkLst>
            <pc:docMk/>
            <pc:sldMk cId="613563572" sldId="2147483518"/>
            <ac:spMk id="4" creationId="{9D1603A8-B106-49C8-9A85-772F771CEA7B}"/>
          </ac:spMkLst>
        </pc:spChg>
        <pc:spChg chg="mod">
          <ac:chgData name="Alessio Terzani" userId="00a1495a-4b52-4cff-b33c-09254933c8d8" providerId="ADAL" clId="{35593DFE-1E23-4715-8449-BB2FFC1B3E4E}" dt="2024-11-12T13:56:02.611" v="29" actId="790"/>
          <ac:spMkLst>
            <pc:docMk/>
            <pc:sldMk cId="613563572" sldId="2147483518"/>
            <ac:spMk id="5" creationId="{EBE0C4A5-D42F-44F1-9F5A-67BBFB530625}"/>
          </ac:spMkLst>
        </pc:spChg>
      </pc:sldChg>
      <pc:sldChg chg="addSp delSp modSp del mod">
        <pc:chgData name="Alessio Terzani" userId="00a1495a-4b52-4cff-b33c-09254933c8d8" providerId="ADAL" clId="{35593DFE-1E23-4715-8449-BB2FFC1B3E4E}" dt="2024-11-22T08:21:24.910" v="5954" actId="47"/>
        <pc:sldMkLst>
          <pc:docMk/>
          <pc:sldMk cId="2454588865" sldId="2147483521"/>
        </pc:sldMkLst>
        <pc:spChg chg="del mod">
          <ac:chgData name="Alessio Terzani" userId="00a1495a-4b52-4cff-b33c-09254933c8d8" providerId="ADAL" clId="{35593DFE-1E23-4715-8449-BB2FFC1B3E4E}" dt="2024-11-12T14:00:22.011" v="3677" actId="478"/>
          <ac:spMkLst>
            <pc:docMk/>
            <pc:sldMk cId="2454588865" sldId="2147483521"/>
            <ac:spMk id="2" creationId="{C0C3D6C9-F714-E277-4E1C-0E14599DD588}"/>
          </ac:spMkLst>
        </pc:spChg>
        <pc:spChg chg="add">
          <ac:chgData name="Alessio Terzani" userId="00a1495a-4b52-4cff-b33c-09254933c8d8" providerId="ADAL" clId="{35593DFE-1E23-4715-8449-BB2FFC1B3E4E}" dt="2024-11-15T12:10:59.521" v="3807"/>
          <ac:spMkLst>
            <pc:docMk/>
            <pc:sldMk cId="2454588865" sldId="2147483521"/>
            <ac:spMk id="6" creationId="{0C284E46-1EB7-5926-41DB-BE414854F267}"/>
          </ac:spMkLst>
        </pc:spChg>
        <pc:spChg chg="add mod">
          <ac:chgData name="Alessio Terzani" userId="00a1495a-4b52-4cff-b33c-09254933c8d8" providerId="ADAL" clId="{35593DFE-1E23-4715-8449-BB2FFC1B3E4E}" dt="2024-11-15T12:11:04.786" v="3809"/>
          <ac:spMkLst>
            <pc:docMk/>
            <pc:sldMk cId="2454588865" sldId="2147483521"/>
            <ac:spMk id="7" creationId="{4A23F9FB-7CF7-A052-768A-B7EE90F7D168}"/>
          </ac:spMkLst>
        </pc:spChg>
        <pc:spChg chg="del mod">
          <ac:chgData name="Alessio Terzani" userId="00a1495a-4b52-4cff-b33c-09254933c8d8" providerId="ADAL" clId="{35593DFE-1E23-4715-8449-BB2FFC1B3E4E}" dt="2024-11-12T14:00:25.945" v="3678" actId="478"/>
          <ac:spMkLst>
            <pc:docMk/>
            <pc:sldMk cId="2454588865" sldId="2147483521"/>
            <ac:spMk id="9" creationId="{454572B3-952B-2093-0985-3572247FB55A}"/>
          </ac:spMkLst>
        </pc:spChg>
        <pc:spChg chg="mod">
          <ac:chgData name="Alessio Terzani" userId="00a1495a-4b52-4cff-b33c-09254933c8d8" providerId="ADAL" clId="{35593DFE-1E23-4715-8449-BB2FFC1B3E4E}" dt="2024-11-22T07:42:37.375" v="5283" actId="20577"/>
          <ac:spMkLst>
            <pc:docMk/>
            <pc:sldMk cId="2454588865" sldId="2147483521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22T08:20:41.500" v="5939" actId="15"/>
          <ac:spMkLst>
            <pc:docMk/>
            <pc:sldMk cId="2454588865" sldId="2147483521"/>
            <ac:spMk id="11" creationId="{2E8E8F9E-D1C4-4C6A-B250-14307A886012}"/>
          </ac:spMkLst>
        </pc:spChg>
        <pc:spChg chg="del mod">
          <ac:chgData name="Alessio Terzani" userId="00a1495a-4b52-4cff-b33c-09254933c8d8" providerId="ADAL" clId="{35593DFE-1E23-4715-8449-BB2FFC1B3E4E}" dt="2024-11-12T14:00:25.945" v="3678" actId="478"/>
          <ac:spMkLst>
            <pc:docMk/>
            <pc:sldMk cId="2454588865" sldId="2147483521"/>
            <ac:spMk id="17" creationId="{D3CF47B8-002C-95A5-8CCB-4A747F9CBAA4}"/>
          </ac:spMkLst>
        </pc:spChg>
        <pc:spChg chg="add">
          <ac:chgData name="Alessio Terzani" userId="00a1495a-4b52-4cff-b33c-09254933c8d8" providerId="ADAL" clId="{35593DFE-1E23-4715-8449-BB2FFC1B3E4E}" dt="2024-11-15T12:11:07.399" v="3810"/>
          <ac:spMkLst>
            <pc:docMk/>
            <pc:sldMk cId="2454588865" sldId="2147483521"/>
            <ac:spMk id="18" creationId="{70468D99-AF1F-F44C-6574-BE8E71017D83}"/>
          </ac:spMkLst>
        </pc:spChg>
        <pc:picChg chg="del">
          <ac:chgData name="Alessio Terzani" userId="00a1495a-4b52-4cff-b33c-09254933c8d8" providerId="ADAL" clId="{35593DFE-1E23-4715-8449-BB2FFC1B3E4E}" dt="2024-11-12T14:00:25.945" v="3678" actId="478"/>
          <ac:picMkLst>
            <pc:docMk/>
            <pc:sldMk cId="2454588865" sldId="2147483521"/>
            <ac:picMk id="3" creationId="{C32AB110-39FE-983E-AABD-317C21016CE7}"/>
          </ac:picMkLst>
        </pc:picChg>
        <pc:picChg chg="del">
          <ac:chgData name="Alessio Terzani" userId="00a1495a-4b52-4cff-b33c-09254933c8d8" providerId="ADAL" clId="{35593DFE-1E23-4715-8449-BB2FFC1B3E4E}" dt="2024-11-12T14:00:25.945" v="3678" actId="478"/>
          <ac:picMkLst>
            <pc:docMk/>
            <pc:sldMk cId="2454588865" sldId="2147483521"/>
            <ac:picMk id="4" creationId="{A637F0F2-A273-7111-2ED9-DF299E85F573}"/>
          </ac:picMkLst>
        </pc:picChg>
        <pc:picChg chg="del">
          <ac:chgData name="Alessio Terzani" userId="00a1495a-4b52-4cff-b33c-09254933c8d8" providerId="ADAL" clId="{35593DFE-1E23-4715-8449-BB2FFC1B3E4E}" dt="2024-11-12T14:00:25.945" v="3678" actId="478"/>
          <ac:picMkLst>
            <pc:docMk/>
            <pc:sldMk cId="2454588865" sldId="2147483521"/>
            <ac:picMk id="5" creationId="{D74488D1-ACF2-0C51-8B0C-1BD99F5CBA63}"/>
          </ac:picMkLst>
        </pc:picChg>
        <pc:picChg chg="del">
          <ac:chgData name="Alessio Terzani" userId="00a1495a-4b52-4cff-b33c-09254933c8d8" providerId="ADAL" clId="{35593DFE-1E23-4715-8449-BB2FFC1B3E4E}" dt="2024-11-12T14:00:25.945" v="3678" actId="478"/>
          <ac:picMkLst>
            <pc:docMk/>
            <pc:sldMk cId="2454588865" sldId="2147483521"/>
            <ac:picMk id="8" creationId="{758B1D59-8CA2-F1D1-37FB-41BBFF852841}"/>
          </ac:picMkLst>
        </pc:picChg>
        <pc:picChg chg="del">
          <ac:chgData name="Alessio Terzani" userId="00a1495a-4b52-4cff-b33c-09254933c8d8" providerId="ADAL" clId="{35593DFE-1E23-4715-8449-BB2FFC1B3E4E}" dt="2024-11-12T14:00:25.945" v="3678" actId="478"/>
          <ac:picMkLst>
            <pc:docMk/>
            <pc:sldMk cId="2454588865" sldId="2147483521"/>
            <ac:picMk id="12" creationId="{AB82D878-2616-DE2A-ED36-8B1F2D21A964}"/>
          </ac:picMkLst>
        </pc:picChg>
        <pc:picChg chg="del">
          <ac:chgData name="Alessio Terzani" userId="00a1495a-4b52-4cff-b33c-09254933c8d8" providerId="ADAL" clId="{35593DFE-1E23-4715-8449-BB2FFC1B3E4E}" dt="2024-11-12T14:00:25.945" v="3678" actId="478"/>
          <ac:picMkLst>
            <pc:docMk/>
            <pc:sldMk cId="2454588865" sldId="2147483521"/>
            <ac:picMk id="13" creationId="{0BC88B69-7375-4425-CFFF-DD3D731E233F}"/>
          </ac:picMkLst>
        </pc:picChg>
        <pc:picChg chg="del">
          <ac:chgData name="Alessio Terzani" userId="00a1495a-4b52-4cff-b33c-09254933c8d8" providerId="ADAL" clId="{35593DFE-1E23-4715-8449-BB2FFC1B3E4E}" dt="2024-11-12T14:00:25.945" v="3678" actId="478"/>
          <ac:picMkLst>
            <pc:docMk/>
            <pc:sldMk cId="2454588865" sldId="2147483521"/>
            <ac:picMk id="14" creationId="{9C022CE5-0B6A-BB48-09B3-AF51559FFA94}"/>
          </ac:picMkLst>
        </pc:picChg>
        <pc:picChg chg="del">
          <ac:chgData name="Alessio Terzani" userId="00a1495a-4b52-4cff-b33c-09254933c8d8" providerId="ADAL" clId="{35593DFE-1E23-4715-8449-BB2FFC1B3E4E}" dt="2024-11-12T14:00:25.945" v="3678" actId="478"/>
          <ac:picMkLst>
            <pc:docMk/>
            <pc:sldMk cId="2454588865" sldId="2147483521"/>
            <ac:picMk id="15" creationId="{A09BBBBF-4215-5DB4-936A-025147C8024E}"/>
          </ac:picMkLst>
        </pc:picChg>
        <pc:picChg chg="del">
          <ac:chgData name="Alessio Terzani" userId="00a1495a-4b52-4cff-b33c-09254933c8d8" providerId="ADAL" clId="{35593DFE-1E23-4715-8449-BB2FFC1B3E4E}" dt="2024-11-12T14:00:25.945" v="3678" actId="478"/>
          <ac:picMkLst>
            <pc:docMk/>
            <pc:sldMk cId="2454588865" sldId="2147483521"/>
            <ac:picMk id="16" creationId="{719B17D7-B523-6D3F-9F48-D94DC97F4B42}"/>
          </ac:picMkLst>
        </pc:picChg>
      </pc:sldChg>
      <pc:sldChg chg="modSp add del mod">
        <pc:chgData name="Alessio Terzani" userId="00a1495a-4b52-4cff-b33c-09254933c8d8" providerId="ADAL" clId="{35593DFE-1E23-4715-8449-BB2FFC1B3E4E}" dt="2024-11-22T08:34:10.693" v="6239" actId="47"/>
        <pc:sldMkLst>
          <pc:docMk/>
          <pc:sldMk cId="1859755450" sldId="2147483522"/>
        </pc:sldMkLst>
        <pc:spChg chg="mod">
          <ac:chgData name="Alessio Terzani" userId="00a1495a-4b52-4cff-b33c-09254933c8d8" providerId="ADAL" clId="{35593DFE-1E23-4715-8449-BB2FFC1B3E4E}" dt="2024-11-15T13:39:17.279" v="4371" actId="20577"/>
          <ac:spMkLst>
            <pc:docMk/>
            <pc:sldMk cId="1859755450" sldId="2147483522"/>
            <ac:spMk id="11" creationId="{2E8E8F9E-D1C4-4C6A-B250-14307A886012}"/>
          </ac:spMkLst>
        </pc:spChg>
      </pc:sldChg>
      <pc:sldChg chg="add del">
        <pc:chgData name="Alessio Terzani" userId="00a1495a-4b52-4cff-b33c-09254933c8d8" providerId="ADAL" clId="{35593DFE-1E23-4715-8449-BB2FFC1B3E4E}" dt="2024-11-22T07:44:29.063" v="5330" actId="47"/>
        <pc:sldMkLst>
          <pc:docMk/>
          <pc:sldMk cId="2853845095" sldId="2147483523"/>
        </pc:sldMkLst>
      </pc:sldChg>
      <pc:sldChg chg="modSp add mod">
        <pc:chgData name="Alessio Terzani" userId="00a1495a-4b52-4cff-b33c-09254933c8d8" providerId="ADAL" clId="{35593DFE-1E23-4715-8449-BB2FFC1B3E4E}" dt="2024-11-25T07:31:28.469" v="7142" actId="33524"/>
        <pc:sldMkLst>
          <pc:docMk/>
          <pc:sldMk cId="559752976" sldId="2147483524"/>
        </pc:sldMkLst>
        <pc:spChg chg="mod">
          <ac:chgData name="Alessio Terzani" userId="00a1495a-4b52-4cff-b33c-09254933c8d8" providerId="ADAL" clId="{35593DFE-1E23-4715-8449-BB2FFC1B3E4E}" dt="2024-11-22T07:42:17.761" v="5273" actId="20577"/>
          <ac:spMkLst>
            <pc:docMk/>
            <pc:sldMk cId="559752976" sldId="2147483524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25T07:31:28.469" v="7142" actId="33524"/>
          <ac:spMkLst>
            <pc:docMk/>
            <pc:sldMk cId="559752976" sldId="2147483524"/>
            <ac:spMk id="11" creationId="{2E8E8F9E-D1C4-4C6A-B250-14307A886012}"/>
          </ac:spMkLst>
        </pc:spChg>
      </pc:sldChg>
      <pc:sldChg chg="modSp add del mod modShow">
        <pc:chgData name="Alessio Terzani" userId="00a1495a-4b52-4cff-b33c-09254933c8d8" providerId="ADAL" clId="{35593DFE-1E23-4715-8449-BB2FFC1B3E4E}" dt="2024-11-27T06:19:57.165" v="9650" actId="47"/>
        <pc:sldMkLst>
          <pc:docMk/>
          <pc:sldMk cId="1267215606" sldId="2147483525"/>
        </pc:sldMkLst>
        <pc:spChg chg="mod">
          <ac:chgData name="Alessio Terzani" userId="00a1495a-4b52-4cff-b33c-09254933c8d8" providerId="ADAL" clId="{35593DFE-1E23-4715-8449-BB2FFC1B3E4E}" dt="2024-11-22T07:43:23.332" v="5311" actId="20577"/>
          <ac:spMkLst>
            <pc:docMk/>
            <pc:sldMk cId="1267215606" sldId="2147483525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22T08:41:28.528" v="6443" actId="13926"/>
          <ac:spMkLst>
            <pc:docMk/>
            <pc:sldMk cId="1267215606" sldId="2147483525"/>
            <ac:spMk id="11" creationId="{2E8E8F9E-D1C4-4C6A-B250-14307A886012}"/>
          </ac:spMkLst>
        </pc:spChg>
      </pc:sldChg>
      <pc:sldChg chg="modSp add mod">
        <pc:chgData name="Alessio Terzani" userId="00a1495a-4b52-4cff-b33c-09254933c8d8" providerId="ADAL" clId="{35593DFE-1E23-4715-8449-BB2FFC1B3E4E}" dt="2024-11-27T06:46:13.709" v="10648" actId="1035"/>
        <pc:sldMkLst>
          <pc:docMk/>
          <pc:sldMk cId="2847237877" sldId="2147483526"/>
        </pc:sldMkLst>
        <pc:spChg chg="mod">
          <ac:chgData name="Alessio Terzani" userId="00a1495a-4b52-4cff-b33c-09254933c8d8" providerId="ADAL" clId="{35593DFE-1E23-4715-8449-BB2FFC1B3E4E}" dt="2024-11-22T07:43:34.666" v="5321" actId="20577"/>
          <ac:spMkLst>
            <pc:docMk/>
            <pc:sldMk cId="2847237877" sldId="2147483526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27T06:46:13.709" v="10648" actId="1035"/>
          <ac:spMkLst>
            <pc:docMk/>
            <pc:sldMk cId="2847237877" sldId="2147483526"/>
            <ac:spMk id="11" creationId="{2E8E8F9E-D1C4-4C6A-B250-14307A886012}"/>
          </ac:spMkLst>
        </pc:spChg>
      </pc:sldChg>
      <pc:sldChg chg="modSp add mod">
        <pc:chgData name="Alessio Terzani" userId="00a1495a-4b52-4cff-b33c-09254933c8d8" providerId="ADAL" clId="{35593DFE-1E23-4715-8449-BB2FFC1B3E4E}" dt="2024-11-27T06:44:40.497" v="10619" actId="20577"/>
        <pc:sldMkLst>
          <pc:docMk/>
          <pc:sldMk cId="2436621416" sldId="2147483527"/>
        </pc:sldMkLst>
        <pc:spChg chg="mod">
          <ac:chgData name="Alessio Terzani" userId="00a1495a-4b52-4cff-b33c-09254933c8d8" providerId="ADAL" clId="{35593DFE-1E23-4715-8449-BB2FFC1B3E4E}" dt="2024-11-22T08:20:55.721" v="5950" actId="20577"/>
          <ac:spMkLst>
            <pc:docMk/>
            <pc:sldMk cId="2436621416" sldId="2147483527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27T06:44:40.497" v="10619" actId="20577"/>
          <ac:spMkLst>
            <pc:docMk/>
            <pc:sldMk cId="2436621416" sldId="2147483527"/>
            <ac:spMk id="11" creationId="{2E8E8F9E-D1C4-4C6A-B250-14307A886012}"/>
          </ac:spMkLst>
        </pc:spChg>
      </pc:sldChg>
      <pc:sldChg chg="modSp add mod">
        <pc:chgData name="Alessio Terzani" userId="00a1495a-4b52-4cff-b33c-09254933c8d8" providerId="ADAL" clId="{35593DFE-1E23-4715-8449-BB2FFC1B3E4E}" dt="2024-11-27T06:33:47.386" v="10329" actId="6549"/>
        <pc:sldMkLst>
          <pc:docMk/>
          <pc:sldMk cId="3869192287" sldId="2147483528"/>
        </pc:sldMkLst>
        <pc:spChg chg="mod">
          <ac:chgData name="Alessio Terzani" userId="00a1495a-4b52-4cff-b33c-09254933c8d8" providerId="ADAL" clId="{35593DFE-1E23-4715-8449-BB2FFC1B3E4E}" dt="2024-11-27T06:33:47.386" v="10329" actId="6549"/>
          <ac:spMkLst>
            <pc:docMk/>
            <pc:sldMk cId="3869192287" sldId="2147483528"/>
            <ac:spMk id="11" creationId="{2E8E8F9E-D1C4-4C6A-B250-14307A886012}"/>
          </ac:spMkLst>
        </pc:spChg>
      </pc:sldChg>
      <pc:sldChg chg="modSp add mod">
        <pc:chgData name="Alessio Terzani" userId="00a1495a-4b52-4cff-b33c-09254933c8d8" providerId="ADAL" clId="{35593DFE-1E23-4715-8449-BB2FFC1B3E4E}" dt="2024-11-27T06:52:20.479" v="10750" actId="20577"/>
        <pc:sldMkLst>
          <pc:docMk/>
          <pc:sldMk cId="1853454574" sldId="2147483529"/>
        </pc:sldMkLst>
        <pc:spChg chg="mod">
          <ac:chgData name="Alessio Terzani" userId="00a1495a-4b52-4cff-b33c-09254933c8d8" providerId="ADAL" clId="{35593DFE-1E23-4715-8449-BB2FFC1B3E4E}" dt="2024-11-27T06:52:20.479" v="10750" actId="20577"/>
          <ac:spMkLst>
            <pc:docMk/>
            <pc:sldMk cId="1853454574" sldId="2147483529"/>
            <ac:spMk id="11" creationId="{2E8E8F9E-D1C4-4C6A-B250-14307A886012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318731504" sldId="2147483547"/>
        </pc:sldMkLst>
        <pc:spChg chg="mod">
          <ac:chgData name="Alessio Terzani" userId="00a1495a-4b52-4cff-b33c-09254933c8d8" providerId="ADAL" clId="{35593DFE-1E23-4715-8449-BB2FFC1B3E4E}" dt="2024-11-12T13:56:02.692" v="61" actId="790"/>
          <ac:spMkLst>
            <pc:docMk/>
            <pc:sldMk cId="318731504" sldId="2147483547"/>
            <ac:spMk id="2" creationId="{9163B505-5DF5-44B8-BB54-C8151EE3D939}"/>
          </ac:spMkLst>
        </pc:spChg>
        <pc:spChg chg="mod">
          <ac:chgData name="Alessio Terzani" userId="00a1495a-4b52-4cff-b33c-09254933c8d8" providerId="ADAL" clId="{35593DFE-1E23-4715-8449-BB2FFC1B3E4E}" dt="2024-11-12T13:56:02.676" v="59" actId="790"/>
          <ac:spMkLst>
            <pc:docMk/>
            <pc:sldMk cId="318731504" sldId="2147483547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12T13:56:02.692" v="60" actId="790"/>
          <ac:spMkLst>
            <pc:docMk/>
            <pc:sldMk cId="318731504" sldId="2147483547"/>
            <ac:spMk id="11" creationId="{2E8E8F9E-D1C4-4C6A-B250-14307A886012}"/>
          </ac:spMkLst>
        </pc:spChg>
        <pc:spChg chg="mod">
          <ac:chgData name="Alessio Terzani" userId="00a1495a-4b52-4cff-b33c-09254933c8d8" providerId="ADAL" clId="{35593DFE-1E23-4715-8449-BB2FFC1B3E4E}" dt="2024-11-12T13:56:02.692" v="62" actId="790"/>
          <ac:spMkLst>
            <pc:docMk/>
            <pc:sldMk cId="318731504" sldId="2147483547"/>
            <ac:spMk id="109" creationId="{829CD878-002D-E681-DC88-87D0AFD38E3A}"/>
          </ac:spMkLst>
        </pc:spChg>
        <pc:spChg chg="mod">
          <ac:chgData name="Alessio Terzani" userId="00a1495a-4b52-4cff-b33c-09254933c8d8" providerId="ADAL" clId="{35593DFE-1E23-4715-8449-BB2FFC1B3E4E}" dt="2024-11-12T13:56:02.692" v="63" actId="790"/>
          <ac:spMkLst>
            <pc:docMk/>
            <pc:sldMk cId="318731504" sldId="2147483547"/>
            <ac:spMk id="111" creationId="{9D70DD4F-94C5-3F5F-1B24-637D090B40B0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3888450108" sldId="2147483640"/>
        </pc:sldMkLst>
        <pc:spChg chg="mod">
          <ac:chgData name="Alessio Terzani" userId="00a1495a-4b52-4cff-b33c-09254933c8d8" providerId="ADAL" clId="{35593DFE-1E23-4715-8449-BB2FFC1B3E4E}" dt="2024-11-12T13:56:02.692" v="64" actId="790"/>
          <ac:spMkLst>
            <pc:docMk/>
            <pc:sldMk cId="3888450108" sldId="2147483640"/>
            <ac:spMk id="4" creationId="{EA7D4468-58D5-40D1-8182-8FDBCEF777E1}"/>
          </ac:spMkLst>
        </pc:spChg>
        <pc:spChg chg="mod">
          <ac:chgData name="Alessio Terzani" userId="00a1495a-4b52-4cff-b33c-09254933c8d8" providerId="ADAL" clId="{35593DFE-1E23-4715-8449-BB2FFC1B3E4E}" dt="2024-11-12T13:56:02.707" v="65" actId="790"/>
          <ac:spMkLst>
            <pc:docMk/>
            <pc:sldMk cId="3888450108" sldId="2147483640"/>
            <ac:spMk id="5" creationId="{393A08AF-E8DD-44C5-A85C-B1192DD283A4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44.769" v="3648" actId="47"/>
        <pc:sldMkLst>
          <pc:docMk/>
          <pc:sldMk cId="2954383723" sldId="2147483642"/>
        </pc:sldMkLst>
        <pc:spChg chg="mod">
          <ac:chgData name="Alessio Terzani" userId="00a1495a-4b52-4cff-b33c-09254933c8d8" providerId="ADAL" clId="{35593DFE-1E23-4715-8449-BB2FFC1B3E4E}" dt="2024-11-12T13:56:02.784" v="105" actId="790"/>
          <ac:spMkLst>
            <pc:docMk/>
            <pc:sldMk cId="2954383723" sldId="2147483642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12T13:56:02.794" v="106" actId="790"/>
          <ac:spMkLst>
            <pc:docMk/>
            <pc:sldMk cId="2954383723" sldId="2147483642"/>
            <ac:spMk id="11" creationId="{2E8E8F9E-D1C4-4C6A-B250-14307A886012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44.769" v="3648" actId="47"/>
        <pc:sldMkLst>
          <pc:docMk/>
          <pc:sldMk cId="1114812771" sldId="2147483644"/>
        </pc:sldMkLst>
        <pc:spChg chg="mod">
          <ac:chgData name="Alessio Terzani" userId="00a1495a-4b52-4cff-b33c-09254933c8d8" providerId="ADAL" clId="{35593DFE-1E23-4715-8449-BB2FFC1B3E4E}" dt="2024-11-12T13:56:02.794" v="109" actId="790"/>
          <ac:spMkLst>
            <pc:docMk/>
            <pc:sldMk cId="1114812771" sldId="2147483644"/>
            <ac:spMk id="2" creationId="{4928A703-3307-D397-86C5-FE19657005F0}"/>
          </ac:spMkLst>
        </pc:spChg>
        <pc:spChg chg="mod">
          <ac:chgData name="Alessio Terzani" userId="00a1495a-4b52-4cff-b33c-09254933c8d8" providerId="ADAL" clId="{35593DFE-1E23-4715-8449-BB2FFC1B3E4E}" dt="2024-11-12T13:56:02.794" v="110"/>
          <ac:spMkLst>
            <pc:docMk/>
            <pc:sldMk cId="1114812771" sldId="2147483644"/>
            <ac:spMk id="4" creationId="{BF7FCB3F-B8E6-E3D8-AA5A-D7AFBDF3520C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32.986" v="3647" actId="47"/>
        <pc:sldMkLst>
          <pc:docMk/>
          <pc:sldMk cId="820025357" sldId="2147483645"/>
        </pc:sldMkLst>
        <pc:spChg chg="mod">
          <ac:chgData name="Alessio Terzani" userId="00a1495a-4b52-4cff-b33c-09254933c8d8" providerId="ADAL" clId="{35593DFE-1E23-4715-8449-BB2FFC1B3E4E}" dt="2024-11-12T13:56:02.645" v="44" actId="790"/>
          <ac:spMkLst>
            <pc:docMk/>
            <pc:sldMk cId="820025357" sldId="2147483645"/>
            <ac:spMk id="5" creationId="{92BD8D16-28C1-9AF8-00DE-2C09AAE17BF6}"/>
          </ac:spMkLst>
        </pc:spChg>
        <pc:spChg chg="mod">
          <ac:chgData name="Alessio Terzani" userId="00a1495a-4b52-4cff-b33c-09254933c8d8" providerId="ADAL" clId="{35593DFE-1E23-4715-8449-BB2FFC1B3E4E}" dt="2024-11-12T13:56:02.645" v="45" actId="790"/>
          <ac:spMkLst>
            <pc:docMk/>
            <pc:sldMk cId="820025357" sldId="2147483645"/>
            <ac:spMk id="6" creationId="{77DD6454-FD3F-FFCC-C3A4-E833866DB8A1}"/>
          </ac:spMkLst>
        </pc:spChg>
        <pc:spChg chg="mod">
          <ac:chgData name="Alessio Terzani" userId="00a1495a-4b52-4cff-b33c-09254933c8d8" providerId="ADAL" clId="{35593DFE-1E23-4715-8449-BB2FFC1B3E4E}" dt="2024-11-12T13:56:02.645" v="46" actId="790"/>
          <ac:spMkLst>
            <pc:docMk/>
            <pc:sldMk cId="820025357" sldId="2147483645"/>
            <ac:spMk id="11" creationId="{76459948-CFA7-9AF5-CE50-1DA649CBBCED}"/>
          </ac:spMkLst>
        </pc:spChg>
        <pc:spChg chg="mod">
          <ac:chgData name="Alessio Terzani" userId="00a1495a-4b52-4cff-b33c-09254933c8d8" providerId="ADAL" clId="{35593DFE-1E23-4715-8449-BB2FFC1B3E4E}" dt="2024-11-12T13:56:02.629" v="40" actId="790"/>
          <ac:spMkLst>
            <pc:docMk/>
            <pc:sldMk cId="820025357" sldId="2147483645"/>
            <ac:spMk id="18" creationId="{6FAF3EBB-D9CF-FC0A-DC52-D92A8CBC3E28}"/>
          </ac:spMkLst>
        </pc:spChg>
        <pc:spChg chg="mod">
          <ac:chgData name="Alessio Terzani" userId="00a1495a-4b52-4cff-b33c-09254933c8d8" providerId="ADAL" clId="{35593DFE-1E23-4715-8449-BB2FFC1B3E4E}" dt="2024-11-12T13:56:02.629" v="41" actId="790"/>
          <ac:spMkLst>
            <pc:docMk/>
            <pc:sldMk cId="820025357" sldId="2147483645"/>
            <ac:spMk id="20" creationId="{02499554-9F93-A7B1-A6DE-9E2B0F9935B0}"/>
          </ac:spMkLst>
        </pc:spChg>
        <pc:spChg chg="mod">
          <ac:chgData name="Alessio Terzani" userId="00a1495a-4b52-4cff-b33c-09254933c8d8" providerId="ADAL" clId="{35593DFE-1E23-4715-8449-BB2FFC1B3E4E}" dt="2024-11-12T13:56:02.645" v="43" actId="790"/>
          <ac:spMkLst>
            <pc:docMk/>
            <pc:sldMk cId="820025357" sldId="2147483645"/>
            <ac:spMk id="21" creationId="{464DE30D-8D41-4401-9B97-FACD8BCC534B}"/>
          </ac:spMkLst>
        </pc:spChg>
        <pc:spChg chg="mod">
          <ac:chgData name="Alessio Terzani" userId="00a1495a-4b52-4cff-b33c-09254933c8d8" providerId="ADAL" clId="{35593DFE-1E23-4715-8449-BB2FFC1B3E4E}" dt="2024-11-12T13:56:02.645" v="42" actId="790"/>
          <ac:spMkLst>
            <pc:docMk/>
            <pc:sldMk cId="820025357" sldId="2147483645"/>
            <ac:spMk id="25" creationId="{495D7B04-B479-440D-8377-9A7C66E1D439}"/>
          </ac:spMkLst>
        </pc:spChg>
      </pc:sldChg>
      <pc:sldChg chg="modSp del mod">
        <pc:chgData name="Alessio Terzani" userId="00a1495a-4b52-4cff-b33c-09254933c8d8" providerId="ADAL" clId="{35593DFE-1E23-4715-8449-BB2FFC1B3E4E}" dt="2024-11-12T13:59:44.769" v="3648" actId="47"/>
        <pc:sldMkLst>
          <pc:docMk/>
          <pc:sldMk cId="3082124789" sldId="2147483646"/>
        </pc:sldMkLst>
        <pc:spChg chg="mod">
          <ac:chgData name="Alessio Terzani" userId="00a1495a-4b52-4cff-b33c-09254933c8d8" providerId="ADAL" clId="{35593DFE-1E23-4715-8449-BB2FFC1B3E4E}" dt="2024-11-12T13:56:02.784" v="101" actId="790"/>
          <ac:spMkLst>
            <pc:docMk/>
            <pc:sldMk cId="3082124789" sldId="2147483646"/>
            <ac:spMk id="2" creationId="{C0C3D6C9-F714-E277-4E1C-0E14599DD588}"/>
          </ac:spMkLst>
        </pc:spChg>
        <pc:spChg chg="mod">
          <ac:chgData name="Alessio Terzani" userId="00a1495a-4b52-4cff-b33c-09254933c8d8" providerId="ADAL" clId="{35593DFE-1E23-4715-8449-BB2FFC1B3E4E}" dt="2024-11-12T13:56:02.784" v="104" actId="790"/>
          <ac:spMkLst>
            <pc:docMk/>
            <pc:sldMk cId="3082124789" sldId="2147483646"/>
            <ac:spMk id="6" creationId="{ADED1BAC-DD8D-C7A5-BCF3-9C939638F4EF}"/>
          </ac:spMkLst>
        </pc:spChg>
        <pc:spChg chg="mod">
          <ac:chgData name="Alessio Terzani" userId="00a1495a-4b52-4cff-b33c-09254933c8d8" providerId="ADAL" clId="{35593DFE-1E23-4715-8449-BB2FFC1B3E4E}" dt="2024-11-12T13:56:02.784" v="102" actId="790"/>
          <ac:spMkLst>
            <pc:docMk/>
            <pc:sldMk cId="3082124789" sldId="2147483646"/>
            <ac:spMk id="9" creationId="{454572B3-952B-2093-0985-3572247FB55A}"/>
          </ac:spMkLst>
        </pc:spChg>
        <pc:spChg chg="mod">
          <ac:chgData name="Alessio Terzani" userId="00a1495a-4b52-4cff-b33c-09254933c8d8" providerId="ADAL" clId="{35593DFE-1E23-4715-8449-BB2FFC1B3E4E}" dt="2024-11-12T13:56:02.773" v="99" actId="790"/>
          <ac:spMkLst>
            <pc:docMk/>
            <pc:sldMk cId="3082124789" sldId="2147483646"/>
            <ac:spMk id="10" creationId="{D530E3B7-5A67-48F4-82BF-02882396232E}"/>
          </ac:spMkLst>
        </pc:spChg>
        <pc:spChg chg="mod">
          <ac:chgData name="Alessio Terzani" userId="00a1495a-4b52-4cff-b33c-09254933c8d8" providerId="ADAL" clId="{35593DFE-1E23-4715-8449-BB2FFC1B3E4E}" dt="2024-11-12T13:56:02.784" v="100" actId="790"/>
          <ac:spMkLst>
            <pc:docMk/>
            <pc:sldMk cId="3082124789" sldId="2147483646"/>
            <ac:spMk id="11" creationId="{2E8E8F9E-D1C4-4C6A-B250-14307A886012}"/>
          </ac:spMkLst>
        </pc:spChg>
        <pc:spChg chg="mod">
          <ac:chgData name="Alessio Terzani" userId="00a1495a-4b52-4cff-b33c-09254933c8d8" providerId="ADAL" clId="{35593DFE-1E23-4715-8449-BB2FFC1B3E4E}" dt="2024-11-12T13:56:02.784" v="103" actId="790"/>
          <ac:spMkLst>
            <pc:docMk/>
            <pc:sldMk cId="3082124789" sldId="2147483646"/>
            <ac:spMk id="17" creationId="{D3CF47B8-002C-95A5-8CCB-4A747F9CBAA4}"/>
          </ac:spMkLst>
        </pc:spChg>
      </pc:sldChg>
      <pc:sldMasterChg chg="modSp mod modSldLayout">
        <pc:chgData name="Alessio Terzani" userId="00a1495a-4b52-4cff-b33c-09254933c8d8" providerId="ADAL" clId="{35593DFE-1E23-4715-8449-BB2FFC1B3E4E}" dt="2024-11-27T06:13:31.413" v="9051"/>
        <pc:sldMasterMkLst>
          <pc:docMk/>
          <pc:sldMasterMk cId="3505316878" sldId="2147484241"/>
        </pc:sldMasterMkLst>
        <pc:spChg chg="mod">
          <ac:chgData name="Alessio Terzani" userId="00a1495a-4b52-4cff-b33c-09254933c8d8" providerId="ADAL" clId="{35593DFE-1E23-4715-8449-BB2FFC1B3E4E}" dt="2024-11-27T06:13:31.346" v="9039"/>
          <ac:spMkLst>
            <pc:docMk/>
            <pc:sldMasterMk cId="3505316878" sldId="2147484241"/>
            <ac:spMk id="2" creationId="{53F2F142-9A0F-85FD-F848-1A7CF9E0921B}"/>
          </ac:spMkLst>
        </pc:spChg>
        <pc:spChg chg="mod">
          <ac:chgData name="Alessio Terzani" userId="00a1495a-4b52-4cff-b33c-09254933c8d8" providerId="ADAL" clId="{35593DFE-1E23-4715-8449-BB2FFC1B3E4E}" dt="2024-11-12T13:56:07.821" v="2364" actId="790"/>
          <ac:spMkLst>
            <pc:docMk/>
            <pc:sldMasterMk cId="3505316878" sldId="2147484241"/>
            <ac:spMk id="8" creationId="{483145CE-A2DE-4236-A4F9-8AE088671CA5}"/>
          </ac:spMkLst>
        </pc:spChg>
        <pc:spChg chg="mod">
          <ac:chgData name="Alessio Terzani" userId="00a1495a-4b52-4cff-b33c-09254933c8d8" providerId="ADAL" clId="{35593DFE-1E23-4715-8449-BB2FFC1B3E4E}" dt="2024-11-12T13:56:07.821" v="2363" actId="790"/>
          <ac:spMkLst>
            <pc:docMk/>
            <pc:sldMasterMk cId="3505316878" sldId="2147484241"/>
            <ac:spMk id="21506" creationId="{00000000-0000-0000-0000-000000000000}"/>
          </ac:spMkLst>
        </pc:spChg>
        <pc:sldLayoutChg chg="modSp mod">
          <pc:chgData name="Alessio Terzani" userId="00a1495a-4b52-4cff-b33c-09254933c8d8" providerId="ADAL" clId="{35593DFE-1E23-4715-8449-BB2FFC1B3E4E}" dt="2024-11-12T13:56:03.333" v="229" actId="790"/>
          <pc:sldLayoutMkLst>
            <pc:docMk/>
            <pc:sldMasterMk cId="3505316878" sldId="2147484241"/>
            <pc:sldLayoutMk cId="2264789641" sldId="2147484242"/>
          </pc:sldLayoutMkLst>
          <pc:spChg chg="mod">
            <ac:chgData name="Alessio Terzani" userId="00a1495a-4b52-4cff-b33c-09254933c8d8" providerId="ADAL" clId="{35593DFE-1E23-4715-8449-BB2FFC1B3E4E}" dt="2024-11-12T13:56:03.333" v="227" actId="790"/>
            <ac:spMkLst>
              <pc:docMk/>
              <pc:sldMasterMk cId="3505316878" sldId="2147484241"/>
              <pc:sldLayoutMk cId="2264789641" sldId="214748424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33" v="228" actId="790"/>
            <ac:spMkLst>
              <pc:docMk/>
              <pc:sldMasterMk cId="3505316878" sldId="2147484241"/>
              <pc:sldLayoutMk cId="2264789641" sldId="2147484242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33" v="229" actId="790"/>
            <ac:spMkLst>
              <pc:docMk/>
              <pc:sldMasterMk cId="3505316878" sldId="2147484241"/>
              <pc:sldLayoutMk cId="2264789641" sldId="2147484242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33" v="226" actId="790"/>
            <ac:spMkLst>
              <pc:docMk/>
              <pc:sldMasterMk cId="3505316878" sldId="2147484241"/>
              <pc:sldLayoutMk cId="2264789641" sldId="2147484242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33" v="225" actId="790"/>
            <ac:spMkLst>
              <pc:docMk/>
              <pc:sldMasterMk cId="3505316878" sldId="2147484241"/>
              <pc:sldLayoutMk cId="2264789641" sldId="2147484242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333" v="230" actId="790"/>
          <pc:sldLayoutMkLst>
            <pc:docMk/>
            <pc:sldMasterMk cId="3505316878" sldId="2147484241"/>
            <pc:sldLayoutMk cId="3400380468" sldId="2147484244"/>
          </pc:sldLayoutMkLst>
          <pc:spChg chg="mod">
            <ac:chgData name="Alessio Terzani" userId="00a1495a-4b52-4cff-b33c-09254933c8d8" providerId="ADAL" clId="{35593DFE-1E23-4715-8449-BB2FFC1B3E4E}" dt="2024-11-12T13:56:03.333" v="230" actId="790"/>
            <ac:spMkLst>
              <pc:docMk/>
              <pc:sldMasterMk cId="3505316878" sldId="2147484241"/>
              <pc:sldLayoutMk cId="3400380468" sldId="2147484244"/>
              <ac:spMk id="3" creationId="{E6869961-F931-4F1E-9FB3-8587EBA3F36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333" v="231" actId="790"/>
          <pc:sldLayoutMkLst>
            <pc:docMk/>
            <pc:sldMasterMk cId="3505316878" sldId="2147484241"/>
            <pc:sldLayoutMk cId="1752712200" sldId="2147484245"/>
          </pc:sldLayoutMkLst>
          <pc:spChg chg="mod">
            <ac:chgData name="Alessio Terzani" userId="00a1495a-4b52-4cff-b33c-09254933c8d8" providerId="ADAL" clId="{35593DFE-1E23-4715-8449-BB2FFC1B3E4E}" dt="2024-11-12T13:56:03.333" v="231" actId="790"/>
            <ac:spMkLst>
              <pc:docMk/>
              <pc:sldMasterMk cId="3505316878" sldId="2147484241"/>
              <pc:sldLayoutMk cId="1752712200" sldId="2147484245"/>
              <ac:spMk id="4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345" v="233" actId="790"/>
          <pc:sldLayoutMkLst>
            <pc:docMk/>
            <pc:sldMasterMk cId="3505316878" sldId="2147484241"/>
            <pc:sldLayoutMk cId="4067949446" sldId="2147484246"/>
          </pc:sldLayoutMkLst>
          <pc:spChg chg="mod">
            <ac:chgData name="Alessio Terzani" userId="00a1495a-4b52-4cff-b33c-09254933c8d8" providerId="ADAL" clId="{35593DFE-1E23-4715-8449-BB2FFC1B3E4E}" dt="2024-11-12T13:56:03.345" v="233" actId="790"/>
            <ac:spMkLst>
              <pc:docMk/>
              <pc:sldMasterMk cId="3505316878" sldId="2147484241"/>
              <pc:sldLayoutMk cId="4067949446" sldId="2147484246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3.345" v="232" actId="790"/>
            <ac:spMkLst>
              <pc:docMk/>
              <pc:sldMasterMk cId="3505316878" sldId="2147484241"/>
              <pc:sldLayoutMk cId="4067949446" sldId="2147484246"/>
              <ac:spMk id="5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345" v="235" actId="790"/>
          <pc:sldLayoutMkLst>
            <pc:docMk/>
            <pc:sldMasterMk cId="3505316878" sldId="2147484241"/>
            <pc:sldLayoutMk cId="1478973884" sldId="2147484247"/>
          </pc:sldLayoutMkLst>
          <pc:spChg chg="mod">
            <ac:chgData name="Alessio Terzani" userId="00a1495a-4b52-4cff-b33c-09254933c8d8" providerId="ADAL" clId="{35593DFE-1E23-4715-8449-BB2FFC1B3E4E}" dt="2024-11-12T13:56:03.345" v="235" actId="790"/>
            <ac:spMkLst>
              <pc:docMk/>
              <pc:sldMasterMk cId="3505316878" sldId="2147484241"/>
              <pc:sldLayoutMk cId="1478973884" sldId="2147484247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3.345" v="234" actId="790"/>
            <ac:spMkLst>
              <pc:docMk/>
              <pc:sldMasterMk cId="3505316878" sldId="2147484241"/>
              <pc:sldLayoutMk cId="1478973884" sldId="2147484247"/>
              <ac:spMk id="6" creationId="{3F4EF873-DC0F-4698-BEC2-502DB043AA5C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345" v="238" actId="790"/>
          <pc:sldLayoutMkLst>
            <pc:docMk/>
            <pc:sldMasterMk cId="3505316878" sldId="2147484241"/>
            <pc:sldLayoutMk cId="1512576543" sldId="2147484248"/>
          </pc:sldLayoutMkLst>
          <pc:spChg chg="mod">
            <ac:chgData name="Alessio Terzani" userId="00a1495a-4b52-4cff-b33c-09254933c8d8" providerId="ADAL" clId="{35593DFE-1E23-4715-8449-BB2FFC1B3E4E}" dt="2024-11-12T13:56:03.345" v="237" actId="790"/>
            <ac:spMkLst>
              <pc:docMk/>
              <pc:sldMasterMk cId="3505316878" sldId="2147484241"/>
              <pc:sldLayoutMk cId="1512576543" sldId="2147484248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45" v="238" actId="790"/>
            <ac:spMkLst>
              <pc:docMk/>
              <pc:sldMasterMk cId="3505316878" sldId="2147484241"/>
              <pc:sldLayoutMk cId="1512576543" sldId="2147484248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45" v="236" actId="790"/>
            <ac:spMkLst>
              <pc:docMk/>
              <pc:sldMasterMk cId="3505316878" sldId="2147484241"/>
              <pc:sldLayoutMk cId="1512576543" sldId="2147484248"/>
              <ac:spMk id="6" creationId="{891BF4C4-9DF9-4D9F-A738-37FBCD45AA68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361" v="242" actId="790"/>
          <pc:sldLayoutMkLst>
            <pc:docMk/>
            <pc:sldMasterMk cId="3505316878" sldId="2147484241"/>
            <pc:sldLayoutMk cId="2995023171" sldId="2147484249"/>
          </pc:sldLayoutMkLst>
          <pc:spChg chg="mod">
            <ac:chgData name="Alessio Terzani" userId="00a1495a-4b52-4cff-b33c-09254933c8d8" providerId="ADAL" clId="{35593DFE-1E23-4715-8449-BB2FFC1B3E4E}" dt="2024-11-12T13:56:03.361" v="240" actId="790"/>
            <ac:spMkLst>
              <pc:docMk/>
              <pc:sldMasterMk cId="3505316878" sldId="2147484241"/>
              <pc:sldLayoutMk cId="2995023171" sldId="214748424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61" v="242" actId="790"/>
            <ac:spMkLst>
              <pc:docMk/>
              <pc:sldMasterMk cId="3505316878" sldId="2147484241"/>
              <pc:sldLayoutMk cId="2995023171" sldId="2147484249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3.361" v="241" actId="790"/>
            <ac:spMkLst>
              <pc:docMk/>
              <pc:sldMasterMk cId="3505316878" sldId="2147484241"/>
              <pc:sldLayoutMk cId="2995023171" sldId="214748424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45" v="239" actId="790"/>
            <ac:spMkLst>
              <pc:docMk/>
              <pc:sldMasterMk cId="3505316878" sldId="2147484241"/>
              <pc:sldLayoutMk cId="2995023171" sldId="2147484249"/>
              <ac:spMk id="10" creationId="{6B686A21-AA96-4B0A-B7CE-F4C6D5D31B3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377" v="247" actId="790"/>
          <pc:sldLayoutMkLst>
            <pc:docMk/>
            <pc:sldMasterMk cId="3505316878" sldId="2147484241"/>
            <pc:sldLayoutMk cId="2565100568" sldId="2147484250"/>
          </pc:sldLayoutMkLst>
          <pc:spChg chg="mod">
            <ac:chgData name="Alessio Terzani" userId="00a1495a-4b52-4cff-b33c-09254933c8d8" providerId="ADAL" clId="{35593DFE-1E23-4715-8449-BB2FFC1B3E4E}" dt="2024-11-12T13:56:03.361" v="244" actId="790"/>
            <ac:spMkLst>
              <pc:docMk/>
              <pc:sldMasterMk cId="3505316878" sldId="2147484241"/>
              <pc:sldLayoutMk cId="2565100568" sldId="214748425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61" v="245" actId="790"/>
            <ac:spMkLst>
              <pc:docMk/>
              <pc:sldMasterMk cId="3505316878" sldId="2147484241"/>
              <pc:sldLayoutMk cId="2565100568" sldId="214748425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61" v="243" actId="790"/>
            <ac:spMkLst>
              <pc:docMk/>
              <pc:sldMasterMk cId="3505316878" sldId="2147484241"/>
              <pc:sldLayoutMk cId="2565100568" sldId="2147484250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3.377" v="246" actId="790"/>
            <ac:spMkLst>
              <pc:docMk/>
              <pc:sldMasterMk cId="3505316878" sldId="2147484241"/>
              <pc:sldLayoutMk cId="2565100568" sldId="214748425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77" v="247" actId="790"/>
            <ac:spMkLst>
              <pc:docMk/>
              <pc:sldMasterMk cId="3505316878" sldId="2147484241"/>
              <pc:sldLayoutMk cId="2565100568" sldId="2147484250"/>
              <ac:spMk id="9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389" v="252" actId="790"/>
          <pc:sldLayoutMkLst>
            <pc:docMk/>
            <pc:sldMasterMk cId="3505316878" sldId="2147484241"/>
            <pc:sldLayoutMk cId="3298766870" sldId="2147484251"/>
          </pc:sldLayoutMkLst>
          <pc:spChg chg="mod">
            <ac:chgData name="Alessio Terzani" userId="00a1495a-4b52-4cff-b33c-09254933c8d8" providerId="ADAL" clId="{35593DFE-1E23-4715-8449-BB2FFC1B3E4E}" dt="2024-11-12T13:56:03.377" v="249" actId="790"/>
            <ac:spMkLst>
              <pc:docMk/>
              <pc:sldMasterMk cId="3505316878" sldId="2147484241"/>
              <pc:sldLayoutMk cId="3298766870" sldId="214748425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77" v="250" actId="790"/>
            <ac:spMkLst>
              <pc:docMk/>
              <pc:sldMasterMk cId="3505316878" sldId="2147484241"/>
              <pc:sldLayoutMk cId="3298766870" sldId="214748425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77" v="251" actId="790"/>
            <ac:spMkLst>
              <pc:docMk/>
              <pc:sldMasterMk cId="3505316878" sldId="2147484241"/>
              <pc:sldLayoutMk cId="3298766870" sldId="214748425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89" v="252" actId="790"/>
            <ac:spMkLst>
              <pc:docMk/>
              <pc:sldMasterMk cId="3505316878" sldId="2147484241"/>
              <pc:sldLayoutMk cId="3298766870" sldId="2147484251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3.377" v="248" actId="790"/>
            <ac:spMkLst>
              <pc:docMk/>
              <pc:sldMasterMk cId="3505316878" sldId="2147484241"/>
              <pc:sldLayoutMk cId="3298766870" sldId="2147484251"/>
              <ac:spMk id="9" creationId="{2C948968-FB06-45CC-8259-6BDE4430EAC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405" v="261" actId="790"/>
          <pc:sldLayoutMkLst>
            <pc:docMk/>
            <pc:sldMasterMk cId="3505316878" sldId="2147484241"/>
            <pc:sldLayoutMk cId="2407080294" sldId="2147484252"/>
          </pc:sldLayoutMkLst>
          <pc:spChg chg="mod">
            <ac:chgData name="Alessio Terzani" userId="00a1495a-4b52-4cff-b33c-09254933c8d8" providerId="ADAL" clId="{35593DFE-1E23-4715-8449-BB2FFC1B3E4E}" dt="2024-11-12T13:56:03.389" v="254" actId="790"/>
            <ac:spMkLst>
              <pc:docMk/>
              <pc:sldMasterMk cId="3505316878" sldId="2147484241"/>
              <pc:sldLayoutMk cId="2407080294" sldId="214748425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89" v="255" actId="790"/>
            <ac:spMkLst>
              <pc:docMk/>
              <pc:sldMasterMk cId="3505316878" sldId="2147484241"/>
              <pc:sldLayoutMk cId="2407080294" sldId="214748425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89" v="256" actId="790"/>
            <ac:spMkLst>
              <pc:docMk/>
              <pc:sldMasterMk cId="3505316878" sldId="2147484241"/>
              <pc:sldLayoutMk cId="2407080294" sldId="214748425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89" v="257" actId="790"/>
            <ac:spMkLst>
              <pc:docMk/>
              <pc:sldMasterMk cId="3505316878" sldId="2147484241"/>
              <pc:sldLayoutMk cId="2407080294" sldId="214748425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405" v="259" actId="790"/>
            <ac:spMkLst>
              <pc:docMk/>
              <pc:sldMasterMk cId="3505316878" sldId="2147484241"/>
              <pc:sldLayoutMk cId="2407080294" sldId="2147484252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89" v="258" actId="790"/>
            <ac:spMkLst>
              <pc:docMk/>
              <pc:sldMasterMk cId="3505316878" sldId="2147484241"/>
              <pc:sldLayoutMk cId="2407080294" sldId="2147484252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405" v="261" actId="790"/>
            <ac:spMkLst>
              <pc:docMk/>
              <pc:sldMasterMk cId="3505316878" sldId="2147484241"/>
              <pc:sldLayoutMk cId="2407080294" sldId="2147484252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405" v="260" actId="790"/>
            <ac:spMkLst>
              <pc:docMk/>
              <pc:sldMasterMk cId="3505316878" sldId="2147484241"/>
              <pc:sldLayoutMk cId="2407080294" sldId="2147484252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89" v="253" actId="790"/>
            <ac:spMkLst>
              <pc:docMk/>
              <pc:sldMasterMk cId="3505316878" sldId="2147484241"/>
              <pc:sldLayoutMk cId="2407080294" sldId="2147484252"/>
              <ac:spMk id="13" creationId="{99858DC4-E787-41D2-A613-961D60F89117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405" v="262" actId="790"/>
          <pc:sldLayoutMkLst>
            <pc:docMk/>
            <pc:sldMasterMk cId="3505316878" sldId="2147484241"/>
            <pc:sldLayoutMk cId="2271774851" sldId="2147484253"/>
          </pc:sldLayoutMkLst>
          <pc:spChg chg="mod">
            <ac:chgData name="Alessio Terzani" userId="00a1495a-4b52-4cff-b33c-09254933c8d8" providerId="ADAL" clId="{35593DFE-1E23-4715-8449-BB2FFC1B3E4E}" dt="2024-11-12T13:56:03.405" v="262" actId="790"/>
            <ac:spMkLst>
              <pc:docMk/>
              <pc:sldMasterMk cId="3505316878" sldId="2147484241"/>
              <pc:sldLayoutMk cId="2271774851" sldId="2147484253"/>
              <ac:spMk id="9" creationId="{B200748E-0B61-48E1-8B47-504C3025099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443" v="263" actId="790"/>
          <pc:sldLayoutMkLst>
            <pc:docMk/>
            <pc:sldMasterMk cId="3505316878" sldId="2147484241"/>
            <pc:sldLayoutMk cId="186959707" sldId="2147484254"/>
          </pc:sldLayoutMkLst>
          <pc:spChg chg="mod">
            <ac:chgData name="Alessio Terzani" userId="00a1495a-4b52-4cff-b33c-09254933c8d8" providerId="ADAL" clId="{35593DFE-1E23-4715-8449-BB2FFC1B3E4E}" dt="2024-11-12T13:56:03.443" v="263" actId="790"/>
            <ac:spMkLst>
              <pc:docMk/>
              <pc:sldMasterMk cId="3505316878" sldId="2147484241"/>
              <pc:sldLayoutMk cId="186959707" sldId="2147484254"/>
              <ac:spMk id="5" creationId="{99AF35DD-3E5E-42CB-AFA5-5E09E14F72A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474" v="265" actId="790"/>
          <pc:sldLayoutMkLst>
            <pc:docMk/>
            <pc:sldMasterMk cId="3505316878" sldId="2147484241"/>
            <pc:sldLayoutMk cId="2347505801" sldId="2147484255"/>
          </pc:sldLayoutMkLst>
          <pc:spChg chg="mod">
            <ac:chgData name="Alessio Terzani" userId="00a1495a-4b52-4cff-b33c-09254933c8d8" providerId="ADAL" clId="{35593DFE-1E23-4715-8449-BB2FFC1B3E4E}" dt="2024-11-12T13:56:03.461" v="264" actId="790"/>
            <ac:spMkLst>
              <pc:docMk/>
              <pc:sldMasterMk cId="3505316878" sldId="2147484241"/>
              <pc:sldLayoutMk cId="2347505801" sldId="2147484255"/>
              <ac:spMk id="9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474" v="265" actId="790"/>
            <ac:spMkLst>
              <pc:docMk/>
              <pc:sldMasterMk cId="3505316878" sldId="2147484241"/>
              <pc:sldLayoutMk cId="2347505801" sldId="2147484255"/>
              <ac:spMk id="94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486" v="267" actId="790"/>
          <pc:sldLayoutMkLst>
            <pc:docMk/>
            <pc:sldMasterMk cId="3505316878" sldId="2147484241"/>
            <pc:sldLayoutMk cId="2763320537" sldId="2147484256"/>
          </pc:sldLayoutMkLst>
          <pc:spChg chg="mod">
            <ac:chgData name="Alessio Terzani" userId="00a1495a-4b52-4cff-b33c-09254933c8d8" providerId="ADAL" clId="{35593DFE-1E23-4715-8449-BB2FFC1B3E4E}" dt="2024-11-12T13:56:03.474" v="266" actId="790"/>
            <ac:spMkLst>
              <pc:docMk/>
              <pc:sldMasterMk cId="3505316878" sldId="2147484241"/>
              <pc:sldLayoutMk cId="2763320537" sldId="2147484256"/>
              <ac:spMk id="9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486" v="267" actId="790"/>
            <ac:spMkLst>
              <pc:docMk/>
              <pc:sldMasterMk cId="3505316878" sldId="2147484241"/>
              <pc:sldLayoutMk cId="2763320537" sldId="2147484256"/>
              <ac:spMk id="97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386" v="9042"/>
          <pc:sldLayoutMkLst>
            <pc:docMk/>
            <pc:sldMasterMk cId="3505316878" sldId="2147484241"/>
            <pc:sldLayoutMk cId="541250939" sldId="2147484257"/>
          </pc:sldLayoutMkLst>
          <pc:spChg chg="mod">
            <ac:chgData name="Alessio Terzani" userId="00a1495a-4b52-4cff-b33c-09254933c8d8" providerId="ADAL" clId="{35593DFE-1E23-4715-8449-BB2FFC1B3E4E}" dt="2024-11-12T13:56:03.489" v="268" actId="790"/>
            <ac:spMkLst>
              <pc:docMk/>
              <pc:sldMasterMk cId="3505316878" sldId="2147484241"/>
              <pc:sldLayoutMk cId="541250939" sldId="2147484257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3.489" v="269" actId="790"/>
            <ac:spMkLst>
              <pc:docMk/>
              <pc:sldMasterMk cId="3505316878" sldId="2147484241"/>
              <pc:sldLayoutMk cId="541250939" sldId="214748425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386" v="9042"/>
            <ac:spMkLst>
              <pc:docMk/>
              <pc:sldMasterMk cId="3505316878" sldId="2147484241"/>
              <pc:sldLayoutMk cId="541250939" sldId="2147484257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3.489" v="271" actId="790"/>
            <ac:spMkLst>
              <pc:docMk/>
              <pc:sldMasterMk cId="3505316878" sldId="2147484241"/>
              <pc:sldLayoutMk cId="541250939" sldId="2147484257"/>
              <ac:spMk id="7" creationId="{4EDD5C80-CD72-4597-8F70-395B8174120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386" v="9045"/>
          <pc:sldLayoutMkLst>
            <pc:docMk/>
            <pc:sldMasterMk cId="3505316878" sldId="2147484241"/>
            <pc:sldLayoutMk cId="2106830400" sldId="2147484258"/>
          </pc:sldLayoutMkLst>
          <pc:spChg chg="mod">
            <ac:chgData name="Alessio Terzani" userId="00a1495a-4b52-4cff-b33c-09254933c8d8" providerId="ADAL" clId="{35593DFE-1E23-4715-8449-BB2FFC1B3E4E}" dt="2024-11-12T13:56:03.489" v="272" actId="790"/>
            <ac:spMkLst>
              <pc:docMk/>
              <pc:sldMasterMk cId="3505316878" sldId="2147484241"/>
              <pc:sldLayoutMk cId="2106830400" sldId="2147484258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3.489" v="273" actId="790"/>
            <ac:spMkLst>
              <pc:docMk/>
              <pc:sldMasterMk cId="3505316878" sldId="2147484241"/>
              <pc:sldLayoutMk cId="2106830400" sldId="214748425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386" v="9045"/>
            <ac:spMkLst>
              <pc:docMk/>
              <pc:sldMasterMk cId="3505316878" sldId="2147484241"/>
              <pc:sldLayoutMk cId="2106830400" sldId="2147484258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3.489" v="275" actId="790"/>
            <ac:spMkLst>
              <pc:docMk/>
              <pc:sldMasterMk cId="3505316878" sldId="2147484241"/>
              <pc:sldLayoutMk cId="2106830400" sldId="2147484258"/>
              <ac:spMk id="7" creationId="{4EDD5C80-CD72-4597-8F70-395B8174120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413" v="9051"/>
          <pc:sldLayoutMkLst>
            <pc:docMk/>
            <pc:sldMasterMk cId="3505316878" sldId="2147484241"/>
            <pc:sldLayoutMk cId="726915329" sldId="2147484260"/>
          </pc:sldLayoutMkLst>
          <pc:spChg chg="mod">
            <ac:chgData name="Alessio Terzani" userId="00a1495a-4b52-4cff-b33c-09254933c8d8" providerId="ADAL" clId="{35593DFE-1E23-4715-8449-BB2FFC1B3E4E}" dt="2024-11-27T06:13:31.413" v="9051"/>
            <ac:spMkLst>
              <pc:docMk/>
              <pc:sldMasterMk cId="3505316878" sldId="2147484241"/>
              <pc:sldLayoutMk cId="726915329" sldId="2147484260"/>
              <ac:spMk id="3" creationId="{96F1C14E-8AFD-44E0-EE27-166C9897F0D9}"/>
            </ac:spMkLst>
          </pc:spChg>
          <pc:spChg chg="mod">
            <ac:chgData name="Alessio Terzani" userId="00a1495a-4b52-4cff-b33c-09254933c8d8" providerId="ADAL" clId="{35593DFE-1E23-4715-8449-BB2FFC1B3E4E}" dt="2024-11-12T13:56:03.502" v="281" actId="790"/>
            <ac:spMkLst>
              <pc:docMk/>
              <pc:sldMasterMk cId="3505316878" sldId="2147484241"/>
              <pc:sldLayoutMk cId="726915329" sldId="214748426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502" v="280" actId="790"/>
            <ac:spMkLst>
              <pc:docMk/>
              <pc:sldMasterMk cId="3505316878" sldId="2147484241"/>
              <pc:sldLayoutMk cId="726915329" sldId="2147484260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12T13:56:03.502" v="282" actId="790"/>
            <ac:spMkLst>
              <pc:docMk/>
              <pc:sldMasterMk cId="3505316878" sldId="2147484241"/>
              <pc:sldLayoutMk cId="726915329" sldId="2147484260"/>
              <ac:spMk id="8" creationId="{E735C405-D694-4150-B4C4-0B84A1A5CAE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403" v="9048"/>
          <pc:sldLayoutMkLst>
            <pc:docMk/>
            <pc:sldMasterMk cId="3505316878" sldId="2147484241"/>
            <pc:sldLayoutMk cId="2285270063" sldId="2147484261"/>
          </pc:sldLayoutMkLst>
          <pc:spChg chg="mod">
            <ac:chgData name="Alessio Terzani" userId="00a1495a-4b52-4cff-b33c-09254933c8d8" providerId="ADAL" clId="{35593DFE-1E23-4715-8449-BB2FFC1B3E4E}" dt="2024-11-27T06:13:31.403" v="9048"/>
            <ac:spMkLst>
              <pc:docMk/>
              <pc:sldMasterMk cId="3505316878" sldId="2147484241"/>
              <pc:sldLayoutMk cId="2285270063" sldId="2147484261"/>
              <ac:spMk id="2" creationId="{BBC96150-B393-6B0F-DFC9-8B43B7EBDBBE}"/>
            </ac:spMkLst>
          </pc:spChg>
          <pc:spChg chg="mod">
            <ac:chgData name="Alessio Terzani" userId="00a1495a-4b52-4cff-b33c-09254933c8d8" providerId="ADAL" clId="{35593DFE-1E23-4715-8449-BB2FFC1B3E4E}" dt="2024-11-12T13:56:03.502" v="277" actId="790"/>
            <ac:spMkLst>
              <pc:docMk/>
              <pc:sldMasterMk cId="3505316878" sldId="2147484241"/>
              <pc:sldLayoutMk cId="2285270063" sldId="2147484261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3.489" v="276" actId="790"/>
            <ac:spMkLst>
              <pc:docMk/>
              <pc:sldMasterMk cId="3505316878" sldId="2147484241"/>
              <pc:sldLayoutMk cId="2285270063" sldId="214748426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502" v="278" actId="790"/>
            <ac:spMkLst>
              <pc:docMk/>
              <pc:sldMasterMk cId="3505316878" sldId="2147484241"/>
              <pc:sldLayoutMk cId="2285270063" sldId="2147484261"/>
              <ac:spMk id="11" creationId="{87C4DFC4-62BA-4C52-B36B-44A75684A81F}"/>
            </ac:spMkLst>
          </pc:spChg>
        </pc:sldLayoutChg>
      </pc:sldMasterChg>
      <pc:sldMasterChg chg="modSp mod modSldLayout">
        <pc:chgData name="Alessio Terzani" userId="00a1495a-4b52-4cff-b33c-09254933c8d8" providerId="ADAL" clId="{35593DFE-1E23-4715-8449-BB2FFC1B3E4E}" dt="2024-11-27T06:13:31.330" v="9036"/>
        <pc:sldMasterMkLst>
          <pc:docMk/>
          <pc:sldMasterMk cId="2319893086" sldId="2147484279"/>
        </pc:sldMasterMkLst>
        <pc:spChg chg="mod">
          <ac:chgData name="Alessio Terzani" userId="00a1495a-4b52-4cff-b33c-09254933c8d8" providerId="ADAL" clId="{35593DFE-1E23-4715-8449-BB2FFC1B3E4E}" dt="2024-11-12T13:56:07.821" v="2362" actId="790"/>
          <ac:spMkLst>
            <pc:docMk/>
            <pc:sldMasterMk cId="2319893086" sldId="2147484279"/>
            <ac:spMk id="8" creationId="{483145CE-A2DE-4236-A4F9-8AE088671CA5}"/>
          </ac:spMkLst>
        </pc:spChg>
        <pc:spChg chg="mod">
          <ac:chgData name="Alessio Terzani" userId="00a1495a-4b52-4cff-b33c-09254933c8d8" providerId="ADAL" clId="{35593DFE-1E23-4715-8449-BB2FFC1B3E4E}" dt="2024-11-12T13:56:07.821" v="2361" actId="790"/>
          <ac:spMkLst>
            <pc:docMk/>
            <pc:sldMasterMk cId="2319893086" sldId="2147484279"/>
            <ac:spMk id="21506" creationId="{00000000-0000-0000-0000-000000000000}"/>
          </ac:spMkLst>
        </pc:spChg>
        <pc:sldLayoutChg chg="modSp mod">
          <pc:chgData name="Alessio Terzani" userId="00a1495a-4b52-4cff-b33c-09254933c8d8" providerId="ADAL" clId="{35593DFE-1E23-4715-8449-BB2FFC1B3E4E}" dt="2024-11-27T06:13:31.138" v="8997"/>
          <pc:sldLayoutMkLst>
            <pc:docMk/>
            <pc:sldMasterMk cId="2319893086" sldId="2147484279"/>
            <pc:sldLayoutMk cId="2648455331" sldId="2147484280"/>
          </pc:sldLayoutMkLst>
          <pc:spChg chg="mod">
            <ac:chgData name="Alessio Terzani" userId="00a1495a-4b52-4cff-b33c-09254933c8d8" providerId="ADAL" clId="{35593DFE-1E23-4715-8449-BB2FFC1B3E4E}" dt="2024-11-12T13:56:02.919" v="165" actId="790"/>
            <ac:spMkLst>
              <pc:docMk/>
              <pc:sldMasterMk cId="2319893086" sldId="2147484279"/>
              <pc:sldLayoutMk cId="2648455331" sldId="214748428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138" v="8997"/>
            <ac:spMkLst>
              <pc:docMk/>
              <pc:sldMasterMk cId="2319893086" sldId="2147484279"/>
              <pc:sldLayoutMk cId="2648455331" sldId="2147484280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2.919" v="166" actId="790"/>
            <ac:spMkLst>
              <pc:docMk/>
              <pc:sldMasterMk cId="2319893086" sldId="2147484279"/>
              <pc:sldLayoutMk cId="2648455331" sldId="2147484280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19" v="167" actId="790"/>
            <ac:spMkLst>
              <pc:docMk/>
              <pc:sldMasterMk cId="2319893086" sldId="2147484279"/>
              <pc:sldLayoutMk cId="2648455331" sldId="2147484280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17" v="164" actId="790"/>
            <ac:spMkLst>
              <pc:docMk/>
              <pc:sldMasterMk cId="2319893086" sldId="2147484279"/>
              <pc:sldLayoutMk cId="2648455331" sldId="2147484280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08" v="163" actId="790"/>
            <ac:spMkLst>
              <pc:docMk/>
              <pc:sldMasterMk cId="2319893086" sldId="2147484279"/>
              <pc:sldLayoutMk cId="2648455331" sldId="2147484280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157" v="9000"/>
          <pc:sldLayoutMkLst>
            <pc:docMk/>
            <pc:sldMasterMk cId="2319893086" sldId="2147484279"/>
            <pc:sldLayoutMk cId="3214320019" sldId="2147484281"/>
          </pc:sldLayoutMkLst>
          <pc:spChg chg="mod">
            <ac:chgData name="Alessio Terzani" userId="00a1495a-4b52-4cff-b33c-09254933c8d8" providerId="ADAL" clId="{35593DFE-1E23-4715-8449-BB2FFC1B3E4E}" dt="2024-11-27T06:13:31.157" v="9000"/>
            <ac:spMkLst>
              <pc:docMk/>
              <pc:sldMasterMk cId="2319893086" sldId="2147484279"/>
              <pc:sldLayoutMk cId="3214320019" sldId="2147484281"/>
              <ac:spMk id="2" creationId="{69F42FFA-3DFB-4DB2-A942-F02200203C8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171" v="9003"/>
          <pc:sldLayoutMkLst>
            <pc:docMk/>
            <pc:sldMasterMk cId="2319893086" sldId="2147484279"/>
            <pc:sldLayoutMk cId="1889069288" sldId="2147484282"/>
          </pc:sldLayoutMkLst>
          <pc:spChg chg="mod">
            <ac:chgData name="Alessio Terzani" userId="00a1495a-4b52-4cff-b33c-09254933c8d8" providerId="ADAL" clId="{35593DFE-1E23-4715-8449-BB2FFC1B3E4E}" dt="2024-11-12T13:56:02.919" v="170" actId="790"/>
            <ac:spMkLst>
              <pc:docMk/>
              <pc:sldMasterMk cId="2319893086" sldId="2147484279"/>
              <pc:sldLayoutMk cId="1889069288" sldId="2147484282"/>
              <ac:spMk id="3" creationId="{E6869961-F931-4F1E-9FB3-8587EBA3F36F}"/>
            </ac:spMkLst>
          </pc:spChg>
          <pc:spChg chg="mod">
            <ac:chgData name="Alessio Terzani" userId="00a1495a-4b52-4cff-b33c-09254933c8d8" providerId="ADAL" clId="{35593DFE-1E23-4715-8449-BB2FFC1B3E4E}" dt="2024-11-27T06:13:31.171" v="9003"/>
            <ac:spMkLst>
              <pc:docMk/>
              <pc:sldMasterMk cId="2319893086" sldId="2147484279"/>
              <pc:sldLayoutMk cId="1889069288" sldId="2147484282"/>
              <ac:spMk id="5" creationId="{203FD5EF-20DB-46AB-B412-DF9112353719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187" v="9006"/>
          <pc:sldLayoutMkLst>
            <pc:docMk/>
            <pc:sldMasterMk cId="2319893086" sldId="2147484279"/>
            <pc:sldLayoutMk cId="1894057489" sldId="2147484283"/>
          </pc:sldLayoutMkLst>
          <pc:spChg chg="mod">
            <ac:chgData name="Alessio Terzani" userId="00a1495a-4b52-4cff-b33c-09254933c8d8" providerId="ADAL" clId="{35593DFE-1E23-4715-8449-BB2FFC1B3E4E}" dt="2024-11-27T06:13:31.187" v="9006"/>
            <ac:spMkLst>
              <pc:docMk/>
              <pc:sldMasterMk cId="2319893086" sldId="2147484279"/>
              <pc:sldLayoutMk cId="1894057489" sldId="2147484283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2.927" v="172" actId="790"/>
            <ac:spMkLst>
              <pc:docMk/>
              <pc:sldMasterMk cId="2319893086" sldId="2147484279"/>
              <pc:sldLayoutMk cId="1894057489" sldId="2147484283"/>
              <ac:spMk id="4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203" v="9009"/>
          <pc:sldLayoutMkLst>
            <pc:docMk/>
            <pc:sldMasterMk cId="2319893086" sldId="2147484279"/>
            <pc:sldLayoutMk cId="3743338248" sldId="2147484284"/>
          </pc:sldLayoutMkLst>
          <pc:spChg chg="mod">
            <ac:chgData name="Alessio Terzani" userId="00a1495a-4b52-4cff-b33c-09254933c8d8" providerId="ADAL" clId="{35593DFE-1E23-4715-8449-BB2FFC1B3E4E}" dt="2024-11-12T13:56:02.929" v="175" actId="790"/>
            <ac:spMkLst>
              <pc:docMk/>
              <pc:sldMasterMk cId="2319893086" sldId="2147484279"/>
              <pc:sldLayoutMk cId="3743338248" sldId="2147484284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2.929" v="174" actId="790"/>
            <ac:spMkLst>
              <pc:docMk/>
              <pc:sldMasterMk cId="2319893086" sldId="2147484279"/>
              <pc:sldLayoutMk cId="3743338248" sldId="214748428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203" v="9009"/>
            <ac:spMkLst>
              <pc:docMk/>
              <pc:sldMasterMk cId="2319893086" sldId="2147484279"/>
              <pc:sldLayoutMk cId="3743338248" sldId="2147484284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211" v="9012"/>
          <pc:sldLayoutMkLst>
            <pc:docMk/>
            <pc:sldMasterMk cId="2319893086" sldId="2147484279"/>
            <pc:sldLayoutMk cId="1781920483" sldId="2147484285"/>
          </pc:sldLayoutMkLst>
          <pc:spChg chg="mod">
            <ac:chgData name="Alessio Terzani" userId="00a1495a-4b52-4cff-b33c-09254933c8d8" providerId="ADAL" clId="{35593DFE-1E23-4715-8449-BB2FFC1B3E4E}" dt="2024-11-12T13:56:02.939" v="178" actId="790"/>
            <ac:spMkLst>
              <pc:docMk/>
              <pc:sldMasterMk cId="2319893086" sldId="2147484279"/>
              <pc:sldLayoutMk cId="1781920483" sldId="2147484285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2.929" v="177" actId="790"/>
            <ac:spMkLst>
              <pc:docMk/>
              <pc:sldMasterMk cId="2319893086" sldId="2147484279"/>
              <pc:sldLayoutMk cId="1781920483" sldId="2147484285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27T06:13:31.211" v="9012"/>
            <ac:spMkLst>
              <pc:docMk/>
              <pc:sldMasterMk cId="2319893086" sldId="2147484279"/>
              <pc:sldLayoutMk cId="1781920483" sldId="2147484285"/>
              <ac:spMk id="7" creationId="{DB8BC610-C1B0-4C6A-B5C2-80DA487CE5D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230" v="9015"/>
          <pc:sldLayoutMkLst>
            <pc:docMk/>
            <pc:sldMasterMk cId="2319893086" sldId="2147484279"/>
            <pc:sldLayoutMk cId="2863510645" sldId="2147484286"/>
          </pc:sldLayoutMkLst>
          <pc:spChg chg="mod">
            <ac:chgData name="Alessio Terzani" userId="00a1495a-4b52-4cff-b33c-09254933c8d8" providerId="ADAL" clId="{35593DFE-1E23-4715-8449-BB2FFC1B3E4E}" dt="2024-11-12T13:56:02.939" v="181" actId="790"/>
            <ac:spMkLst>
              <pc:docMk/>
              <pc:sldMasterMk cId="2319893086" sldId="2147484279"/>
              <pc:sldLayoutMk cId="2863510645" sldId="2147484286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39" v="182" actId="790"/>
            <ac:spMkLst>
              <pc:docMk/>
              <pc:sldMasterMk cId="2319893086" sldId="2147484279"/>
              <pc:sldLayoutMk cId="2863510645" sldId="2147484286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39" v="180" actId="790"/>
            <ac:spMkLst>
              <pc:docMk/>
              <pc:sldMasterMk cId="2319893086" sldId="2147484279"/>
              <pc:sldLayoutMk cId="2863510645" sldId="2147484286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27T06:13:31.230" v="9015"/>
            <ac:spMkLst>
              <pc:docMk/>
              <pc:sldMasterMk cId="2319893086" sldId="2147484279"/>
              <pc:sldLayoutMk cId="2863510645" sldId="2147484286"/>
              <ac:spMk id="8" creationId="{53797230-5A6C-4718-8C90-CB9F2709B38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247" v="9018"/>
          <pc:sldLayoutMkLst>
            <pc:docMk/>
            <pc:sldMasterMk cId="2319893086" sldId="2147484279"/>
            <pc:sldLayoutMk cId="3427890664" sldId="2147484287"/>
          </pc:sldLayoutMkLst>
          <pc:spChg chg="mod">
            <ac:chgData name="Alessio Terzani" userId="00a1495a-4b52-4cff-b33c-09254933c8d8" providerId="ADAL" clId="{35593DFE-1E23-4715-8449-BB2FFC1B3E4E}" dt="2024-11-12T13:56:02.950" v="185" actId="790"/>
            <ac:spMkLst>
              <pc:docMk/>
              <pc:sldMasterMk cId="2319893086" sldId="2147484279"/>
              <pc:sldLayoutMk cId="3427890664" sldId="214748428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50" v="187" actId="790"/>
            <ac:spMkLst>
              <pc:docMk/>
              <pc:sldMasterMk cId="2319893086" sldId="2147484279"/>
              <pc:sldLayoutMk cId="3427890664" sldId="2147484287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2.950" v="186" actId="790"/>
            <ac:spMkLst>
              <pc:docMk/>
              <pc:sldMasterMk cId="2319893086" sldId="2147484279"/>
              <pc:sldLayoutMk cId="3427890664" sldId="214748428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247" v="9018"/>
            <ac:spMkLst>
              <pc:docMk/>
              <pc:sldMasterMk cId="2319893086" sldId="2147484279"/>
              <pc:sldLayoutMk cId="3427890664" sldId="2147484287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2.950" v="184" actId="790"/>
            <ac:spMkLst>
              <pc:docMk/>
              <pc:sldMasterMk cId="2319893086" sldId="2147484279"/>
              <pc:sldLayoutMk cId="3427890664" sldId="2147484287"/>
              <ac:spMk id="10" creationId="{6B686A21-AA96-4B0A-B7CE-F4C6D5D31B3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264" v="9021"/>
          <pc:sldLayoutMkLst>
            <pc:docMk/>
            <pc:sldMasterMk cId="2319893086" sldId="2147484279"/>
            <pc:sldLayoutMk cId="604950211" sldId="2147484288"/>
          </pc:sldLayoutMkLst>
          <pc:spChg chg="mod">
            <ac:chgData name="Alessio Terzani" userId="00a1495a-4b52-4cff-b33c-09254933c8d8" providerId="ADAL" clId="{35593DFE-1E23-4715-8449-BB2FFC1B3E4E}" dt="2024-11-12T13:56:02.960" v="190" actId="790"/>
            <ac:spMkLst>
              <pc:docMk/>
              <pc:sldMasterMk cId="2319893086" sldId="2147484279"/>
              <pc:sldLayoutMk cId="604950211" sldId="214748428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60" v="191" actId="790"/>
            <ac:spMkLst>
              <pc:docMk/>
              <pc:sldMasterMk cId="2319893086" sldId="2147484279"/>
              <pc:sldLayoutMk cId="604950211" sldId="214748428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60" v="189" actId="790"/>
            <ac:spMkLst>
              <pc:docMk/>
              <pc:sldMasterMk cId="2319893086" sldId="2147484279"/>
              <pc:sldLayoutMk cId="604950211" sldId="2147484288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2.960" v="192" actId="790"/>
            <ac:spMkLst>
              <pc:docMk/>
              <pc:sldMasterMk cId="2319893086" sldId="2147484279"/>
              <pc:sldLayoutMk cId="604950211" sldId="214748428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71" v="193" actId="790"/>
            <ac:spMkLst>
              <pc:docMk/>
              <pc:sldMasterMk cId="2319893086" sldId="2147484279"/>
              <pc:sldLayoutMk cId="604950211" sldId="2147484288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264" v="9021"/>
            <ac:spMkLst>
              <pc:docMk/>
              <pc:sldMasterMk cId="2319893086" sldId="2147484279"/>
              <pc:sldLayoutMk cId="604950211" sldId="2147484288"/>
              <ac:spMk id="11" creationId="{A55C34B4-681E-4FDA-A9BB-6BC31D94C8D6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280" v="9024"/>
          <pc:sldLayoutMkLst>
            <pc:docMk/>
            <pc:sldMasterMk cId="2319893086" sldId="2147484279"/>
            <pc:sldLayoutMk cId="3795513245" sldId="2147484289"/>
          </pc:sldLayoutMkLst>
          <pc:spChg chg="mod">
            <ac:chgData name="Alessio Terzani" userId="00a1495a-4b52-4cff-b33c-09254933c8d8" providerId="ADAL" clId="{35593DFE-1E23-4715-8449-BB2FFC1B3E4E}" dt="2024-11-12T13:56:02.981" v="196" actId="790"/>
            <ac:spMkLst>
              <pc:docMk/>
              <pc:sldMasterMk cId="2319893086" sldId="2147484279"/>
              <pc:sldLayoutMk cId="3795513245" sldId="2147484289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81" v="197" actId="790"/>
            <ac:spMkLst>
              <pc:docMk/>
              <pc:sldMasterMk cId="2319893086" sldId="2147484279"/>
              <pc:sldLayoutMk cId="3795513245" sldId="214748428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89" v="198" actId="790"/>
            <ac:spMkLst>
              <pc:docMk/>
              <pc:sldMasterMk cId="2319893086" sldId="2147484279"/>
              <pc:sldLayoutMk cId="3795513245" sldId="214748428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92" v="199" actId="790"/>
            <ac:spMkLst>
              <pc:docMk/>
              <pc:sldMasterMk cId="2319893086" sldId="2147484279"/>
              <pc:sldLayoutMk cId="3795513245" sldId="2147484289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2.971" v="195" actId="790"/>
            <ac:spMkLst>
              <pc:docMk/>
              <pc:sldMasterMk cId="2319893086" sldId="2147484279"/>
              <pc:sldLayoutMk cId="3795513245" sldId="2147484289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27T06:13:31.280" v="9024"/>
            <ac:spMkLst>
              <pc:docMk/>
              <pc:sldMasterMk cId="2319893086" sldId="2147484279"/>
              <pc:sldLayoutMk cId="3795513245" sldId="2147484289"/>
              <ac:spMk id="10" creationId="{549048C1-340D-44C4-857B-1B201EC9A7E7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280" v="9027"/>
          <pc:sldLayoutMkLst>
            <pc:docMk/>
            <pc:sldMasterMk cId="2319893086" sldId="2147484279"/>
            <pc:sldLayoutMk cId="3617675785" sldId="2147484290"/>
          </pc:sldLayoutMkLst>
          <pc:spChg chg="mod">
            <ac:chgData name="Alessio Terzani" userId="00a1495a-4b52-4cff-b33c-09254933c8d8" providerId="ADAL" clId="{35593DFE-1E23-4715-8449-BB2FFC1B3E4E}" dt="2024-11-12T13:56:03" v="202" actId="790"/>
            <ac:spMkLst>
              <pc:docMk/>
              <pc:sldMasterMk cId="2319893086" sldId="2147484279"/>
              <pc:sldLayoutMk cId="3617675785" sldId="214748429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002" v="203" actId="790"/>
            <ac:spMkLst>
              <pc:docMk/>
              <pc:sldMasterMk cId="2319893086" sldId="2147484279"/>
              <pc:sldLayoutMk cId="3617675785" sldId="214748429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002" v="204" actId="790"/>
            <ac:spMkLst>
              <pc:docMk/>
              <pc:sldMasterMk cId="2319893086" sldId="2147484279"/>
              <pc:sldLayoutMk cId="3617675785" sldId="2147484290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002" v="205" actId="790"/>
            <ac:spMkLst>
              <pc:docMk/>
              <pc:sldMasterMk cId="2319893086" sldId="2147484279"/>
              <pc:sldLayoutMk cId="3617675785" sldId="214748429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015" v="207" actId="790"/>
            <ac:spMkLst>
              <pc:docMk/>
              <pc:sldMasterMk cId="2319893086" sldId="2147484279"/>
              <pc:sldLayoutMk cId="3617675785" sldId="214748429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012" v="206" actId="790"/>
            <ac:spMkLst>
              <pc:docMk/>
              <pc:sldMasterMk cId="2319893086" sldId="2147484279"/>
              <pc:sldLayoutMk cId="3617675785" sldId="2147484290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021" v="209" actId="790"/>
            <ac:spMkLst>
              <pc:docMk/>
              <pc:sldMasterMk cId="2319893086" sldId="2147484279"/>
              <pc:sldLayoutMk cId="3617675785" sldId="2147484290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016" v="208" actId="790"/>
            <ac:spMkLst>
              <pc:docMk/>
              <pc:sldMasterMk cId="2319893086" sldId="2147484279"/>
              <pc:sldLayoutMk cId="3617675785" sldId="2147484290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92" v="201" actId="790"/>
            <ac:spMkLst>
              <pc:docMk/>
              <pc:sldMasterMk cId="2319893086" sldId="2147484279"/>
              <pc:sldLayoutMk cId="3617675785" sldId="2147484290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27T06:13:31.280" v="9027"/>
            <ac:spMkLst>
              <pc:docMk/>
              <pc:sldMasterMk cId="2319893086" sldId="2147484279"/>
              <pc:sldLayoutMk cId="3617675785" sldId="2147484290"/>
              <ac:spMk id="14" creationId="{089CBEB5-348B-49F3-8F8B-FDEE08950E37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023" v="211" actId="790"/>
          <pc:sldLayoutMkLst>
            <pc:docMk/>
            <pc:sldMasterMk cId="2319893086" sldId="2147484279"/>
            <pc:sldLayoutMk cId="420698255" sldId="2147484291"/>
          </pc:sldLayoutMkLst>
          <pc:spChg chg="mod">
            <ac:chgData name="Alessio Terzani" userId="00a1495a-4b52-4cff-b33c-09254933c8d8" providerId="ADAL" clId="{35593DFE-1E23-4715-8449-BB2FFC1B3E4E}" dt="2024-11-12T13:56:03.023" v="211" actId="790"/>
            <ac:spMkLst>
              <pc:docMk/>
              <pc:sldMasterMk cId="2319893086" sldId="2147484279"/>
              <pc:sldLayoutMk cId="420698255" sldId="2147484291"/>
              <ac:spMk id="9" creationId="{B200748E-0B61-48E1-8B47-504C3025099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3.311" v="212" actId="790"/>
          <pc:sldLayoutMkLst>
            <pc:docMk/>
            <pc:sldMasterMk cId="2319893086" sldId="2147484279"/>
            <pc:sldLayoutMk cId="876143102" sldId="2147484292"/>
          </pc:sldLayoutMkLst>
          <pc:spChg chg="mod">
            <ac:chgData name="Alessio Terzani" userId="00a1495a-4b52-4cff-b33c-09254933c8d8" providerId="ADAL" clId="{35593DFE-1E23-4715-8449-BB2FFC1B3E4E}" dt="2024-11-12T13:56:03.311" v="212" actId="790"/>
            <ac:spMkLst>
              <pc:docMk/>
              <pc:sldMasterMk cId="2319893086" sldId="2147484279"/>
              <pc:sldLayoutMk cId="876143102" sldId="2147484292"/>
              <ac:spMk id="5" creationId="{99AF35DD-3E5E-42CB-AFA5-5E09E14F72A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313" v="9033"/>
          <pc:sldLayoutMkLst>
            <pc:docMk/>
            <pc:sldMasterMk cId="2319893086" sldId="2147484279"/>
            <pc:sldLayoutMk cId="2051805063" sldId="2147484293"/>
          </pc:sldLayoutMkLst>
          <pc:spChg chg="mod">
            <ac:chgData name="Alessio Terzani" userId="00a1495a-4b52-4cff-b33c-09254933c8d8" providerId="ADAL" clId="{35593DFE-1E23-4715-8449-BB2FFC1B3E4E}" dt="2024-11-12T13:56:03.317" v="220" actId="790"/>
            <ac:spMkLst>
              <pc:docMk/>
              <pc:sldMasterMk cId="2319893086" sldId="2147484279"/>
              <pc:sldLayoutMk cId="2051805063" sldId="2147484293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313" v="9033"/>
            <ac:spMkLst>
              <pc:docMk/>
              <pc:sldMasterMk cId="2319893086" sldId="2147484279"/>
              <pc:sldLayoutMk cId="2051805063" sldId="2147484293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3.333" v="224" actId="790"/>
            <ac:spMkLst>
              <pc:docMk/>
              <pc:sldMasterMk cId="2319893086" sldId="2147484279"/>
              <pc:sldLayoutMk cId="2051805063" sldId="2147484293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3.317" v="217" actId="790"/>
            <ac:spMkLst>
              <pc:docMk/>
              <pc:sldMasterMk cId="2319893086" sldId="2147484279"/>
              <pc:sldLayoutMk cId="2051805063" sldId="2147484293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3.317" v="221" actId="790"/>
            <ac:spMkLst>
              <pc:docMk/>
              <pc:sldMasterMk cId="2319893086" sldId="2147484279"/>
              <pc:sldLayoutMk cId="2051805063" sldId="2147484293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17" v="222" actId="790"/>
            <ac:spMkLst>
              <pc:docMk/>
              <pc:sldMasterMk cId="2319893086" sldId="2147484279"/>
              <pc:sldLayoutMk cId="2051805063" sldId="2147484293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17" v="219" actId="790"/>
            <ac:spMkLst>
              <pc:docMk/>
              <pc:sldMasterMk cId="2319893086" sldId="2147484279"/>
              <pc:sldLayoutMk cId="2051805063" sldId="2147484293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317" v="218" actId="790"/>
            <ac:spMkLst>
              <pc:docMk/>
              <pc:sldMasterMk cId="2319893086" sldId="2147484279"/>
              <pc:sldLayoutMk cId="2051805063" sldId="2147484293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0.852" v="8961"/>
          <pc:sldLayoutMkLst>
            <pc:docMk/>
            <pc:sldMasterMk cId="2319893086" sldId="2147484279"/>
            <pc:sldLayoutMk cId="111121753" sldId="2147484848"/>
          </pc:sldLayoutMkLst>
          <pc:spChg chg="mod">
            <ac:chgData name="Alessio Terzani" userId="00a1495a-4b52-4cff-b33c-09254933c8d8" providerId="ADAL" clId="{35593DFE-1E23-4715-8449-BB2FFC1B3E4E}" dt="2024-11-12T13:56:02.808" v="114" actId="790"/>
            <ac:spMkLst>
              <pc:docMk/>
              <pc:sldMasterMk cId="2319893086" sldId="2147484279"/>
              <pc:sldLayoutMk cId="111121753" sldId="2147484848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0.852" v="8961"/>
            <ac:spMkLst>
              <pc:docMk/>
              <pc:sldMasterMk cId="2319893086" sldId="2147484279"/>
              <pc:sldLayoutMk cId="111121753" sldId="2147484848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2.808" v="115" actId="790"/>
            <ac:spMkLst>
              <pc:docMk/>
              <pc:sldMasterMk cId="2319893086" sldId="2147484279"/>
              <pc:sldLayoutMk cId="111121753" sldId="2147484848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13" v="116" actId="790"/>
            <ac:spMkLst>
              <pc:docMk/>
              <pc:sldMasterMk cId="2319893086" sldId="2147484279"/>
              <pc:sldLayoutMk cId="111121753" sldId="2147484848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08" v="113" actId="790"/>
            <ac:spMkLst>
              <pc:docMk/>
              <pc:sldMasterMk cId="2319893086" sldId="2147484279"/>
              <pc:sldLayoutMk cId="111121753" sldId="2147484848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08" v="112" actId="790"/>
            <ac:spMkLst>
              <pc:docMk/>
              <pc:sldMasterMk cId="2319893086" sldId="2147484279"/>
              <pc:sldLayoutMk cId="111121753" sldId="2147484848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0.869" v="8964"/>
          <pc:sldLayoutMkLst>
            <pc:docMk/>
            <pc:sldMasterMk cId="2319893086" sldId="2147484279"/>
            <pc:sldLayoutMk cId="298355595" sldId="2147484849"/>
          </pc:sldLayoutMkLst>
          <pc:spChg chg="mod">
            <ac:chgData name="Alessio Terzani" userId="00a1495a-4b52-4cff-b33c-09254933c8d8" providerId="ADAL" clId="{35593DFE-1E23-4715-8449-BB2FFC1B3E4E}" dt="2024-11-27T06:13:30.869" v="8964"/>
            <ac:spMkLst>
              <pc:docMk/>
              <pc:sldMasterMk cId="2319893086" sldId="2147484279"/>
              <pc:sldLayoutMk cId="298355595" sldId="2147484849"/>
              <ac:spMk id="2" creationId="{69F42FFA-3DFB-4DB2-A942-F02200203C8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0.917" v="8967"/>
          <pc:sldLayoutMkLst>
            <pc:docMk/>
            <pc:sldMasterMk cId="2319893086" sldId="2147484279"/>
            <pc:sldLayoutMk cId="315700269" sldId="2147484850"/>
          </pc:sldLayoutMkLst>
          <pc:spChg chg="mod">
            <ac:chgData name="Alessio Terzani" userId="00a1495a-4b52-4cff-b33c-09254933c8d8" providerId="ADAL" clId="{35593DFE-1E23-4715-8449-BB2FFC1B3E4E}" dt="2024-11-12T13:56:02.813" v="119" actId="790"/>
            <ac:spMkLst>
              <pc:docMk/>
              <pc:sldMasterMk cId="2319893086" sldId="2147484279"/>
              <pc:sldLayoutMk cId="315700269" sldId="2147484850"/>
              <ac:spMk id="3" creationId="{E6869961-F931-4F1E-9FB3-8587EBA3F36F}"/>
            </ac:spMkLst>
          </pc:spChg>
          <pc:spChg chg="mod">
            <ac:chgData name="Alessio Terzani" userId="00a1495a-4b52-4cff-b33c-09254933c8d8" providerId="ADAL" clId="{35593DFE-1E23-4715-8449-BB2FFC1B3E4E}" dt="2024-11-27T06:13:30.917" v="8967"/>
            <ac:spMkLst>
              <pc:docMk/>
              <pc:sldMasterMk cId="2319893086" sldId="2147484279"/>
              <pc:sldLayoutMk cId="315700269" sldId="2147484850"/>
              <ac:spMk id="5" creationId="{203FD5EF-20DB-46AB-B412-DF9112353719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0.935" v="8970"/>
          <pc:sldLayoutMkLst>
            <pc:docMk/>
            <pc:sldMasterMk cId="2319893086" sldId="2147484279"/>
            <pc:sldLayoutMk cId="1990620010" sldId="2147484851"/>
          </pc:sldLayoutMkLst>
          <pc:spChg chg="mod">
            <ac:chgData name="Alessio Terzani" userId="00a1495a-4b52-4cff-b33c-09254933c8d8" providerId="ADAL" clId="{35593DFE-1E23-4715-8449-BB2FFC1B3E4E}" dt="2024-11-27T06:13:30.935" v="8970"/>
            <ac:spMkLst>
              <pc:docMk/>
              <pc:sldMasterMk cId="2319893086" sldId="2147484279"/>
              <pc:sldLayoutMk cId="1990620010" sldId="2147484851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2.813" v="121" actId="790"/>
            <ac:spMkLst>
              <pc:docMk/>
              <pc:sldMasterMk cId="2319893086" sldId="2147484279"/>
              <pc:sldLayoutMk cId="1990620010" sldId="2147484851"/>
              <ac:spMk id="4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0.956" v="8973"/>
          <pc:sldLayoutMkLst>
            <pc:docMk/>
            <pc:sldMasterMk cId="2319893086" sldId="2147484279"/>
            <pc:sldLayoutMk cId="729147853" sldId="2147484852"/>
          </pc:sldLayoutMkLst>
          <pc:spChg chg="mod">
            <ac:chgData name="Alessio Terzani" userId="00a1495a-4b52-4cff-b33c-09254933c8d8" providerId="ADAL" clId="{35593DFE-1E23-4715-8449-BB2FFC1B3E4E}" dt="2024-11-12T13:56:02.826" v="124" actId="790"/>
            <ac:spMkLst>
              <pc:docMk/>
              <pc:sldMasterMk cId="2319893086" sldId="2147484279"/>
              <pc:sldLayoutMk cId="729147853" sldId="2147484852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2.813" v="123" actId="790"/>
            <ac:spMkLst>
              <pc:docMk/>
              <pc:sldMasterMk cId="2319893086" sldId="2147484279"/>
              <pc:sldLayoutMk cId="729147853" sldId="214748485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0.956" v="8973"/>
            <ac:spMkLst>
              <pc:docMk/>
              <pc:sldMasterMk cId="2319893086" sldId="2147484279"/>
              <pc:sldLayoutMk cId="729147853" sldId="2147484852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0.974" v="8976"/>
          <pc:sldLayoutMkLst>
            <pc:docMk/>
            <pc:sldMasterMk cId="2319893086" sldId="2147484279"/>
            <pc:sldLayoutMk cId="3643213675" sldId="2147484853"/>
          </pc:sldLayoutMkLst>
          <pc:spChg chg="mod">
            <ac:chgData name="Alessio Terzani" userId="00a1495a-4b52-4cff-b33c-09254933c8d8" providerId="ADAL" clId="{35593DFE-1E23-4715-8449-BB2FFC1B3E4E}" dt="2024-11-12T13:56:02.834" v="127" actId="790"/>
            <ac:spMkLst>
              <pc:docMk/>
              <pc:sldMasterMk cId="2319893086" sldId="2147484279"/>
              <pc:sldLayoutMk cId="3643213675" sldId="2147484853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2.826" v="126" actId="790"/>
            <ac:spMkLst>
              <pc:docMk/>
              <pc:sldMasterMk cId="2319893086" sldId="2147484279"/>
              <pc:sldLayoutMk cId="3643213675" sldId="214748485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0.974" v="8976"/>
            <ac:spMkLst>
              <pc:docMk/>
              <pc:sldMasterMk cId="2319893086" sldId="2147484279"/>
              <pc:sldLayoutMk cId="3643213675" sldId="2147484853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0.998" v="8979"/>
          <pc:sldLayoutMkLst>
            <pc:docMk/>
            <pc:sldMasterMk cId="2319893086" sldId="2147484279"/>
            <pc:sldLayoutMk cId="1197167218" sldId="2147484854"/>
          </pc:sldLayoutMkLst>
          <pc:spChg chg="mod">
            <ac:chgData name="Alessio Terzani" userId="00a1495a-4b52-4cff-b33c-09254933c8d8" providerId="ADAL" clId="{35593DFE-1E23-4715-8449-BB2FFC1B3E4E}" dt="2024-11-12T13:56:02.836" v="130" actId="790"/>
            <ac:spMkLst>
              <pc:docMk/>
              <pc:sldMasterMk cId="2319893086" sldId="2147484279"/>
              <pc:sldLayoutMk cId="1197167218" sldId="2147484854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2.836" v="129" actId="790"/>
            <ac:spMkLst>
              <pc:docMk/>
              <pc:sldMasterMk cId="2319893086" sldId="2147484279"/>
              <pc:sldLayoutMk cId="1197167218" sldId="2147484854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27T06:13:30.998" v="8979"/>
            <ac:spMkLst>
              <pc:docMk/>
              <pc:sldMasterMk cId="2319893086" sldId="2147484279"/>
              <pc:sldLayoutMk cId="1197167218" sldId="2147484854"/>
              <ac:spMk id="7" creationId="{DB8BC610-C1B0-4C6A-B5C2-80DA487CE5D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021" v="8982"/>
          <pc:sldLayoutMkLst>
            <pc:docMk/>
            <pc:sldMasterMk cId="2319893086" sldId="2147484279"/>
            <pc:sldLayoutMk cId="2658607300" sldId="2147484855"/>
          </pc:sldLayoutMkLst>
          <pc:spChg chg="mod">
            <ac:chgData name="Alessio Terzani" userId="00a1495a-4b52-4cff-b33c-09254933c8d8" providerId="ADAL" clId="{35593DFE-1E23-4715-8449-BB2FFC1B3E4E}" dt="2024-11-12T13:56:02.846" v="133" actId="790"/>
            <ac:spMkLst>
              <pc:docMk/>
              <pc:sldMasterMk cId="2319893086" sldId="2147484279"/>
              <pc:sldLayoutMk cId="2658607300" sldId="2147484855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46" v="134" actId="790"/>
            <ac:spMkLst>
              <pc:docMk/>
              <pc:sldMasterMk cId="2319893086" sldId="2147484279"/>
              <pc:sldLayoutMk cId="2658607300" sldId="2147484855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36" v="132" actId="790"/>
            <ac:spMkLst>
              <pc:docMk/>
              <pc:sldMasterMk cId="2319893086" sldId="2147484279"/>
              <pc:sldLayoutMk cId="2658607300" sldId="2147484855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27T06:13:31.021" v="8982"/>
            <ac:spMkLst>
              <pc:docMk/>
              <pc:sldMasterMk cId="2319893086" sldId="2147484279"/>
              <pc:sldLayoutMk cId="2658607300" sldId="2147484855"/>
              <ac:spMk id="8" creationId="{53797230-5A6C-4718-8C90-CB9F2709B38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046" v="8985"/>
          <pc:sldLayoutMkLst>
            <pc:docMk/>
            <pc:sldMasterMk cId="2319893086" sldId="2147484279"/>
            <pc:sldLayoutMk cId="359431426" sldId="2147484856"/>
          </pc:sldLayoutMkLst>
          <pc:spChg chg="mod">
            <ac:chgData name="Alessio Terzani" userId="00a1495a-4b52-4cff-b33c-09254933c8d8" providerId="ADAL" clId="{35593DFE-1E23-4715-8449-BB2FFC1B3E4E}" dt="2024-11-12T13:56:02.854" v="137" actId="790"/>
            <ac:spMkLst>
              <pc:docMk/>
              <pc:sldMasterMk cId="2319893086" sldId="2147484279"/>
              <pc:sldLayoutMk cId="359431426" sldId="2147484856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56" v="139" actId="790"/>
            <ac:spMkLst>
              <pc:docMk/>
              <pc:sldMasterMk cId="2319893086" sldId="2147484279"/>
              <pc:sldLayoutMk cId="359431426" sldId="2147484856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2.856" v="138" actId="790"/>
            <ac:spMkLst>
              <pc:docMk/>
              <pc:sldMasterMk cId="2319893086" sldId="2147484279"/>
              <pc:sldLayoutMk cId="359431426" sldId="2147484856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046" v="8985"/>
            <ac:spMkLst>
              <pc:docMk/>
              <pc:sldMasterMk cId="2319893086" sldId="2147484279"/>
              <pc:sldLayoutMk cId="359431426" sldId="2147484856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2.846" v="136" actId="790"/>
            <ac:spMkLst>
              <pc:docMk/>
              <pc:sldMasterMk cId="2319893086" sldId="2147484279"/>
              <pc:sldLayoutMk cId="359431426" sldId="2147484856"/>
              <ac:spMk id="10" creationId="{6B686A21-AA96-4B0A-B7CE-F4C6D5D31B3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069" v="8988"/>
          <pc:sldLayoutMkLst>
            <pc:docMk/>
            <pc:sldMasterMk cId="2319893086" sldId="2147484279"/>
            <pc:sldLayoutMk cId="1816233574" sldId="2147484857"/>
          </pc:sldLayoutMkLst>
          <pc:spChg chg="mod">
            <ac:chgData name="Alessio Terzani" userId="00a1495a-4b52-4cff-b33c-09254933c8d8" providerId="ADAL" clId="{35593DFE-1E23-4715-8449-BB2FFC1B3E4E}" dt="2024-11-12T13:56:02.867" v="142" actId="790"/>
            <ac:spMkLst>
              <pc:docMk/>
              <pc:sldMasterMk cId="2319893086" sldId="2147484279"/>
              <pc:sldLayoutMk cId="1816233574" sldId="214748485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67" v="143" actId="790"/>
            <ac:spMkLst>
              <pc:docMk/>
              <pc:sldMasterMk cId="2319893086" sldId="2147484279"/>
              <pc:sldLayoutMk cId="1816233574" sldId="214748485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56" v="141" actId="790"/>
            <ac:spMkLst>
              <pc:docMk/>
              <pc:sldMasterMk cId="2319893086" sldId="2147484279"/>
              <pc:sldLayoutMk cId="1816233574" sldId="2147484857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2.867" v="144" actId="790"/>
            <ac:spMkLst>
              <pc:docMk/>
              <pc:sldMasterMk cId="2319893086" sldId="2147484279"/>
              <pc:sldLayoutMk cId="1816233574" sldId="214748485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67" v="145" actId="790"/>
            <ac:spMkLst>
              <pc:docMk/>
              <pc:sldMasterMk cId="2319893086" sldId="2147484279"/>
              <pc:sldLayoutMk cId="1816233574" sldId="2147484857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069" v="8988"/>
            <ac:spMkLst>
              <pc:docMk/>
              <pc:sldMasterMk cId="2319893086" sldId="2147484279"/>
              <pc:sldLayoutMk cId="1816233574" sldId="2147484857"/>
              <ac:spMk id="11" creationId="{A55C34B4-681E-4FDA-A9BB-6BC31D94C8D6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092" v="8991"/>
          <pc:sldLayoutMkLst>
            <pc:docMk/>
            <pc:sldMasterMk cId="2319893086" sldId="2147484279"/>
            <pc:sldLayoutMk cId="3375079067" sldId="2147484858"/>
          </pc:sldLayoutMkLst>
          <pc:spChg chg="mod">
            <ac:chgData name="Alessio Terzani" userId="00a1495a-4b52-4cff-b33c-09254933c8d8" providerId="ADAL" clId="{35593DFE-1E23-4715-8449-BB2FFC1B3E4E}" dt="2024-11-12T13:56:02.877" v="148" actId="790"/>
            <ac:spMkLst>
              <pc:docMk/>
              <pc:sldMasterMk cId="2319893086" sldId="2147484279"/>
              <pc:sldLayoutMk cId="3375079067" sldId="2147484858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77" v="149" actId="790"/>
            <ac:spMkLst>
              <pc:docMk/>
              <pc:sldMasterMk cId="2319893086" sldId="2147484279"/>
              <pc:sldLayoutMk cId="3375079067" sldId="214748485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85" v="150" actId="790"/>
            <ac:spMkLst>
              <pc:docMk/>
              <pc:sldMasterMk cId="2319893086" sldId="2147484279"/>
              <pc:sldLayoutMk cId="3375079067" sldId="214748485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88" v="151" actId="790"/>
            <ac:spMkLst>
              <pc:docMk/>
              <pc:sldMasterMk cId="2319893086" sldId="2147484279"/>
              <pc:sldLayoutMk cId="3375079067" sldId="2147484858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2.877" v="147" actId="790"/>
            <ac:spMkLst>
              <pc:docMk/>
              <pc:sldMasterMk cId="2319893086" sldId="2147484279"/>
              <pc:sldLayoutMk cId="3375079067" sldId="2147484858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27T06:13:31.092" v="8991"/>
            <ac:spMkLst>
              <pc:docMk/>
              <pc:sldMasterMk cId="2319893086" sldId="2147484279"/>
              <pc:sldLayoutMk cId="3375079067" sldId="2147484858"/>
              <ac:spMk id="10" creationId="{549048C1-340D-44C4-857B-1B201EC9A7E7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117" v="8994"/>
          <pc:sldLayoutMkLst>
            <pc:docMk/>
            <pc:sldMasterMk cId="2319893086" sldId="2147484279"/>
            <pc:sldLayoutMk cId="2358004666" sldId="2147484859"/>
          </pc:sldLayoutMkLst>
          <pc:spChg chg="mod">
            <ac:chgData name="Alessio Terzani" userId="00a1495a-4b52-4cff-b33c-09254933c8d8" providerId="ADAL" clId="{35593DFE-1E23-4715-8449-BB2FFC1B3E4E}" dt="2024-11-12T13:56:02.888" v="154" actId="790"/>
            <ac:spMkLst>
              <pc:docMk/>
              <pc:sldMasterMk cId="2319893086" sldId="2147484279"/>
              <pc:sldLayoutMk cId="2358004666" sldId="2147484859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96" v="155" actId="790"/>
            <ac:spMkLst>
              <pc:docMk/>
              <pc:sldMasterMk cId="2319893086" sldId="2147484279"/>
              <pc:sldLayoutMk cId="2358004666" sldId="214748485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98" v="156" actId="790"/>
            <ac:spMkLst>
              <pc:docMk/>
              <pc:sldMasterMk cId="2319893086" sldId="2147484279"/>
              <pc:sldLayoutMk cId="2358004666" sldId="2147484859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98" v="157" actId="790"/>
            <ac:spMkLst>
              <pc:docMk/>
              <pc:sldMasterMk cId="2319893086" sldId="2147484279"/>
              <pc:sldLayoutMk cId="2358004666" sldId="214748485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08" v="159" actId="790"/>
            <ac:spMkLst>
              <pc:docMk/>
              <pc:sldMasterMk cId="2319893086" sldId="2147484279"/>
              <pc:sldLayoutMk cId="2358004666" sldId="214748485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98" v="158" actId="790"/>
            <ac:spMkLst>
              <pc:docMk/>
              <pc:sldMasterMk cId="2319893086" sldId="2147484279"/>
              <pc:sldLayoutMk cId="2358004666" sldId="2147484859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08" v="161" actId="790"/>
            <ac:spMkLst>
              <pc:docMk/>
              <pc:sldMasterMk cId="2319893086" sldId="2147484279"/>
              <pc:sldLayoutMk cId="2358004666" sldId="2147484859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908" v="160" actId="790"/>
            <ac:spMkLst>
              <pc:docMk/>
              <pc:sldMasterMk cId="2319893086" sldId="2147484279"/>
              <pc:sldLayoutMk cId="2358004666" sldId="2147484859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2.888" v="153" actId="790"/>
            <ac:spMkLst>
              <pc:docMk/>
              <pc:sldMasterMk cId="2319893086" sldId="2147484279"/>
              <pc:sldLayoutMk cId="2358004666" sldId="2147484859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27T06:13:31.117" v="8994"/>
            <ac:spMkLst>
              <pc:docMk/>
              <pc:sldMasterMk cId="2319893086" sldId="2147484279"/>
              <pc:sldLayoutMk cId="2358004666" sldId="2147484859"/>
              <ac:spMk id="14" creationId="{089CBEB5-348B-49F3-8F8B-FDEE08950E37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313" v="9030"/>
          <pc:sldLayoutMkLst>
            <pc:docMk/>
            <pc:sldMasterMk cId="2319893086" sldId="2147484279"/>
            <pc:sldLayoutMk cId="2216108411" sldId="2147484860"/>
          </pc:sldLayoutMkLst>
          <pc:spChg chg="mod">
            <ac:chgData name="Alessio Terzani" userId="00a1495a-4b52-4cff-b33c-09254933c8d8" providerId="ADAL" clId="{35593DFE-1E23-4715-8449-BB2FFC1B3E4E}" dt="2024-11-12T13:56:03.317" v="214" actId="790"/>
            <ac:spMkLst>
              <pc:docMk/>
              <pc:sldMasterMk cId="2319893086" sldId="2147484279"/>
              <pc:sldLayoutMk cId="2216108411" sldId="2147484860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3.314" v="213" actId="790"/>
            <ac:spMkLst>
              <pc:docMk/>
              <pc:sldMasterMk cId="2319893086" sldId="2147484279"/>
              <pc:sldLayoutMk cId="2216108411" sldId="2147484860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313" v="9030"/>
            <ac:spMkLst>
              <pc:docMk/>
              <pc:sldMasterMk cId="2319893086" sldId="2147484279"/>
              <pc:sldLayoutMk cId="2216108411" sldId="2147484860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3.317" v="216" actId="790"/>
            <ac:spMkLst>
              <pc:docMk/>
              <pc:sldMasterMk cId="2319893086" sldId="2147484279"/>
              <pc:sldLayoutMk cId="2216108411" sldId="2147484860"/>
              <ac:spMk id="11" creationId="{87C4DFC4-62BA-4C52-B36B-44A75684A81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330" v="9036"/>
          <pc:sldLayoutMkLst>
            <pc:docMk/>
            <pc:sldMasterMk cId="2319893086" sldId="2147484279"/>
            <pc:sldLayoutMk cId="855552406" sldId="2147485029"/>
          </pc:sldLayoutMkLst>
          <pc:spChg chg="mod">
            <ac:chgData name="Alessio Terzani" userId="00a1495a-4b52-4cff-b33c-09254933c8d8" providerId="ADAL" clId="{35593DFE-1E23-4715-8449-BB2FFC1B3E4E}" dt="2024-11-27T06:13:31.330" v="9036"/>
            <ac:spMkLst>
              <pc:docMk/>
              <pc:sldMasterMk cId="2319893086" sldId="2147484279"/>
              <pc:sldLayoutMk cId="855552406" sldId="2147485029"/>
              <ac:spMk id="7" creationId="{EF2C589A-70A9-4C1E-92FD-76B1E60A1A29}"/>
            </ac:spMkLst>
          </pc:spChg>
        </pc:sldLayoutChg>
      </pc:sldMasterChg>
      <pc:sldMasterChg chg="modSp mod modSldLayout">
        <pc:chgData name="Alessio Terzani" userId="00a1495a-4b52-4cff-b33c-09254933c8d8" providerId="ADAL" clId="{35593DFE-1E23-4715-8449-BB2FFC1B3E4E}" dt="2024-11-27T06:13:33.564" v="9543"/>
        <pc:sldMasterMkLst>
          <pc:docMk/>
          <pc:sldMasterMk cId="2720993670" sldId="2147484861"/>
        </pc:sldMasterMkLst>
        <pc:spChg chg="mod">
          <ac:chgData name="Alessio Terzani" userId="00a1495a-4b52-4cff-b33c-09254933c8d8" providerId="ADAL" clId="{35593DFE-1E23-4715-8449-BB2FFC1B3E4E}" dt="2024-11-12T13:56:07.821" v="2367" actId="790"/>
          <ac:spMkLst>
            <pc:docMk/>
            <pc:sldMasterMk cId="2720993670" sldId="2147484861"/>
            <ac:spMk id="8" creationId="{483145CE-A2DE-4236-A4F9-8AE088671CA5}"/>
          </ac:spMkLst>
        </pc:spChg>
        <pc:spChg chg="mod">
          <ac:chgData name="Alessio Terzani" userId="00a1495a-4b52-4cff-b33c-09254933c8d8" providerId="ADAL" clId="{35593DFE-1E23-4715-8449-BB2FFC1B3E4E}" dt="2024-11-12T13:56:07.821" v="2366" actId="790"/>
          <ac:spMkLst>
            <pc:docMk/>
            <pc:sldMasterMk cId="2720993670" sldId="2147484861"/>
            <ac:spMk id="21506" creationId="{00000000-0000-0000-0000-000000000000}"/>
          </ac:spMkLst>
        </pc:spChg>
        <pc:sldLayoutChg chg="modSp mod">
          <pc:chgData name="Alessio Terzani" userId="00a1495a-4b52-4cff-b33c-09254933c8d8" providerId="ADAL" clId="{35593DFE-1E23-4715-8449-BB2FFC1B3E4E}" dt="2024-11-27T06:13:31.484" v="9054"/>
          <pc:sldLayoutMkLst>
            <pc:docMk/>
            <pc:sldMasterMk cId="2720993670" sldId="2147484861"/>
            <pc:sldLayoutMk cId="3534314322" sldId="2147484862"/>
          </pc:sldLayoutMkLst>
          <pc:spChg chg="mod">
            <ac:chgData name="Alessio Terzani" userId="00a1495a-4b52-4cff-b33c-09254933c8d8" providerId="ADAL" clId="{35593DFE-1E23-4715-8449-BB2FFC1B3E4E}" dt="2024-11-12T13:56:03.515" v="287" actId="790"/>
            <ac:spMkLst>
              <pc:docMk/>
              <pc:sldMasterMk cId="2720993670" sldId="2147484861"/>
              <pc:sldLayoutMk cId="3534314322" sldId="214748486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484" v="9054"/>
            <ac:spMkLst>
              <pc:docMk/>
              <pc:sldMasterMk cId="2720993670" sldId="2147484861"/>
              <pc:sldLayoutMk cId="3534314322" sldId="2147484862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3.515" v="291" actId="790"/>
            <ac:spMkLst>
              <pc:docMk/>
              <pc:sldMasterMk cId="2720993670" sldId="2147484861"/>
              <pc:sldLayoutMk cId="3534314322" sldId="2147484862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3.502" v="284" actId="790"/>
            <ac:spMkLst>
              <pc:docMk/>
              <pc:sldMasterMk cId="2720993670" sldId="2147484861"/>
              <pc:sldLayoutMk cId="3534314322" sldId="2147484862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3.515" v="288" actId="790"/>
            <ac:spMkLst>
              <pc:docMk/>
              <pc:sldMasterMk cId="2720993670" sldId="2147484861"/>
              <pc:sldLayoutMk cId="3534314322" sldId="2147484862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515" v="289" actId="790"/>
            <ac:spMkLst>
              <pc:docMk/>
              <pc:sldMasterMk cId="2720993670" sldId="2147484861"/>
              <pc:sldLayoutMk cId="3534314322" sldId="2147484862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515" v="286" actId="790"/>
            <ac:spMkLst>
              <pc:docMk/>
              <pc:sldMasterMk cId="2720993670" sldId="2147484861"/>
              <pc:sldLayoutMk cId="3534314322" sldId="2147484862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502" v="285" actId="790"/>
            <ac:spMkLst>
              <pc:docMk/>
              <pc:sldMasterMk cId="2720993670" sldId="2147484861"/>
              <pc:sldLayoutMk cId="3534314322" sldId="2147484862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497" v="9057"/>
          <pc:sldLayoutMkLst>
            <pc:docMk/>
            <pc:sldMasterMk cId="2720993670" sldId="2147484861"/>
            <pc:sldLayoutMk cId="3646558189" sldId="2147484863"/>
          </pc:sldLayoutMkLst>
          <pc:spChg chg="mod">
            <ac:chgData name="Alessio Terzani" userId="00a1495a-4b52-4cff-b33c-09254933c8d8" providerId="ADAL" clId="{35593DFE-1E23-4715-8449-BB2FFC1B3E4E}" dt="2024-11-12T13:56:03.515" v="295" actId="790"/>
            <ac:spMkLst>
              <pc:docMk/>
              <pc:sldMasterMk cId="2720993670" sldId="2147484861"/>
              <pc:sldLayoutMk cId="3646558189" sldId="2147484863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3.515" v="296" actId="790"/>
            <ac:spMkLst>
              <pc:docMk/>
              <pc:sldMasterMk cId="2720993670" sldId="2147484861"/>
              <pc:sldLayoutMk cId="3646558189" sldId="2147484863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3.515" v="297" actId="790"/>
            <ac:spMkLst>
              <pc:docMk/>
              <pc:sldMasterMk cId="2720993670" sldId="2147484861"/>
              <pc:sldLayoutMk cId="3646558189" sldId="2147484863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27T06:13:31.497" v="9057"/>
            <ac:spMkLst>
              <pc:docMk/>
              <pc:sldMasterMk cId="2720993670" sldId="2147484861"/>
              <pc:sldLayoutMk cId="3646558189" sldId="2147484863"/>
              <ac:spMk id="14" creationId="{89DFBA61-B916-44BD-A1D9-F41D32B7BCB6}"/>
            </ac:spMkLst>
          </pc:spChg>
          <pc:spChg chg="mod">
            <ac:chgData name="Alessio Terzani" userId="00a1495a-4b52-4cff-b33c-09254933c8d8" providerId="ADAL" clId="{35593DFE-1E23-4715-8449-BB2FFC1B3E4E}" dt="2024-11-12T13:56:03.531" v="299" actId="790"/>
            <ac:spMkLst>
              <pc:docMk/>
              <pc:sldMasterMk cId="2720993670" sldId="2147484861"/>
              <pc:sldLayoutMk cId="3646558189" sldId="2147484863"/>
              <ac:spMk id="15" creationId="{27FCDB26-E6AD-44EC-BD53-56F02C5E322F}"/>
            </ac:spMkLst>
          </pc:spChg>
          <pc:spChg chg="mod">
            <ac:chgData name="Alessio Terzani" userId="00a1495a-4b52-4cff-b33c-09254933c8d8" providerId="ADAL" clId="{35593DFE-1E23-4715-8449-BB2FFC1B3E4E}" dt="2024-11-12T13:56:03.515" v="292" actId="790"/>
            <ac:spMkLst>
              <pc:docMk/>
              <pc:sldMasterMk cId="2720993670" sldId="2147484861"/>
              <pc:sldLayoutMk cId="3646558189" sldId="2147484863"/>
              <ac:spMk id="16" creationId="{4CCEC097-FFF5-42B5-861E-569EAABCFEFB}"/>
            </ac:spMkLst>
          </pc:spChg>
          <pc:spChg chg="mod">
            <ac:chgData name="Alessio Terzani" userId="00a1495a-4b52-4cff-b33c-09254933c8d8" providerId="ADAL" clId="{35593DFE-1E23-4715-8449-BB2FFC1B3E4E}" dt="2024-11-12T13:56:03.515" v="294" actId="790"/>
            <ac:spMkLst>
              <pc:docMk/>
              <pc:sldMasterMk cId="2720993670" sldId="2147484861"/>
              <pc:sldLayoutMk cId="3646558189" sldId="2147484863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515" v="293" actId="790"/>
            <ac:spMkLst>
              <pc:docMk/>
              <pc:sldMasterMk cId="2720993670" sldId="2147484861"/>
              <pc:sldLayoutMk cId="3646558189" sldId="2147484863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511" v="9060"/>
          <pc:sldLayoutMkLst>
            <pc:docMk/>
            <pc:sldMasterMk cId="2720993670" sldId="2147484861"/>
            <pc:sldLayoutMk cId="3241040315" sldId="2147484864"/>
          </pc:sldLayoutMkLst>
          <pc:spChg chg="mod">
            <ac:chgData name="Alessio Terzani" userId="00a1495a-4b52-4cff-b33c-09254933c8d8" providerId="ADAL" clId="{35593DFE-1E23-4715-8449-BB2FFC1B3E4E}" dt="2024-11-12T13:56:03.531" v="300" actId="790"/>
            <ac:spMkLst>
              <pc:docMk/>
              <pc:sldMasterMk cId="2720993670" sldId="2147484861"/>
              <pc:sldLayoutMk cId="3241040315" sldId="2147484864"/>
              <ac:spMk id="6" creationId="{0B84C4A2-9E83-4451-8F6C-F4FA7B70C700}"/>
            </ac:spMkLst>
          </pc:spChg>
          <pc:spChg chg="mod">
            <ac:chgData name="Alessio Terzani" userId="00a1495a-4b52-4cff-b33c-09254933c8d8" providerId="ADAL" clId="{35593DFE-1E23-4715-8449-BB2FFC1B3E4E}" dt="2024-11-27T06:13:31.511" v="9060"/>
            <ac:spMkLst>
              <pc:docMk/>
              <pc:sldMasterMk cId="2720993670" sldId="2147484861"/>
              <pc:sldLayoutMk cId="3241040315" sldId="2147484864"/>
              <ac:spMk id="7" creationId="{3AD885ED-EA58-419A-BC0B-F06CF9659422}"/>
            </ac:spMkLst>
          </pc:spChg>
          <pc:spChg chg="mod">
            <ac:chgData name="Alessio Terzani" userId="00a1495a-4b52-4cff-b33c-09254933c8d8" providerId="ADAL" clId="{35593DFE-1E23-4715-8449-BB2FFC1B3E4E}" dt="2024-11-12T13:56:03.531" v="301" actId="790"/>
            <ac:spMkLst>
              <pc:docMk/>
              <pc:sldMasterMk cId="2720993670" sldId="2147484861"/>
              <pc:sldLayoutMk cId="3241040315" sldId="2147484864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3.531" v="302" actId="790"/>
            <ac:spMkLst>
              <pc:docMk/>
              <pc:sldMasterMk cId="2720993670" sldId="2147484861"/>
              <pc:sldLayoutMk cId="3241040315" sldId="2147484864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3.531" v="304" actId="790"/>
            <ac:spMkLst>
              <pc:docMk/>
              <pc:sldMasterMk cId="2720993670" sldId="2147484861"/>
              <pc:sldLayoutMk cId="3241040315" sldId="2147484864"/>
              <ac:spMk id="13" creationId="{417661C0-2F80-41FC-8827-508BB33F923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511" v="9063"/>
          <pc:sldLayoutMkLst>
            <pc:docMk/>
            <pc:sldMasterMk cId="2720993670" sldId="2147484861"/>
            <pc:sldLayoutMk cId="1349258445" sldId="2147484865"/>
          </pc:sldLayoutMkLst>
          <pc:spChg chg="mod">
            <ac:chgData name="Alessio Terzani" userId="00a1495a-4b52-4cff-b33c-09254933c8d8" providerId="ADAL" clId="{35593DFE-1E23-4715-8449-BB2FFC1B3E4E}" dt="2024-11-27T06:13:31.511" v="9063"/>
            <ac:spMkLst>
              <pc:docMk/>
              <pc:sldMasterMk cId="2720993670" sldId="2147484861"/>
              <pc:sldLayoutMk cId="1349258445" sldId="2147484865"/>
              <ac:spMk id="8" creationId="{866A1512-27D5-4CA8-94C5-10E56C30705D}"/>
            </ac:spMkLst>
          </pc:spChg>
          <pc:spChg chg="mod">
            <ac:chgData name="Alessio Terzani" userId="00a1495a-4b52-4cff-b33c-09254933c8d8" providerId="ADAL" clId="{35593DFE-1E23-4715-8449-BB2FFC1B3E4E}" dt="2024-11-12T13:56:03.531" v="306" actId="790"/>
            <ac:spMkLst>
              <pc:docMk/>
              <pc:sldMasterMk cId="2720993670" sldId="2147484861"/>
              <pc:sldLayoutMk cId="1349258445" sldId="2147484865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3.531" v="307" actId="790"/>
            <ac:spMkLst>
              <pc:docMk/>
              <pc:sldMasterMk cId="2720993670" sldId="2147484861"/>
              <pc:sldLayoutMk cId="1349258445" sldId="2147484865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3.531" v="309" actId="790"/>
            <ac:spMkLst>
              <pc:docMk/>
              <pc:sldMasterMk cId="2720993670" sldId="2147484861"/>
              <pc:sldLayoutMk cId="1349258445" sldId="2147484865"/>
              <ac:spMk id="11" creationId="{30276571-778A-43C8-820D-4E055433343F}"/>
            </ac:spMkLst>
          </pc:spChg>
          <pc:spChg chg="mod">
            <ac:chgData name="Alessio Terzani" userId="00a1495a-4b52-4cff-b33c-09254933c8d8" providerId="ADAL" clId="{35593DFE-1E23-4715-8449-BB2FFC1B3E4E}" dt="2024-11-12T13:56:03.531" v="305" actId="790"/>
            <ac:spMkLst>
              <pc:docMk/>
              <pc:sldMasterMk cId="2720993670" sldId="2147484861"/>
              <pc:sldLayoutMk cId="1349258445" sldId="2147484865"/>
              <ac:spMk id="12" creationId="{8F2554F4-437E-411D-B2B2-6A58D585809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527" v="9066"/>
          <pc:sldLayoutMkLst>
            <pc:docMk/>
            <pc:sldMasterMk cId="2720993670" sldId="2147484861"/>
            <pc:sldLayoutMk cId="3497510568" sldId="2147484866"/>
          </pc:sldLayoutMkLst>
          <pc:spChg chg="mod">
            <ac:chgData name="Alessio Terzani" userId="00a1495a-4b52-4cff-b33c-09254933c8d8" providerId="ADAL" clId="{35593DFE-1E23-4715-8449-BB2FFC1B3E4E}" dt="2024-11-12T13:56:03.531" v="310" actId="790"/>
            <ac:spMkLst>
              <pc:docMk/>
              <pc:sldMasterMk cId="2720993670" sldId="2147484861"/>
              <pc:sldLayoutMk cId="3497510568" sldId="214748486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527" v="9066"/>
            <ac:spMkLst>
              <pc:docMk/>
              <pc:sldMasterMk cId="2720993670" sldId="2147484861"/>
              <pc:sldLayoutMk cId="3497510568" sldId="2147484866"/>
              <ac:spMk id="7" creationId="{F4D3A834-11EE-4BDF-A704-0BF0873EFBA3}"/>
            </ac:spMkLst>
          </pc:spChg>
          <pc:spChg chg="mod">
            <ac:chgData name="Alessio Terzani" userId="00a1495a-4b52-4cff-b33c-09254933c8d8" providerId="ADAL" clId="{35593DFE-1E23-4715-8449-BB2FFC1B3E4E}" dt="2024-11-12T13:56:03.551" v="314" actId="790"/>
            <ac:spMkLst>
              <pc:docMk/>
              <pc:sldMasterMk cId="2720993670" sldId="2147484861"/>
              <pc:sldLayoutMk cId="3497510568" sldId="2147484866"/>
              <ac:spMk id="8" creationId="{B0BFCB65-C4A0-4777-AB6F-CDDDEBA7BAEE}"/>
            </ac:spMkLst>
          </pc:spChg>
          <pc:spChg chg="mod">
            <ac:chgData name="Alessio Terzani" userId="00a1495a-4b52-4cff-b33c-09254933c8d8" providerId="ADAL" clId="{35593DFE-1E23-4715-8449-BB2FFC1B3E4E}" dt="2024-11-12T13:56:03.548" v="311" actId="790"/>
            <ac:spMkLst>
              <pc:docMk/>
              <pc:sldMasterMk cId="2720993670" sldId="2147484861"/>
              <pc:sldLayoutMk cId="3497510568" sldId="2147484866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3.551" v="312" actId="790"/>
            <ac:spMkLst>
              <pc:docMk/>
              <pc:sldMasterMk cId="2720993670" sldId="2147484861"/>
              <pc:sldLayoutMk cId="3497510568" sldId="2147484866"/>
              <ac:spMk id="12" creationId="{A60848B0-180A-4C02-A8B3-E172AF538B6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546" v="9069"/>
          <pc:sldLayoutMkLst>
            <pc:docMk/>
            <pc:sldMasterMk cId="2720993670" sldId="2147484861"/>
            <pc:sldLayoutMk cId="3232635997" sldId="2147484867"/>
          </pc:sldLayoutMkLst>
          <pc:spChg chg="mod">
            <ac:chgData name="Alessio Terzani" userId="00a1495a-4b52-4cff-b33c-09254933c8d8" providerId="ADAL" clId="{35593DFE-1E23-4715-8449-BB2FFC1B3E4E}" dt="2024-11-12T13:56:03.551" v="315"/>
            <ac:spMkLst>
              <pc:docMk/>
              <pc:sldMasterMk cId="2720993670" sldId="2147484861"/>
              <pc:sldLayoutMk cId="3232635997" sldId="214748486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546" v="9069"/>
            <ac:spMkLst>
              <pc:docMk/>
              <pc:sldMasterMk cId="2720993670" sldId="2147484861"/>
              <pc:sldLayoutMk cId="3232635997" sldId="2147484867"/>
              <ac:spMk id="7" creationId="{A51D0608-0A57-43BF-AD18-8DFD8B5D249B}"/>
            </ac:spMkLst>
          </pc:spChg>
          <pc:spChg chg="mod">
            <ac:chgData name="Alessio Terzani" userId="00a1495a-4b52-4cff-b33c-09254933c8d8" providerId="ADAL" clId="{35593DFE-1E23-4715-8449-BB2FFC1B3E4E}" dt="2024-11-12T13:56:03.551" v="319" actId="790"/>
            <ac:spMkLst>
              <pc:docMk/>
              <pc:sldMasterMk cId="2720993670" sldId="2147484861"/>
              <pc:sldLayoutMk cId="3232635997" sldId="2147484867"/>
              <ac:spMk id="8" creationId="{E1090122-906E-44AF-A054-14B12CB245F6}"/>
            </ac:spMkLst>
          </pc:spChg>
          <pc:spChg chg="mod">
            <ac:chgData name="Alessio Terzani" userId="00a1495a-4b52-4cff-b33c-09254933c8d8" providerId="ADAL" clId="{35593DFE-1E23-4715-8449-BB2FFC1B3E4E}" dt="2024-11-12T13:56:03.551" v="316" actId="790"/>
            <ac:spMkLst>
              <pc:docMk/>
              <pc:sldMasterMk cId="2720993670" sldId="2147484861"/>
              <pc:sldLayoutMk cId="3232635997" sldId="2147484867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3.551" v="317" actId="790"/>
            <ac:spMkLst>
              <pc:docMk/>
              <pc:sldMasterMk cId="2720993670" sldId="2147484861"/>
              <pc:sldLayoutMk cId="3232635997" sldId="2147484867"/>
              <ac:spMk id="11" creationId="{3AECA499-20B0-4F79-85A2-1C9D1BFBB0C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546" v="9072"/>
          <pc:sldLayoutMkLst>
            <pc:docMk/>
            <pc:sldMasterMk cId="2720993670" sldId="2147484861"/>
            <pc:sldLayoutMk cId="1392497483" sldId="2147484868"/>
          </pc:sldLayoutMkLst>
          <pc:spChg chg="mod">
            <ac:chgData name="Alessio Terzani" userId="00a1495a-4b52-4cff-b33c-09254933c8d8" providerId="ADAL" clId="{35593DFE-1E23-4715-8449-BB2FFC1B3E4E}" dt="2024-11-12T13:56:03.551" v="320" actId="790"/>
            <ac:spMkLst>
              <pc:docMk/>
              <pc:sldMasterMk cId="2720993670" sldId="2147484861"/>
              <pc:sldLayoutMk cId="1392497483" sldId="214748486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546" v="9072"/>
            <ac:spMkLst>
              <pc:docMk/>
              <pc:sldMasterMk cId="2720993670" sldId="2147484861"/>
              <pc:sldLayoutMk cId="1392497483" sldId="2147484868"/>
              <ac:spMk id="7" creationId="{89A384A6-2ED7-4C73-9166-564C827C9CC4}"/>
            </ac:spMkLst>
          </pc:spChg>
          <pc:spChg chg="mod">
            <ac:chgData name="Alessio Terzani" userId="00a1495a-4b52-4cff-b33c-09254933c8d8" providerId="ADAL" clId="{35593DFE-1E23-4715-8449-BB2FFC1B3E4E}" dt="2024-11-12T13:56:03.567" v="324" actId="790"/>
            <ac:spMkLst>
              <pc:docMk/>
              <pc:sldMasterMk cId="2720993670" sldId="2147484861"/>
              <pc:sldLayoutMk cId="1392497483" sldId="2147484868"/>
              <ac:spMk id="8" creationId="{82C84FC9-A121-42A0-B02B-2C2E8358C2B7}"/>
            </ac:spMkLst>
          </pc:spChg>
          <pc:spChg chg="mod">
            <ac:chgData name="Alessio Terzani" userId="00a1495a-4b52-4cff-b33c-09254933c8d8" providerId="ADAL" clId="{35593DFE-1E23-4715-8449-BB2FFC1B3E4E}" dt="2024-11-12T13:56:03.551" v="321" actId="790"/>
            <ac:spMkLst>
              <pc:docMk/>
              <pc:sldMasterMk cId="2720993670" sldId="2147484861"/>
              <pc:sldLayoutMk cId="1392497483" sldId="2147484868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3.551" v="322" actId="790"/>
            <ac:spMkLst>
              <pc:docMk/>
              <pc:sldMasterMk cId="2720993670" sldId="2147484861"/>
              <pc:sldLayoutMk cId="1392497483" sldId="2147484868"/>
              <ac:spMk id="11" creationId="{0D3699C9-F9CA-4781-89C3-F0A901D1F1A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562" v="9075"/>
          <pc:sldLayoutMkLst>
            <pc:docMk/>
            <pc:sldMasterMk cId="2720993670" sldId="2147484861"/>
            <pc:sldLayoutMk cId="3764314916" sldId="2147484869"/>
          </pc:sldLayoutMkLst>
          <pc:spChg chg="mod">
            <ac:chgData name="Alessio Terzani" userId="00a1495a-4b52-4cff-b33c-09254933c8d8" providerId="ADAL" clId="{35593DFE-1E23-4715-8449-BB2FFC1B3E4E}" dt="2024-11-12T13:56:03.567" v="325" actId="790"/>
            <ac:spMkLst>
              <pc:docMk/>
              <pc:sldMasterMk cId="2720993670" sldId="2147484861"/>
              <pc:sldLayoutMk cId="3764314916" sldId="214748486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562" v="9075"/>
            <ac:spMkLst>
              <pc:docMk/>
              <pc:sldMasterMk cId="2720993670" sldId="2147484861"/>
              <pc:sldLayoutMk cId="3764314916" sldId="2147484869"/>
              <ac:spMk id="7" creationId="{88BB9017-2EBC-4916-882A-FAB5684DE9CF}"/>
            </ac:spMkLst>
          </pc:spChg>
          <pc:spChg chg="mod">
            <ac:chgData name="Alessio Terzani" userId="00a1495a-4b52-4cff-b33c-09254933c8d8" providerId="ADAL" clId="{35593DFE-1E23-4715-8449-BB2FFC1B3E4E}" dt="2024-11-12T13:56:03.567" v="329" actId="790"/>
            <ac:spMkLst>
              <pc:docMk/>
              <pc:sldMasterMk cId="2720993670" sldId="2147484861"/>
              <pc:sldLayoutMk cId="3764314916" sldId="2147484869"/>
              <ac:spMk id="8" creationId="{E7F6A807-1479-4A4A-8685-DB8E37BEB19A}"/>
            </ac:spMkLst>
          </pc:spChg>
          <pc:spChg chg="mod">
            <ac:chgData name="Alessio Terzani" userId="00a1495a-4b52-4cff-b33c-09254933c8d8" providerId="ADAL" clId="{35593DFE-1E23-4715-8449-BB2FFC1B3E4E}" dt="2024-11-12T13:56:03.567" v="326" actId="790"/>
            <ac:spMkLst>
              <pc:docMk/>
              <pc:sldMasterMk cId="2720993670" sldId="2147484861"/>
              <pc:sldLayoutMk cId="3764314916" sldId="2147484869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3.567" v="327" actId="790"/>
            <ac:spMkLst>
              <pc:docMk/>
              <pc:sldMasterMk cId="2720993670" sldId="2147484861"/>
              <pc:sldLayoutMk cId="3764314916" sldId="2147484869"/>
              <ac:spMk id="11" creationId="{8561E9FC-533B-4891-A7E3-A3DDB1BD26F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571" v="9078"/>
          <pc:sldLayoutMkLst>
            <pc:docMk/>
            <pc:sldMasterMk cId="2720993670" sldId="2147484861"/>
            <pc:sldLayoutMk cId="574377269" sldId="2147484870"/>
          </pc:sldLayoutMkLst>
          <pc:spChg chg="mod">
            <ac:chgData name="Alessio Terzani" userId="00a1495a-4b52-4cff-b33c-09254933c8d8" providerId="ADAL" clId="{35593DFE-1E23-4715-8449-BB2FFC1B3E4E}" dt="2024-11-12T13:56:03.567" v="330" actId="790"/>
            <ac:spMkLst>
              <pc:docMk/>
              <pc:sldMasterMk cId="2720993670" sldId="2147484861"/>
              <pc:sldLayoutMk cId="574377269" sldId="214748487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571" v="9078"/>
            <ac:spMkLst>
              <pc:docMk/>
              <pc:sldMasterMk cId="2720993670" sldId="2147484861"/>
              <pc:sldLayoutMk cId="574377269" sldId="2147484870"/>
              <ac:spMk id="7" creationId="{515DEFEB-D8FB-411D-89D1-C457BD4FE531}"/>
            </ac:spMkLst>
          </pc:spChg>
          <pc:spChg chg="mod">
            <ac:chgData name="Alessio Terzani" userId="00a1495a-4b52-4cff-b33c-09254933c8d8" providerId="ADAL" clId="{35593DFE-1E23-4715-8449-BB2FFC1B3E4E}" dt="2024-11-12T13:56:03.582" v="334" actId="790"/>
            <ac:spMkLst>
              <pc:docMk/>
              <pc:sldMasterMk cId="2720993670" sldId="2147484861"/>
              <pc:sldLayoutMk cId="574377269" sldId="2147484870"/>
              <ac:spMk id="8" creationId="{3E2F9C47-A316-4B0F-8C2E-D42B253351EB}"/>
            </ac:spMkLst>
          </pc:spChg>
          <pc:spChg chg="mod">
            <ac:chgData name="Alessio Terzani" userId="00a1495a-4b52-4cff-b33c-09254933c8d8" providerId="ADAL" clId="{35593DFE-1E23-4715-8449-BB2FFC1B3E4E}" dt="2024-11-12T13:56:03.567" v="331" actId="790"/>
            <ac:spMkLst>
              <pc:docMk/>
              <pc:sldMasterMk cId="2720993670" sldId="2147484861"/>
              <pc:sldLayoutMk cId="574377269" sldId="2147484870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3.567" v="332" actId="790"/>
            <ac:spMkLst>
              <pc:docMk/>
              <pc:sldMasterMk cId="2720993670" sldId="2147484861"/>
              <pc:sldLayoutMk cId="574377269" sldId="2147484870"/>
              <ac:spMk id="13" creationId="{61DC6511-5700-4E95-89CA-81484C248C0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597" v="9081"/>
          <pc:sldLayoutMkLst>
            <pc:docMk/>
            <pc:sldMasterMk cId="2720993670" sldId="2147484861"/>
            <pc:sldLayoutMk cId="4101316855" sldId="2147484871"/>
          </pc:sldLayoutMkLst>
          <pc:spChg chg="mod">
            <ac:chgData name="Alessio Terzani" userId="00a1495a-4b52-4cff-b33c-09254933c8d8" providerId="ADAL" clId="{35593DFE-1E23-4715-8449-BB2FFC1B3E4E}" dt="2024-11-12T13:56:03.582" v="335" actId="790"/>
            <ac:spMkLst>
              <pc:docMk/>
              <pc:sldMasterMk cId="2720993670" sldId="2147484861"/>
              <pc:sldLayoutMk cId="4101316855" sldId="214748487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597" v="9081"/>
            <ac:spMkLst>
              <pc:docMk/>
              <pc:sldMasterMk cId="2720993670" sldId="2147484861"/>
              <pc:sldLayoutMk cId="4101316855" sldId="2147484871"/>
              <ac:spMk id="7" creationId="{E08DADFB-44CC-4810-9193-0C9F586CE666}"/>
            </ac:spMkLst>
          </pc:spChg>
          <pc:spChg chg="mod">
            <ac:chgData name="Alessio Terzani" userId="00a1495a-4b52-4cff-b33c-09254933c8d8" providerId="ADAL" clId="{35593DFE-1E23-4715-8449-BB2FFC1B3E4E}" dt="2024-11-12T13:56:03.589" v="339" actId="790"/>
            <ac:spMkLst>
              <pc:docMk/>
              <pc:sldMasterMk cId="2720993670" sldId="2147484861"/>
              <pc:sldLayoutMk cId="4101316855" sldId="2147484871"/>
              <ac:spMk id="8" creationId="{B20F1184-2943-4F17-9C57-995EA2003751}"/>
            </ac:spMkLst>
          </pc:spChg>
          <pc:spChg chg="mod">
            <ac:chgData name="Alessio Terzani" userId="00a1495a-4b52-4cff-b33c-09254933c8d8" providerId="ADAL" clId="{35593DFE-1E23-4715-8449-BB2FFC1B3E4E}" dt="2024-11-12T13:56:03.582" v="336" actId="790"/>
            <ac:spMkLst>
              <pc:docMk/>
              <pc:sldMasterMk cId="2720993670" sldId="2147484861"/>
              <pc:sldLayoutMk cId="4101316855" sldId="2147484871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3.582" v="337" actId="790"/>
            <ac:spMkLst>
              <pc:docMk/>
              <pc:sldMasterMk cId="2720993670" sldId="2147484861"/>
              <pc:sldLayoutMk cId="4101316855" sldId="2147484871"/>
              <ac:spMk id="13" creationId="{61DC6511-5700-4E95-89CA-81484C248C0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611" v="9084"/>
          <pc:sldLayoutMkLst>
            <pc:docMk/>
            <pc:sldMasterMk cId="2720993670" sldId="2147484861"/>
            <pc:sldLayoutMk cId="224938135" sldId="2147484872"/>
          </pc:sldLayoutMkLst>
          <pc:spChg chg="mod">
            <ac:chgData name="Alessio Terzani" userId="00a1495a-4b52-4cff-b33c-09254933c8d8" providerId="ADAL" clId="{35593DFE-1E23-4715-8449-BB2FFC1B3E4E}" dt="2024-11-27T06:13:31.611" v="9084"/>
            <ac:spMkLst>
              <pc:docMk/>
              <pc:sldMasterMk cId="2720993670" sldId="2147484861"/>
              <pc:sldLayoutMk cId="224938135" sldId="2147484872"/>
              <ac:spMk id="4" creationId="{7AB1CD1C-AD0D-4C0E-8012-BDF9F1E4C38B}"/>
            </ac:spMkLst>
          </pc:spChg>
          <pc:spChg chg="mod">
            <ac:chgData name="Alessio Terzani" userId="00a1495a-4b52-4cff-b33c-09254933c8d8" providerId="ADAL" clId="{35593DFE-1E23-4715-8449-BB2FFC1B3E4E}" dt="2024-11-12T13:56:03.589" v="343" actId="790"/>
            <ac:spMkLst>
              <pc:docMk/>
              <pc:sldMasterMk cId="2720993670" sldId="2147484861"/>
              <pc:sldLayoutMk cId="224938135" sldId="2147484872"/>
              <ac:spMk id="5" creationId="{280FD398-9480-44AE-B01C-23BDC7D4B6B7}"/>
            </ac:spMkLst>
          </pc:spChg>
          <pc:spChg chg="mod">
            <ac:chgData name="Alessio Terzani" userId="00a1495a-4b52-4cff-b33c-09254933c8d8" providerId="ADAL" clId="{35593DFE-1E23-4715-8449-BB2FFC1B3E4E}" dt="2024-11-12T13:56:03.589" v="340" actId="790"/>
            <ac:spMkLst>
              <pc:docMk/>
              <pc:sldMasterMk cId="2720993670" sldId="2147484861"/>
              <pc:sldLayoutMk cId="224938135" sldId="2147484872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3.589" v="341" actId="790"/>
            <ac:spMkLst>
              <pc:docMk/>
              <pc:sldMasterMk cId="2720993670" sldId="2147484861"/>
              <pc:sldLayoutMk cId="224938135" sldId="2147484872"/>
              <ac:spMk id="10" creationId="{ED5DEA0B-CF0D-4EE6-B6A8-90BAF3DE8AF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613" v="9087"/>
          <pc:sldLayoutMkLst>
            <pc:docMk/>
            <pc:sldMasterMk cId="2720993670" sldId="2147484861"/>
            <pc:sldLayoutMk cId="2059306228" sldId="2147484873"/>
          </pc:sldLayoutMkLst>
          <pc:spChg chg="mod">
            <ac:chgData name="Alessio Terzani" userId="00a1495a-4b52-4cff-b33c-09254933c8d8" providerId="ADAL" clId="{35593DFE-1E23-4715-8449-BB2FFC1B3E4E}" dt="2024-11-27T06:13:31.613" v="9087"/>
            <ac:spMkLst>
              <pc:docMk/>
              <pc:sldMasterMk cId="2720993670" sldId="2147484861"/>
              <pc:sldLayoutMk cId="2059306228" sldId="2147484873"/>
              <ac:spMk id="3" creationId="{76D5DBE1-F5A0-4F54-BCB1-8A4278408056}"/>
            </ac:spMkLst>
          </pc:spChg>
          <pc:spChg chg="mod">
            <ac:chgData name="Alessio Terzani" userId="00a1495a-4b52-4cff-b33c-09254933c8d8" providerId="ADAL" clId="{35593DFE-1E23-4715-8449-BB2FFC1B3E4E}" dt="2024-11-12T13:56:03.589" v="346" actId="790"/>
            <ac:spMkLst>
              <pc:docMk/>
              <pc:sldMasterMk cId="2720993670" sldId="2147484861"/>
              <pc:sldLayoutMk cId="2059306228" sldId="2147484873"/>
              <ac:spMk id="4" creationId="{EBCE69E9-15BF-463F-B5D4-3C1F6E9F6B53}"/>
            </ac:spMkLst>
          </pc:spChg>
          <pc:spChg chg="mod">
            <ac:chgData name="Alessio Terzani" userId="00a1495a-4b52-4cff-b33c-09254933c8d8" providerId="ADAL" clId="{35593DFE-1E23-4715-8449-BB2FFC1B3E4E}" dt="2024-11-12T13:56:03.589" v="344" actId="790"/>
            <ac:spMkLst>
              <pc:docMk/>
              <pc:sldMasterMk cId="2720993670" sldId="2147484861"/>
              <pc:sldLayoutMk cId="2059306228" sldId="2147484873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637" v="9090"/>
          <pc:sldLayoutMkLst>
            <pc:docMk/>
            <pc:sldMasterMk cId="2720993670" sldId="2147484861"/>
            <pc:sldLayoutMk cId="1943645157" sldId="2147484874"/>
          </pc:sldLayoutMkLst>
          <pc:spChg chg="mod">
            <ac:chgData name="Alessio Terzani" userId="00a1495a-4b52-4cff-b33c-09254933c8d8" providerId="ADAL" clId="{35593DFE-1E23-4715-8449-BB2FFC1B3E4E}" dt="2024-11-27T06:13:31.637" v="9090"/>
            <ac:spMkLst>
              <pc:docMk/>
              <pc:sldMasterMk cId="2720993670" sldId="2147484861"/>
              <pc:sldLayoutMk cId="1943645157" sldId="2147484874"/>
              <ac:spMk id="2" creationId="{69F42FFA-3DFB-4DB2-A942-F02200203C82}"/>
            </ac:spMkLst>
          </pc:spChg>
          <pc:spChg chg="mod">
            <ac:chgData name="Alessio Terzani" userId="00a1495a-4b52-4cff-b33c-09254933c8d8" providerId="ADAL" clId="{35593DFE-1E23-4715-8449-BB2FFC1B3E4E}" dt="2024-11-12T13:56:03.589" v="348" actId="790"/>
            <ac:spMkLst>
              <pc:docMk/>
              <pc:sldMasterMk cId="2720993670" sldId="2147484861"/>
              <pc:sldLayoutMk cId="1943645157" sldId="2147484874"/>
              <ac:spMk id="3" creationId="{1B42E3D4-F1BA-4FA4-8629-042A5D955B2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659" v="9093"/>
          <pc:sldLayoutMkLst>
            <pc:docMk/>
            <pc:sldMasterMk cId="2720993670" sldId="2147484861"/>
            <pc:sldLayoutMk cId="1680363465" sldId="2147484875"/>
          </pc:sldLayoutMkLst>
          <pc:spChg chg="mod">
            <ac:chgData name="Alessio Terzani" userId="00a1495a-4b52-4cff-b33c-09254933c8d8" providerId="ADAL" clId="{35593DFE-1E23-4715-8449-BB2FFC1B3E4E}" dt="2024-11-27T06:13:31.659" v="9093"/>
            <ac:spMkLst>
              <pc:docMk/>
              <pc:sldMasterMk cId="2720993670" sldId="2147484861"/>
              <pc:sldLayoutMk cId="1680363465" sldId="2147484875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3.605" v="349" actId="790"/>
            <ac:spMkLst>
              <pc:docMk/>
              <pc:sldMasterMk cId="2720993670" sldId="2147484861"/>
              <pc:sldLayoutMk cId="1680363465" sldId="214748487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605" v="351" actId="790"/>
            <ac:spMkLst>
              <pc:docMk/>
              <pc:sldMasterMk cId="2720993670" sldId="2147484861"/>
              <pc:sldLayoutMk cId="1680363465" sldId="2147484875"/>
              <ac:spMk id="5" creationId="{CA0A38D4-B093-4CE6-9935-648A137BFEC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674" v="9096"/>
          <pc:sldLayoutMkLst>
            <pc:docMk/>
            <pc:sldMasterMk cId="2720993670" sldId="2147484861"/>
            <pc:sldLayoutMk cId="1400050135" sldId="2147484876"/>
          </pc:sldLayoutMkLst>
          <pc:spChg chg="mod">
            <ac:chgData name="Alessio Terzani" userId="00a1495a-4b52-4cff-b33c-09254933c8d8" providerId="ADAL" clId="{35593DFE-1E23-4715-8449-BB2FFC1B3E4E}" dt="2024-11-12T13:56:03.605" v="352" actId="790"/>
            <ac:spMkLst>
              <pc:docMk/>
              <pc:sldMasterMk cId="2720993670" sldId="2147484861"/>
              <pc:sldLayoutMk cId="1400050135" sldId="2147484876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3.605" v="353" actId="790"/>
            <ac:spMkLst>
              <pc:docMk/>
              <pc:sldMasterMk cId="2720993670" sldId="2147484861"/>
              <pc:sldLayoutMk cId="1400050135" sldId="214748487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674" v="9096"/>
            <ac:spMkLst>
              <pc:docMk/>
              <pc:sldMasterMk cId="2720993670" sldId="2147484861"/>
              <pc:sldLayoutMk cId="1400050135" sldId="2147484876"/>
              <ac:spMk id="5" creationId="{56BFCB29-C939-4442-981C-DE6A97866D13}"/>
            </ac:spMkLst>
          </pc:spChg>
          <pc:spChg chg="mod">
            <ac:chgData name="Alessio Terzani" userId="00a1495a-4b52-4cff-b33c-09254933c8d8" providerId="ADAL" clId="{35593DFE-1E23-4715-8449-BB2FFC1B3E4E}" dt="2024-11-12T13:56:03.605" v="355" actId="790"/>
            <ac:spMkLst>
              <pc:docMk/>
              <pc:sldMasterMk cId="2720993670" sldId="2147484861"/>
              <pc:sldLayoutMk cId="1400050135" sldId="2147484876"/>
              <ac:spMk id="7" creationId="{CDFB9A14-FAD3-478A-957D-C7B532F6669C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692" v="9099"/>
          <pc:sldLayoutMkLst>
            <pc:docMk/>
            <pc:sldMasterMk cId="2720993670" sldId="2147484861"/>
            <pc:sldLayoutMk cId="407775874" sldId="2147484877"/>
          </pc:sldLayoutMkLst>
          <pc:spChg chg="mod">
            <ac:chgData name="Alessio Terzani" userId="00a1495a-4b52-4cff-b33c-09254933c8d8" providerId="ADAL" clId="{35593DFE-1E23-4715-8449-BB2FFC1B3E4E}" dt="2024-11-12T13:56:03.605" v="356" actId="790"/>
            <ac:spMkLst>
              <pc:docMk/>
              <pc:sldMasterMk cId="2720993670" sldId="2147484861"/>
              <pc:sldLayoutMk cId="407775874" sldId="2147484877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3.605" v="357" actId="790"/>
            <ac:spMkLst>
              <pc:docMk/>
              <pc:sldMasterMk cId="2720993670" sldId="2147484861"/>
              <pc:sldLayoutMk cId="407775874" sldId="214748487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692" v="9099"/>
            <ac:spMkLst>
              <pc:docMk/>
              <pc:sldMasterMk cId="2720993670" sldId="2147484861"/>
              <pc:sldLayoutMk cId="407775874" sldId="2147484877"/>
              <ac:spMk id="5" creationId="{D4262351-4A54-4EAA-990E-D909E1CAD758}"/>
            </ac:spMkLst>
          </pc:spChg>
          <pc:spChg chg="mod">
            <ac:chgData name="Alessio Terzani" userId="00a1495a-4b52-4cff-b33c-09254933c8d8" providerId="ADAL" clId="{35593DFE-1E23-4715-8449-BB2FFC1B3E4E}" dt="2024-11-12T13:56:03.605" v="359" actId="790"/>
            <ac:spMkLst>
              <pc:docMk/>
              <pc:sldMasterMk cId="2720993670" sldId="2147484861"/>
              <pc:sldLayoutMk cId="407775874" sldId="2147484877"/>
              <ac:spMk id="7" creationId="{26AD250A-4DBC-40DE-AFFC-E7624FE87538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712" v="9102"/>
          <pc:sldLayoutMkLst>
            <pc:docMk/>
            <pc:sldMasterMk cId="2720993670" sldId="2147484861"/>
            <pc:sldLayoutMk cId="2516981383" sldId="2147484878"/>
          </pc:sldLayoutMkLst>
          <pc:spChg chg="mod">
            <ac:chgData name="Alessio Terzani" userId="00a1495a-4b52-4cff-b33c-09254933c8d8" providerId="ADAL" clId="{35593DFE-1E23-4715-8449-BB2FFC1B3E4E}" dt="2024-11-12T13:56:03.605" v="360" actId="790"/>
            <ac:spMkLst>
              <pc:docMk/>
              <pc:sldMasterMk cId="2720993670" sldId="2147484861"/>
              <pc:sldLayoutMk cId="2516981383" sldId="2147484878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3.620" v="361" actId="790"/>
            <ac:spMkLst>
              <pc:docMk/>
              <pc:sldMasterMk cId="2720993670" sldId="2147484861"/>
              <pc:sldLayoutMk cId="2516981383" sldId="214748487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712" v="9102"/>
            <ac:spMkLst>
              <pc:docMk/>
              <pc:sldMasterMk cId="2720993670" sldId="2147484861"/>
              <pc:sldLayoutMk cId="2516981383" sldId="2147484878"/>
              <ac:spMk id="5" creationId="{128B6DA1-0170-4C5B-ABCB-83F1E4B0ECBB}"/>
            </ac:spMkLst>
          </pc:spChg>
          <pc:spChg chg="mod">
            <ac:chgData name="Alessio Terzani" userId="00a1495a-4b52-4cff-b33c-09254933c8d8" providerId="ADAL" clId="{35593DFE-1E23-4715-8449-BB2FFC1B3E4E}" dt="2024-11-12T13:56:03.620" v="363" actId="790"/>
            <ac:spMkLst>
              <pc:docMk/>
              <pc:sldMasterMk cId="2720993670" sldId="2147484861"/>
              <pc:sldLayoutMk cId="2516981383" sldId="2147484878"/>
              <ac:spMk id="7" creationId="{1DDC2944-9064-423F-8989-C84E9A8FA79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729" v="9105"/>
          <pc:sldLayoutMkLst>
            <pc:docMk/>
            <pc:sldMasterMk cId="2720993670" sldId="2147484861"/>
            <pc:sldLayoutMk cId="3869850466" sldId="2147484879"/>
          </pc:sldLayoutMkLst>
          <pc:spChg chg="mod">
            <ac:chgData name="Alessio Terzani" userId="00a1495a-4b52-4cff-b33c-09254933c8d8" providerId="ADAL" clId="{35593DFE-1E23-4715-8449-BB2FFC1B3E4E}" dt="2024-11-12T13:56:03.620" v="364" actId="790"/>
            <ac:spMkLst>
              <pc:docMk/>
              <pc:sldMasterMk cId="2720993670" sldId="2147484861"/>
              <pc:sldLayoutMk cId="3869850466" sldId="214748487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3.620" v="365" actId="790"/>
            <ac:spMkLst>
              <pc:docMk/>
              <pc:sldMasterMk cId="2720993670" sldId="2147484861"/>
              <pc:sldLayoutMk cId="3869850466" sldId="214748487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729" v="9105"/>
            <ac:spMkLst>
              <pc:docMk/>
              <pc:sldMasterMk cId="2720993670" sldId="2147484861"/>
              <pc:sldLayoutMk cId="3869850466" sldId="2147484879"/>
              <ac:spMk id="5" creationId="{8F93BC53-EE81-4467-94F1-401BB6631310}"/>
            </ac:spMkLst>
          </pc:spChg>
          <pc:spChg chg="mod">
            <ac:chgData name="Alessio Terzani" userId="00a1495a-4b52-4cff-b33c-09254933c8d8" providerId="ADAL" clId="{35593DFE-1E23-4715-8449-BB2FFC1B3E4E}" dt="2024-11-12T13:56:03.620" v="367" actId="790"/>
            <ac:spMkLst>
              <pc:docMk/>
              <pc:sldMasterMk cId="2720993670" sldId="2147484861"/>
              <pc:sldLayoutMk cId="3869850466" sldId="2147484879"/>
              <ac:spMk id="7" creationId="{28FE6F9E-68CB-4EDC-92EF-E3371EEA23D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745" v="9108"/>
          <pc:sldLayoutMkLst>
            <pc:docMk/>
            <pc:sldMasterMk cId="2720993670" sldId="2147484861"/>
            <pc:sldLayoutMk cId="334878632" sldId="2147484880"/>
          </pc:sldLayoutMkLst>
          <pc:spChg chg="mod">
            <ac:chgData name="Alessio Terzani" userId="00a1495a-4b52-4cff-b33c-09254933c8d8" providerId="ADAL" clId="{35593DFE-1E23-4715-8449-BB2FFC1B3E4E}" dt="2024-11-12T13:56:03.620" v="368" actId="790"/>
            <ac:spMkLst>
              <pc:docMk/>
              <pc:sldMasterMk cId="2720993670" sldId="2147484861"/>
              <pc:sldLayoutMk cId="334878632" sldId="2147484880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3.620" v="369" actId="790"/>
            <ac:spMkLst>
              <pc:docMk/>
              <pc:sldMasterMk cId="2720993670" sldId="2147484861"/>
              <pc:sldLayoutMk cId="334878632" sldId="214748488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745" v="9108"/>
            <ac:spMkLst>
              <pc:docMk/>
              <pc:sldMasterMk cId="2720993670" sldId="2147484861"/>
              <pc:sldLayoutMk cId="334878632" sldId="2147484880"/>
              <ac:spMk id="5" creationId="{064BC3BB-EB1F-4C03-845A-197D7CB3D7FF}"/>
            </ac:spMkLst>
          </pc:spChg>
          <pc:spChg chg="mod">
            <ac:chgData name="Alessio Terzani" userId="00a1495a-4b52-4cff-b33c-09254933c8d8" providerId="ADAL" clId="{35593DFE-1E23-4715-8449-BB2FFC1B3E4E}" dt="2024-11-12T13:56:03.638" v="371" actId="790"/>
            <ac:spMkLst>
              <pc:docMk/>
              <pc:sldMasterMk cId="2720993670" sldId="2147484861"/>
              <pc:sldLayoutMk cId="334878632" sldId="2147484880"/>
              <ac:spMk id="7" creationId="{10F60CD3-0F2D-42D6-B39D-C861213831E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749" v="9111"/>
          <pc:sldLayoutMkLst>
            <pc:docMk/>
            <pc:sldMasterMk cId="2720993670" sldId="2147484861"/>
            <pc:sldLayoutMk cId="2714169642" sldId="2147484881"/>
          </pc:sldLayoutMkLst>
          <pc:spChg chg="mod">
            <ac:chgData name="Alessio Terzani" userId="00a1495a-4b52-4cff-b33c-09254933c8d8" providerId="ADAL" clId="{35593DFE-1E23-4715-8449-BB2FFC1B3E4E}" dt="2024-11-12T13:56:03.638" v="372" actId="790"/>
            <ac:spMkLst>
              <pc:docMk/>
              <pc:sldMasterMk cId="2720993670" sldId="2147484861"/>
              <pc:sldLayoutMk cId="2714169642" sldId="2147484881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3.638" v="373" actId="790"/>
            <ac:spMkLst>
              <pc:docMk/>
              <pc:sldMasterMk cId="2720993670" sldId="2147484861"/>
              <pc:sldLayoutMk cId="2714169642" sldId="214748488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749" v="9111"/>
            <ac:spMkLst>
              <pc:docMk/>
              <pc:sldMasterMk cId="2720993670" sldId="2147484861"/>
              <pc:sldLayoutMk cId="2714169642" sldId="2147484881"/>
              <ac:spMk id="5" creationId="{EE432ACF-022C-4E4D-A91E-50BCA41421CC}"/>
            </ac:spMkLst>
          </pc:spChg>
          <pc:spChg chg="mod">
            <ac:chgData name="Alessio Terzani" userId="00a1495a-4b52-4cff-b33c-09254933c8d8" providerId="ADAL" clId="{35593DFE-1E23-4715-8449-BB2FFC1B3E4E}" dt="2024-11-12T13:56:03.638" v="375" actId="790"/>
            <ac:spMkLst>
              <pc:docMk/>
              <pc:sldMasterMk cId="2720993670" sldId="2147484861"/>
              <pc:sldLayoutMk cId="2714169642" sldId="2147484881"/>
              <ac:spMk id="7" creationId="{5B4E638F-9BC6-4741-A3D8-E259C93F0F0D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765" v="9114"/>
          <pc:sldLayoutMkLst>
            <pc:docMk/>
            <pc:sldMasterMk cId="2720993670" sldId="2147484861"/>
            <pc:sldLayoutMk cId="3652388765" sldId="2147484882"/>
          </pc:sldLayoutMkLst>
          <pc:spChg chg="mod">
            <ac:chgData name="Alessio Terzani" userId="00a1495a-4b52-4cff-b33c-09254933c8d8" providerId="ADAL" clId="{35593DFE-1E23-4715-8449-BB2FFC1B3E4E}" dt="2024-11-12T13:56:03.638" v="376" actId="790"/>
            <ac:spMkLst>
              <pc:docMk/>
              <pc:sldMasterMk cId="2720993670" sldId="2147484861"/>
              <pc:sldLayoutMk cId="3652388765" sldId="2147484882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3.638" v="377" actId="790"/>
            <ac:spMkLst>
              <pc:docMk/>
              <pc:sldMasterMk cId="2720993670" sldId="2147484861"/>
              <pc:sldLayoutMk cId="3652388765" sldId="214748488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765" v="9114"/>
            <ac:spMkLst>
              <pc:docMk/>
              <pc:sldMasterMk cId="2720993670" sldId="2147484861"/>
              <pc:sldLayoutMk cId="3652388765" sldId="2147484882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3.638" v="379" actId="790"/>
            <ac:spMkLst>
              <pc:docMk/>
              <pc:sldMasterMk cId="2720993670" sldId="2147484861"/>
              <pc:sldLayoutMk cId="3652388765" sldId="2147484882"/>
              <ac:spMk id="7" creationId="{4EDD5C80-CD72-4597-8F70-395B8174120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772" v="9117"/>
          <pc:sldLayoutMkLst>
            <pc:docMk/>
            <pc:sldMasterMk cId="2720993670" sldId="2147484861"/>
            <pc:sldLayoutMk cId="2478906856" sldId="2147484883"/>
          </pc:sldLayoutMkLst>
          <pc:spChg chg="mod">
            <ac:chgData name="Alessio Terzani" userId="00a1495a-4b52-4cff-b33c-09254933c8d8" providerId="ADAL" clId="{35593DFE-1E23-4715-8449-BB2FFC1B3E4E}" dt="2024-11-12T13:56:03.654" v="381" actId="790"/>
            <ac:spMkLst>
              <pc:docMk/>
              <pc:sldMasterMk cId="2720993670" sldId="2147484861"/>
              <pc:sldLayoutMk cId="2478906856" sldId="2147484883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3.654" v="380" actId="790"/>
            <ac:spMkLst>
              <pc:docMk/>
              <pc:sldMasterMk cId="2720993670" sldId="2147484861"/>
              <pc:sldLayoutMk cId="2478906856" sldId="214748488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772" v="9117"/>
            <ac:spMkLst>
              <pc:docMk/>
              <pc:sldMasterMk cId="2720993670" sldId="2147484861"/>
              <pc:sldLayoutMk cId="2478906856" sldId="2147484883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3.654" v="383" actId="790"/>
            <ac:spMkLst>
              <pc:docMk/>
              <pc:sldMasterMk cId="2720993670" sldId="2147484861"/>
              <pc:sldLayoutMk cId="2478906856" sldId="2147484883"/>
              <ac:spMk id="11" creationId="{87C4DFC4-62BA-4C52-B36B-44A75684A81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787" v="9120"/>
          <pc:sldLayoutMkLst>
            <pc:docMk/>
            <pc:sldMasterMk cId="2720993670" sldId="2147484861"/>
            <pc:sldLayoutMk cId="382089992" sldId="2147484884"/>
          </pc:sldLayoutMkLst>
          <pc:spChg chg="mod">
            <ac:chgData name="Alessio Terzani" userId="00a1495a-4b52-4cff-b33c-09254933c8d8" providerId="ADAL" clId="{35593DFE-1E23-4715-8449-BB2FFC1B3E4E}" dt="2024-11-12T13:56:03.654" v="385" actId="790"/>
            <ac:spMkLst>
              <pc:docMk/>
              <pc:sldMasterMk cId="2720993670" sldId="2147484861"/>
              <pc:sldLayoutMk cId="382089992" sldId="2147484884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3.654" v="384" actId="790"/>
            <ac:spMkLst>
              <pc:docMk/>
              <pc:sldMasterMk cId="2720993670" sldId="2147484861"/>
              <pc:sldLayoutMk cId="382089992" sldId="214748488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787" v="9120"/>
            <ac:spMkLst>
              <pc:docMk/>
              <pc:sldMasterMk cId="2720993670" sldId="2147484861"/>
              <pc:sldLayoutMk cId="382089992" sldId="2147484884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3.654" v="387" actId="790"/>
            <ac:spMkLst>
              <pc:docMk/>
              <pc:sldMasterMk cId="2720993670" sldId="2147484861"/>
              <pc:sldLayoutMk cId="382089992" sldId="2147484884"/>
              <ac:spMk id="11" creationId="{87C4DFC4-62BA-4C52-B36B-44A75684A81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787" v="9123"/>
          <pc:sldLayoutMkLst>
            <pc:docMk/>
            <pc:sldMasterMk cId="2720993670" sldId="2147484861"/>
            <pc:sldLayoutMk cId="2046816343" sldId="2147484885"/>
          </pc:sldLayoutMkLst>
          <pc:spChg chg="mod">
            <ac:chgData name="Alessio Terzani" userId="00a1495a-4b52-4cff-b33c-09254933c8d8" providerId="ADAL" clId="{35593DFE-1E23-4715-8449-BB2FFC1B3E4E}" dt="2024-11-12T13:56:03.669" v="389" actId="790"/>
            <ac:spMkLst>
              <pc:docMk/>
              <pc:sldMasterMk cId="2720993670" sldId="2147484861"/>
              <pc:sldLayoutMk cId="2046816343" sldId="2147484885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3.669" v="388" actId="790"/>
            <ac:spMkLst>
              <pc:docMk/>
              <pc:sldMasterMk cId="2720993670" sldId="2147484861"/>
              <pc:sldLayoutMk cId="2046816343" sldId="2147484885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27T06:13:31.787" v="9123"/>
            <ac:spMkLst>
              <pc:docMk/>
              <pc:sldMasterMk cId="2720993670" sldId="2147484861"/>
              <pc:sldLayoutMk cId="2046816343" sldId="2147484885"/>
              <ac:spMk id="7" creationId="{DB8BC610-C1B0-4C6A-B5C2-80DA487CE5DE}"/>
            </ac:spMkLst>
          </pc:spChg>
          <pc:spChg chg="mod">
            <ac:chgData name="Alessio Terzani" userId="00a1495a-4b52-4cff-b33c-09254933c8d8" providerId="ADAL" clId="{35593DFE-1E23-4715-8449-BB2FFC1B3E4E}" dt="2024-11-12T13:56:03.669" v="391" actId="790"/>
            <ac:spMkLst>
              <pc:docMk/>
              <pc:sldMasterMk cId="2720993670" sldId="2147484861"/>
              <pc:sldLayoutMk cId="2046816343" sldId="2147484885"/>
              <ac:spMk id="9" creationId="{F5902C4D-6221-4E36-A2F9-055DD294206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03" v="9126"/>
          <pc:sldLayoutMkLst>
            <pc:docMk/>
            <pc:sldMasterMk cId="2720993670" sldId="2147484861"/>
            <pc:sldLayoutMk cId="2062259613" sldId="2147484886"/>
          </pc:sldLayoutMkLst>
          <pc:spChg chg="mod">
            <ac:chgData name="Alessio Terzani" userId="00a1495a-4b52-4cff-b33c-09254933c8d8" providerId="ADAL" clId="{35593DFE-1E23-4715-8449-BB2FFC1B3E4E}" dt="2024-11-12T13:56:03.669" v="393" actId="790"/>
            <ac:spMkLst>
              <pc:docMk/>
              <pc:sldMasterMk cId="2720993670" sldId="2147484861"/>
              <pc:sldLayoutMk cId="2062259613" sldId="214748488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669" v="392" actId="790"/>
            <ac:spMkLst>
              <pc:docMk/>
              <pc:sldMasterMk cId="2720993670" sldId="2147484861"/>
              <pc:sldLayoutMk cId="2062259613" sldId="2147484886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27T06:13:31.803" v="9126"/>
            <ac:spMkLst>
              <pc:docMk/>
              <pc:sldMasterMk cId="2720993670" sldId="2147484861"/>
              <pc:sldLayoutMk cId="2062259613" sldId="2147484886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3.669" v="395" actId="790"/>
            <ac:spMkLst>
              <pc:docMk/>
              <pc:sldMasterMk cId="2720993670" sldId="2147484861"/>
              <pc:sldLayoutMk cId="2062259613" sldId="2147484886"/>
              <ac:spMk id="8" creationId="{E735C405-D694-4150-B4C4-0B84A1A5CAE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03" v="9129"/>
          <pc:sldLayoutMkLst>
            <pc:docMk/>
            <pc:sldMasterMk cId="2720993670" sldId="2147484861"/>
            <pc:sldLayoutMk cId="1468487488" sldId="2147484887"/>
          </pc:sldLayoutMkLst>
          <pc:spChg chg="mod">
            <ac:chgData name="Alessio Terzani" userId="00a1495a-4b52-4cff-b33c-09254933c8d8" providerId="ADAL" clId="{35593DFE-1E23-4715-8449-BB2FFC1B3E4E}" dt="2024-11-12T13:56:03.689" v="398" actId="790"/>
            <ac:spMkLst>
              <pc:docMk/>
              <pc:sldMasterMk cId="2720993670" sldId="2147484861"/>
              <pc:sldLayoutMk cId="1468487488" sldId="2147484887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3.685" v="397" actId="790"/>
            <ac:spMkLst>
              <pc:docMk/>
              <pc:sldMasterMk cId="2720993670" sldId="2147484861"/>
              <pc:sldLayoutMk cId="1468487488" sldId="214748488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685" v="396" actId="790"/>
            <ac:spMkLst>
              <pc:docMk/>
              <pc:sldMasterMk cId="2720993670" sldId="2147484861"/>
              <pc:sldLayoutMk cId="1468487488" sldId="214748488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803" v="9129"/>
            <ac:spMkLst>
              <pc:docMk/>
              <pc:sldMasterMk cId="2720993670" sldId="2147484861"/>
              <pc:sldLayoutMk cId="1468487488" sldId="2147484887"/>
              <ac:spMk id="9" creationId="{4372D240-75C4-4747-BB0C-CDA1A95650A3}"/>
            </ac:spMkLst>
          </pc:spChg>
          <pc:spChg chg="mod">
            <ac:chgData name="Alessio Terzani" userId="00a1495a-4b52-4cff-b33c-09254933c8d8" providerId="ADAL" clId="{35593DFE-1E23-4715-8449-BB2FFC1B3E4E}" dt="2024-11-12T13:56:03.689" v="400" actId="790"/>
            <ac:spMkLst>
              <pc:docMk/>
              <pc:sldMasterMk cId="2720993670" sldId="2147484861"/>
              <pc:sldLayoutMk cId="1468487488" sldId="2147484887"/>
              <ac:spMk id="12" creationId="{DDD81FA4-E9EC-4B93-8FAA-8C7EE9DC027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19" v="9132"/>
          <pc:sldLayoutMkLst>
            <pc:docMk/>
            <pc:sldMasterMk cId="2720993670" sldId="2147484861"/>
            <pc:sldLayoutMk cId="2815262916" sldId="2147484888"/>
          </pc:sldLayoutMkLst>
          <pc:spChg chg="mod">
            <ac:chgData name="Alessio Terzani" userId="00a1495a-4b52-4cff-b33c-09254933c8d8" providerId="ADAL" clId="{35593DFE-1E23-4715-8449-BB2FFC1B3E4E}" dt="2024-11-12T13:56:03.689" v="402" actId="790"/>
            <ac:spMkLst>
              <pc:docMk/>
              <pc:sldMasterMk cId="2720993670" sldId="2147484861"/>
              <pc:sldLayoutMk cId="2815262916" sldId="214748488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689" v="401" actId="790"/>
            <ac:spMkLst>
              <pc:docMk/>
              <pc:sldMasterMk cId="2720993670" sldId="2147484861"/>
              <pc:sldLayoutMk cId="2815262916" sldId="2147484888"/>
              <ac:spMk id="5" creationId="{4ACB62A1-CC4A-4B59-B1D8-ED86B77D9A3A}"/>
            </ac:spMkLst>
          </pc:spChg>
          <pc:spChg chg="mod">
            <ac:chgData name="Alessio Terzani" userId="00a1495a-4b52-4cff-b33c-09254933c8d8" providerId="ADAL" clId="{35593DFE-1E23-4715-8449-BB2FFC1B3E4E}" dt="2024-11-27T06:13:31.819" v="9132"/>
            <ac:spMkLst>
              <pc:docMk/>
              <pc:sldMasterMk cId="2720993670" sldId="2147484861"/>
              <pc:sldLayoutMk cId="2815262916" sldId="2147484888"/>
              <ac:spMk id="7" creationId="{8D51E95B-B5A6-40B6-97CB-5F0FE563EB1D}"/>
            </ac:spMkLst>
          </pc:spChg>
          <pc:spChg chg="mod">
            <ac:chgData name="Alessio Terzani" userId="00a1495a-4b52-4cff-b33c-09254933c8d8" providerId="ADAL" clId="{35593DFE-1E23-4715-8449-BB2FFC1B3E4E}" dt="2024-11-12T13:56:03.689" v="404" actId="790"/>
            <ac:spMkLst>
              <pc:docMk/>
              <pc:sldMasterMk cId="2720993670" sldId="2147484861"/>
              <pc:sldLayoutMk cId="2815262916" sldId="2147484888"/>
              <ac:spMk id="11" creationId="{FF233E17-CA98-40A3-BA47-478F1A44B299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19" v="9135"/>
          <pc:sldLayoutMkLst>
            <pc:docMk/>
            <pc:sldMasterMk cId="2720993670" sldId="2147484861"/>
            <pc:sldLayoutMk cId="1471524148" sldId="2147484889"/>
          </pc:sldLayoutMkLst>
          <pc:spChg chg="mod">
            <ac:chgData name="Alessio Terzani" userId="00a1495a-4b52-4cff-b33c-09254933c8d8" providerId="ADAL" clId="{35593DFE-1E23-4715-8449-BB2FFC1B3E4E}" dt="2024-11-12T13:56:03.705" v="407" actId="790"/>
            <ac:spMkLst>
              <pc:docMk/>
              <pc:sldMasterMk cId="2720993670" sldId="2147484861"/>
              <pc:sldLayoutMk cId="1471524148" sldId="2147484889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3.705" v="406" actId="790"/>
            <ac:spMkLst>
              <pc:docMk/>
              <pc:sldMasterMk cId="2720993670" sldId="2147484861"/>
              <pc:sldLayoutMk cId="1471524148" sldId="214748488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689" v="405" actId="790"/>
            <ac:spMkLst>
              <pc:docMk/>
              <pc:sldMasterMk cId="2720993670" sldId="2147484861"/>
              <pc:sldLayoutMk cId="1471524148" sldId="214748488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819" v="9135"/>
            <ac:spMkLst>
              <pc:docMk/>
              <pc:sldMasterMk cId="2720993670" sldId="2147484861"/>
              <pc:sldLayoutMk cId="1471524148" sldId="2147484889"/>
              <ac:spMk id="11" creationId="{4137CA89-AFF7-46A6-A978-5D6CF4C2A39A}"/>
            </ac:spMkLst>
          </pc:spChg>
          <pc:spChg chg="mod">
            <ac:chgData name="Alessio Terzani" userId="00a1495a-4b52-4cff-b33c-09254933c8d8" providerId="ADAL" clId="{35593DFE-1E23-4715-8449-BB2FFC1B3E4E}" dt="2024-11-12T13:56:03.705" v="409" actId="790"/>
            <ac:spMkLst>
              <pc:docMk/>
              <pc:sldMasterMk cId="2720993670" sldId="2147484861"/>
              <pc:sldLayoutMk cId="1471524148" sldId="2147484889"/>
              <ac:spMk id="12" creationId="{7D53C9C0-925C-4E10-98AB-FC8F3B8CF04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35" v="9138"/>
          <pc:sldLayoutMkLst>
            <pc:docMk/>
            <pc:sldMasterMk cId="2720993670" sldId="2147484861"/>
            <pc:sldLayoutMk cId="585309164" sldId="2147484890"/>
          </pc:sldLayoutMkLst>
          <pc:spChg chg="mod">
            <ac:chgData name="Alessio Terzani" userId="00a1495a-4b52-4cff-b33c-09254933c8d8" providerId="ADAL" clId="{35593DFE-1E23-4715-8449-BB2FFC1B3E4E}" dt="2024-11-12T13:56:03.705" v="411" actId="790"/>
            <ac:spMkLst>
              <pc:docMk/>
              <pc:sldMasterMk cId="2720993670" sldId="2147484861"/>
              <pc:sldLayoutMk cId="585309164" sldId="214748489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05" v="412" actId="790"/>
            <ac:spMkLst>
              <pc:docMk/>
              <pc:sldMasterMk cId="2720993670" sldId="2147484861"/>
              <pc:sldLayoutMk cId="585309164" sldId="2147484890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05" v="410" actId="790"/>
            <ac:spMkLst>
              <pc:docMk/>
              <pc:sldMasterMk cId="2720993670" sldId="2147484861"/>
              <pc:sldLayoutMk cId="585309164" sldId="2147484890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27T06:13:31.835" v="9138"/>
            <ac:spMkLst>
              <pc:docMk/>
              <pc:sldMasterMk cId="2720993670" sldId="2147484861"/>
              <pc:sldLayoutMk cId="585309164" sldId="2147484890"/>
              <ac:spMk id="8" creationId="{53797230-5A6C-4718-8C90-CB9F2709B382}"/>
            </ac:spMkLst>
          </pc:spChg>
          <pc:spChg chg="mod">
            <ac:chgData name="Alessio Terzani" userId="00a1495a-4b52-4cff-b33c-09254933c8d8" providerId="ADAL" clId="{35593DFE-1E23-4715-8449-BB2FFC1B3E4E}" dt="2024-11-12T13:56:03.705" v="414" actId="790"/>
            <ac:spMkLst>
              <pc:docMk/>
              <pc:sldMasterMk cId="2720993670" sldId="2147484861"/>
              <pc:sldLayoutMk cId="585309164" sldId="2147484890"/>
              <ac:spMk id="9" creationId="{F6894424-A363-4771-BFDF-A3CD35CCD7D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35" v="9141"/>
          <pc:sldLayoutMkLst>
            <pc:docMk/>
            <pc:sldMasterMk cId="2720993670" sldId="2147484861"/>
            <pc:sldLayoutMk cId="1046228242" sldId="2147484891"/>
          </pc:sldLayoutMkLst>
          <pc:spChg chg="mod">
            <ac:chgData name="Alessio Terzani" userId="00a1495a-4b52-4cff-b33c-09254933c8d8" providerId="ADAL" clId="{35593DFE-1E23-4715-8449-BB2FFC1B3E4E}" dt="2024-11-12T13:56:03.721" v="417" actId="790"/>
            <ac:spMkLst>
              <pc:docMk/>
              <pc:sldMasterMk cId="2720993670" sldId="2147484861"/>
              <pc:sldLayoutMk cId="1046228242" sldId="214748489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21" v="415" actId="790"/>
            <ac:spMkLst>
              <pc:docMk/>
              <pc:sldMasterMk cId="2720993670" sldId="2147484861"/>
              <pc:sldLayoutMk cId="1046228242" sldId="2147484891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3.721" v="416" actId="790"/>
            <ac:spMkLst>
              <pc:docMk/>
              <pc:sldMasterMk cId="2720993670" sldId="2147484861"/>
              <pc:sldLayoutMk cId="1046228242" sldId="2147484891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835" v="9141"/>
            <ac:spMkLst>
              <pc:docMk/>
              <pc:sldMasterMk cId="2720993670" sldId="2147484861"/>
              <pc:sldLayoutMk cId="1046228242" sldId="2147484891"/>
              <ac:spMk id="9" creationId="{00E7BBCA-E768-4FD9-82EA-328297783367}"/>
            </ac:spMkLst>
          </pc:spChg>
          <pc:spChg chg="mod">
            <ac:chgData name="Alessio Terzani" userId="00a1495a-4b52-4cff-b33c-09254933c8d8" providerId="ADAL" clId="{35593DFE-1E23-4715-8449-BB2FFC1B3E4E}" dt="2024-11-12T13:56:03.721" v="419" actId="790"/>
            <ac:spMkLst>
              <pc:docMk/>
              <pc:sldMasterMk cId="2720993670" sldId="2147484861"/>
              <pc:sldLayoutMk cId="1046228242" sldId="2147484891"/>
              <ac:spMk id="11" creationId="{A72F0A55-0A74-4EC8-A6C3-6ADA907353C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58" v="9144"/>
          <pc:sldLayoutMkLst>
            <pc:docMk/>
            <pc:sldMasterMk cId="2720993670" sldId="2147484861"/>
            <pc:sldLayoutMk cId="1486032970" sldId="2147484892"/>
          </pc:sldLayoutMkLst>
          <pc:spChg chg="mod">
            <ac:chgData name="Alessio Terzani" userId="00a1495a-4b52-4cff-b33c-09254933c8d8" providerId="ADAL" clId="{35593DFE-1E23-4715-8449-BB2FFC1B3E4E}" dt="2024-11-12T13:56:03.721" v="421" actId="790"/>
            <ac:spMkLst>
              <pc:docMk/>
              <pc:sldMasterMk cId="2720993670" sldId="2147484861"/>
              <pc:sldLayoutMk cId="1486032970" sldId="214748489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36" v="422" actId="790"/>
            <ac:spMkLst>
              <pc:docMk/>
              <pc:sldMasterMk cId="2720993670" sldId="2147484861"/>
              <pc:sldLayoutMk cId="1486032970" sldId="214748489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21" v="420" actId="790"/>
            <ac:spMkLst>
              <pc:docMk/>
              <pc:sldMasterMk cId="2720993670" sldId="2147484861"/>
              <pc:sldLayoutMk cId="1486032970" sldId="2147484892"/>
              <ac:spMk id="6" creationId="{A05AB2F5-3C8F-45BD-81CB-45EC98D4284C}"/>
            </ac:spMkLst>
          </pc:spChg>
          <pc:spChg chg="mod">
            <ac:chgData name="Alessio Terzani" userId="00a1495a-4b52-4cff-b33c-09254933c8d8" providerId="ADAL" clId="{35593DFE-1E23-4715-8449-BB2FFC1B3E4E}" dt="2024-11-27T06:13:31.858" v="9144"/>
            <ac:spMkLst>
              <pc:docMk/>
              <pc:sldMasterMk cId="2720993670" sldId="2147484861"/>
              <pc:sldLayoutMk cId="1486032970" sldId="2147484892"/>
              <ac:spMk id="8" creationId="{4E1D7684-BC36-44BA-9074-E0D05038847F}"/>
            </ac:spMkLst>
          </pc:spChg>
          <pc:spChg chg="mod">
            <ac:chgData name="Alessio Terzani" userId="00a1495a-4b52-4cff-b33c-09254933c8d8" providerId="ADAL" clId="{35593DFE-1E23-4715-8449-BB2FFC1B3E4E}" dt="2024-11-12T13:56:03.736" v="424" actId="790"/>
            <ac:spMkLst>
              <pc:docMk/>
              <pc:sldMasterMk cId="2720993670" sldId="2147484861"/>
              <pc:sldLayoutMk cId="1486032970" sldId="2147484892"/>
              <ac:spMk id="9" creationId="{1954EF9A-E11E-4334-BC30-2E9405F508E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64" v="9147"/>
          <pc:sldLayoutMkLst>
            <pc:docMk/>
            <pc:sldMasterMk cId="2720993670" sldId="2147484861"/>
            <pc:sldLayoutMk cId="1994906824" sldId="2147484893"/>
          </pc:sldLayoutMkLst>
          <pc:spChg chg="mod">
            <ac:chgData name="Alessio Terzani" userId="00a1495a-4b52-4cff-b33c-09254933c8d8" providerId="ADAL" clId="{35593DFE-1E23-4715-8449-BB2FFC1B3E4E}" dt="2024-11-12T13:56:03.736" v="426" actId="790"/>
            <ac:spMkLst>
              <pc:docMk/>
              <pc:sldMasterMk cId="2720993670" sldId="2147484861"/>
              <pc:sldLayoutMk cId="1994906824" sldId="2147484893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36" v="427" actId="790"/>
            <ac:spMkLst>
              <pc:docMk/>
              <pc:sldMasterMk cId="2720993670" sldId="2147484861"/>
              <pc:sldLayoutMk cId="1994906824" sldId="214748489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36" v="425" actId="790"/>
            <ac:spMkLst>
              <pc:docMk/>
              <pc:sldMasterMk cId="2720993670" sldId="2147484861"/>
              <pc:sldLayoutMk cId="1994906824" sldId="2147484893"/>
              <ac:spMk id="6" creationId="{524C71C0-9908-4C8C-97CC-AA201198D25C}"/>
            </ac:spMkLst>
          </pc:spChg>
          <pc:spChg chg="mod">
            <ac:chgData name="Alessio Terzani" userId="00a1495a-4b52-4cff-b33c-09254933c8d8" providerId="ADAL" clId="{35593DFE-1E23-4715-8449-BB2FFC1B3E4E}" dt="2024-11-27T06:13:31.864" v="9147"/>
            <ac:spMkLst>
              <pc:docMk/>
              <pc:sldMasterMk cId="2720993670" sldId="2147484861"/>
              <pc:sldLayoutMk cId="1994906824" sldId="2147484893"/>
              <ac:spMk id="8" creationId="{227D3F0D-C903-4314-9038-82A30CA70290}"/>
            </ac:spMkLst>
          </pc:spChg>
          <pc:spChg chg="mod">
            <ac:chgData name="Alessio Terzani" userId="00a1495a-4b52-4cff-b33c-09254933c8d8" providerId="ADAL" clId="{35593DFE-1E23-4715-8449-BB2FFC1B3E4E}" dt="2024-11-12T13:56:03.736" v="429" actId="790"/>
            <ac:spMkLst>
              <pc:docMk/>
              <pc:sldMasterMk cId="2720993670" sldId="2147484861"/>
              <pc:sldLayoutMk cId="1994906824" sldId="2147484893"/>
              <ac:spMk id="9" creationId="{0B9F5F07-6E63-456E-AAB2-A105F6BE39D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74" v="9150"/>
          <pc:sldLayoutMkLst>
            <pc:docMk/>
            <pc:sldMasterMk cId="2720993670" sldId="2147484861"/>
            <pc:sldLayoutMk cId="2011620436" sldId="2147484894"/>
          </pc:sldLayoutMkLst>
          <pc:spChg chg="mod">
            <ac:chgData name="Alessio Terzani" userId="00a1495a-4b52-4cff-b33c-09254933c8d8" providerId="ADAL" clId="{35593DFE-1E23-4715-8449-BB2FFC1B3E4E}" dt="2024-11-12T13:56:03.752" v="431" actId="790"/>
            <ac:spMkLst>
              <pc:docMk/>
              <pc:sldMasterMk cId="2720993670" sldId="2147484861"/>
              <pc:sldLayoutMk cId="2011620436" sldId="214748489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52" v="430" actId="790"/>
            <ac:spMkLst>
              <pc:docMk/>
              <pc:sldMasterMk cId="2720993670" sldId="2147484861"/>
              <pc:sldLayoutMk cId="2011620436" sldId="2147484894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3.752" v="432" actId="790"/>
            <ac:spMkLst>
              <pc:docMk/>
              <pc:sldMasterMk cId="2720993670" sldId="2147484861"/>
              <pc:sldLayoutMk cId="2011620436" sldId="2147484894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874" v="9150"/>
            <ac:spMkLst>
              <pc:docMk/>
              <pc:sldMasterMk cId="2720993670" sldId="2147484861"/>
              <pc:sldLayoutMk cId="2011620436" sldId="2147484894"/>
              <ac:spMk id="9" creationId="{4421DB2A-3017-4E73-8332-6B8D884A5493}"/>
            </ac:spMkLst>
          </pc:spChg>
          <pc:spChg chg="mod">
            <ac:chgData name="Alessio Terzani" userId="00a1495a-4b52-4cff-b33c-09254933c8d8" providerId="ADAL" clId="{35593DFE-1E23-4715-8449-BB2FFC1B3E4E}" dt="2024-11-12T13:56:03.752" v="434" actId="790"/>
            <ac:spMkLst>
              <pc:docMk/>
              <pc:sldMasterMk cId="2720993670" sldId="2147484861"/>
              <pc:sldLayoutMk cId="2011620436" sldId="2147484894"/>
              <ac:spMk id="10" creationId="{A3A86C7D-7D12-4BF6-8892-EF043F36E2E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90" v="9153"/>
          <pc:sldLayoutMkLst>
            <pc:docMk/>
            <pc:sldMasterMk cId="2720993670" sldId="2147484861"/>
            <pc:sldLayoutMk cId="2689168556" sldId="2147484895"/>
          </pc:sldLayoutMkLst>
          <pc:spChg chg="mod">
            <ac:chgData name="Alessio Terzani" userId="00a1495a-4b52-4cff-b33c-09254933c8d8" providerId="ADAL" clId="{35593DFE-1E23-4715-8449-BB2FFC1B3E4E}" dt="2024-11-12T13:56:03.752" v="435" actId="790"/>
            <ac:spMkLst>
              <pc:docMk/>
              <pc:sldMasterMk cId="2720993670" sldId="2147484861"/>
              <pc:sldLayoutMk cId="2689168556" sldId="2147484895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3.767" v="436" actId="790"/>
            <ac:spMkLst>
              <pc:docMk/>
              <pc:sldMasterMk cId="2720993670" sldId="2147484861"/>
              <pc:sldLayoutMk cId="2689168556" sldId="2147484895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67" v="437" actId="790"/>
            <ac:spMkLst>
              <pc:docMk/>
              <pc:sldMasterMk cId="2720993670" sldId="2147484861"/>
              <pc:sldLayoutMk cId="2689168556" sldId="2147484895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890" v="9153"/>
            <ac:spMkLst>
              <pc:docMk/>
              <pc:sldMasterMk cId="2720993670" sldId="2147484861"/>
              <pc:sldLayoutMk cId="2689168556" sldId="2147484895"/>
              <ac:spMk id="9" creationId="{4E5A81C5-0588-4509-B7B9-9497297F88ED}"/>
            </ac:spMkLst>
          </pc:spChg>
          <pc:spChg chg="mod">
            <ac:chgData name="Alessio Terzani" userId="00a1495a-4b52-4cff-b33c-09254933c8d8" providerId="ADAL" clId="{35593DFE-1E23-4715-8449-BB2FFC1B3E4E}" dt="2024-11-12T13:56:03.767" v="439" actId="790"/>
            <ac:spMkLst>
              <pc:docMk/>
              <pc:sldMasterMk cId="2720993670" sldId="2147484861"/>
              <pc:sldLayoutMk cId="2689168556" sldId="2147484895"/>
              <ac:spMk id="10" creationId="{54A68D25-E1D7-496F-BC83-0E0E9B8A021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895" v="9156"/>
          <pc:sldLayoutMkLst>
            <pc:docMk/>
            <pc:sldMasterMk cId="2720993670" sldId="2147484861"/>
            <pc:sldLayoutMk cId="3630230925" sldId="2147484896"/>
          </pc:sldLayoutMkLst>
          <pc:spChg chg="mod">
            <ac:chgData name="Alessio Terzani" userId="00a1495a-4b52-4cff-b33c-09254933c8d8" providerId="ADAL" clId="{35593DFE-1E23-4715-8449-BB2FFC1B3E4E}" dt="2024-11-12T13:56:03.767" v="441" actId="790"/>
            <ac:spMkLst>
              <pc:docMk/>
              <pc:sldMasterMk cId="2720993670" sldId="2147484861"/>
              <pc:sldLayoutMk cId="3630230925" sldId="2147484896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88" v="443" actId="790"/>
            <ac:spMkLst>
              <pc:docMk/>
              <pc:sldMasterMk cId="2720993670" sldId="2147484861"/>
              <pc:sldLayoutMk cId="3630230925" sldId="2147484896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3.785" v="442" actId="790"/>
            <ac:spMkLst>
              <pc:docMk/>
              <pc:sldMasterMk cId="2720993670" sldId="2147484861"/>
              <pc:sldLayoutMk cId="3630230925" sldId="2147484896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895" v="9156"/>
            <ac:spMkLst>
              <pc:docMk/>
              <pc:sldMasterMk cId="2720993670" sldId="2147484861"/>
              <pc:sldLayoutMk cId="3630230925" sldId="2147484896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3.767" v="440" actId="790"/>
            <ac:spMkLst>
              <pc:docMk/>
              <pc:sldMasterMk cId="2720993670" sldId="2147484861"/>
              <pc:sldLayoutMk cId="3630230925" sldId="2147484896"/>
              <ac:spMk id="10" creationId="{6B686A21-AA96-4B0A-B7CE-F4C6D5D31B32}"/>
            </ac:spMkLst>
          </pc:spChg>
          <pc:spChg chg="mod">
            <ac:chgData name="Alessio Terzani" userId="00a1495a-4b52-4cff-b33c-09254933c8d8" providerId="ADAL" clId="{35593DFE-1E23-4715-8449-BB2FFC1B3E4E}" dt="2024-11-12T13:56:03.792" v="445" actId="790"/>
            <ac:spMkLst>
              <pc:docMk/>
              <pc:sldMasterMk cId="2720993670" sldId="2147484861"/>
              <pc:sldLayoutMk cId="3630230925" sldId="2147484896"/>
              <ac:spMk id="12" creationId="{CABEA97C-68C1-4FF0-BE0B-B792D965520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903" v="9159"/>
          <pc:sldLayoutMkLst>
            <pc:docMk/>
            <pc:sldMasterMk cId="2720993670" sldId="2147484861"/>
            <pc:sldLayoutMk cId="653952225" sldId="2147484897"/>
          </pc:sldLayoutMkLst>
          <pc:spChg chg="mod">
            <ac:chgData name="Alessio Terzani" userId="00a1495a-4b52-4cff-b33c-09254933c8d8" providerId="ADAL" clId="{35593DFE-1E23-4715-8449-BB2FFC1B3E4E}" dt="2024-11-12T13:56:03.792" v="447" actId="790"/>
            <ac:spMkLst>
              <pc:docMk/>
              <pc:sldMasterMk cId="2720993670" sldId="2147484861"/>
              <pc:sldLayoutMk cId="653952225" sldId="214748489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00" v="448" actId="790"/>
            <ac:spMkLst>
              <pc:docMk/>
              <pc:sldMasterMk cId="2720993670" sldId="2147484861"/>
              <pc:sldLayoutMk cId="653952225" sldId="214748489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792" v="446" actId="790"/>
            <ac:spMkLst>
              <pc:docMk/>
              <pc:sldMasterMk cId="2720993670" sldId="2147484861"/>
              <pc:sldLayoutMk cId="653952225" sldId="2147484897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3.802" v="449" actId="790"/>
            <ac:spMkLst>
              <pc:docMk/>
              <pc:sldMasterMk cId="2720993670" sldId="2147484861"/>
              <pc:sldLayoutMk cId="653952225" sldId="214748489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903" v="9159"/>
            <ac:spMkLst>
              <pc:docMk/>
              <pc:sldMasterMk cId="2720993670" sldId="2147484861"/>
              <pc:sldLayoutMk cId="653952225" sldId="2147484897"/>
              <ac:spMk id="9" creationId="{4815D3F0-43E8-418F-A5E4-30F31668DC0E}"/>
            </ac:spMkLst>
          </pc:spChg>
          <pc:spChg chg="mod">
            <ac:chgData name="Alessio Terzani" userId="00a1495a-4b52-4cff-b33c-09254933c8d8" providerId="ADAL" clId="{35593DFE-1E23-4715-8449-BB2FFC1B3E4E}" dt="2024-11-12T13:56:03.802" v="451" actId="790"/>
            <ac:spMkLst>
              <pc:docMk/>
              <pc:sldMasterMk cId="2720993670" sldId="2147484861"/>
              <pc:sldLayoutMk cId="653952225" sldId="2147484897"/>
              <ac:spMk id="11" creationId="{EDCD44CA-6216-40D7-A43C-C84DC0870CD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919" v="9162"/>
          <pc:sldLayoutMkLst>
            <pc:docMk/>
            <pc:sldMasterMk cId="2720993670" sldId="2147484861"/>
            <pc:sldLayoutMk cId="2714683472" sldId="2147484898"/>
          </pc:sldLayoutMkLst>
          <pc:spChg chg="mod">
            <ac:chgData name="Alessio Terzani" userId="00a1495a-4b52-4cff-b33c-09254933c8d8" providerId="ADAL" clId="{35593DFE-1E23-4715-8449-BB2FFC1B3E4E}" dt="2024-11-12T13:56:03.812" v="453" actId="790"/>
            <ac:spMkLst>
              <pc:docMk/>
              <pc:sldMasterMk cId="2720993670" sldId="2147484861"/>
              <pc:sldLayoutMk cId="2714683472" sldId="214748489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12" v="454" actId="790"/>
            <ac:spMkLst>
              <pc:docMk/>
              <pc:sldMasterMk cId="2720993670" sldId="2147484861"/>
              <pc:sldLayoutMk cId="2714683472" sldId="214748489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10" v="452" actId="790"/>
            <ac:spMkLst>
              <pc:docMk/>
              <pc:sldMasterMk cId="2720993670" sldId="2147484861"/>
              <pc:sldLayoutMk cId="2714683472" sldId="2147484898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3.820" v="455" actId="790"/>
            <ac:spMkLst>
              <pc:docMk/>
              <pc:sldMasterMk cId="2720993670" sldId="2147484861"/>
              <pc:sldLayoutMk cId="2714683472" sldId="214748489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22" v="456" actId="790"/>
            <ac:spMkLst>
              <pc:docMk/>
              <pc:sldMasterMk cId="2720993670" sldId="2147484861"/>
              <pc:sldLayoutMk cId="2714683472" sldId="2147484898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919" v="9162"/>
            <ac:spMkLst>
              <pc:docMk/>
              <pc:sldMasterMk cId="2720993670" sldId="2147484861"/>
              <pc:sldLayoutMk cId="2714683472" sldId="2147484898"/>
              <ac:spMk id="11" creationId="{A55C34B4-681E-4FDA-A9BB-6BC31D94C8D6}"/>
            </ac:spMkLst>
          </pc:spChg>
          <pc:spChg chg="mod">
            <ac:chgData name="Alessio Terzani" userId="00a1495a-4b52-4cff-b33c-09254933c8d8" providerId="ADAL" clId="{35593DFE-1E23-4715-8449-BB2FFC1B3E4E}" dt="2024-11-12T13:56:03.822" v="458" actId="790"/>
            <ac:spMkLst>
              <pc:docMk/>
              <pc:sldMasterMk cId="2720993670" sldId="2147484861"/>
              <pc:sldLayoutMk cId="2714683472" sldId="2147484898"/>
              <ac:spMk id="12" creationId="{D7A387F2-835E-495C-A46F-E0BAED03A9A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919" v="9165"/>
          <pc:sldLayoutMkLst>
            <pc:docMk/>
            <pc:sldMasterMk cId="2720993670" sldId="2147484861"/>
            <pc:sldLayoutMk cId="2553383926" sldId="2147484899"/>
          </pc:sldLayoutMkLst>
          <pc:spChg chg="mod">
            <ac:chgData name="Alessio Terzani" userId="00a1495a-4b52-4cff-b33c-09254933c8d8" providerId="ADAL" clId="{35593DFE-1E23-4715-8449-BB2FFC1B3E4E}" dt="2024-11-12T13:56:03.833" v="460" actId="790"/>
            <ac:spMkLst>
              <pc:docMk/>
              <pc:sldMasterMk cId="2720993670" sldId="2147484861"/>
              <pc:sldLayoutMk cId="2553383926" sldId="214748489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33" v="461" actId="790"/>
            <ac:spMkLst>
              <pc:docMk/>
              <pc:sldMasterMk cId="2720993670" sldId="2147484861"/>
              <pc:sldLayoutMk cId="2553383926" sldId="214748489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22" v="459" actId="790"/>
            <ac:spMkLst>
              <pc:docMk/>
              <pc:sldMasterMk cId="2720993670" sldId="2147484861"/>
              <pc:sldLayoutMk cId="2553383926" sldId="2147484899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3.833" v="462" actId="790"/>
            <ac:spMkLst>
              <pc:docMk/>
              <pc:sldMasterMk cId="2720993670" sldId="2147484861"/>
              <pc:sldLayoutMk cId="2553383926" sldId="214748489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43" v="463" actId="790"/>
            <ac:spMkLst>
              <pc:docMk/>
              <pc:sldMasterMk cId="2720993670" sldId="2147484861"/>
              <pc:sldLayoutMk cId="2553383926" sldId="2147484899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919" v="9165"/>
            <ac:spMkLst>
              <pc:docMk/>
              <pc:sldMasterMk cId="2720993670" sldId="2147484861"/>
              <pc:sldLayoutMk cId="2553383926" sldId="2147484899"/>
              <ac:spMk id="11" creationId="{107CDD62-B47C-43AB-8BA0-F875DF45681E}"/>
            </ac:spMkLst>
          </pc:spChg>
          <pc:spChg chg="mod">
            <ac:chgData name="Alessio Terzani" userId="00a1495a-4b52-4cff-b33c-09254933c8d8" providerId="ADAL" clId="{35593DFE-1E23-4715-8449-BB2FFC1B3E4E}" dt="2024-11-12T13:56:03.844" v="465" actId="790"/>
            <ac:spMkLst>
              <pc:docMk/>
              <pc:sldMasterMk cId="2720993670" sldId="2147484861"/>
              <pc:sldLayoutMk cId="2553383926" sldId="2147484899"/>
              <ac:spMk id="12" creationId="{18C6E5A5-2F53-43D5-8F46-313E672024E6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944" v="9168"/>
          <pc:sldLayoutMkLst>
            <pc:docMk/>
            <pc:sldMasterMk cId="2720993670" sldId="2147484861"/>
            <pc:sldLayoutMk cId="3693873468" sldId="2147484900"/>
          </pc:sldLayoutMkLst>
          <pc:spChg chg="mod">
            <ac:chgData name="Alessio Terzani" userId="00a1495a-4b52-4cff-b33c-09254933c8d8" providerId="ADAL" clId="{35593DFE-1E23-4715-8449-BB2FFC1B3E4E}" dt="2024-11-12T13:56:03.853" v="467" actId="790"/>
            <ac:spMkLst>
              <pc:docMk/>
              <pc:sldMasterMk cId="2720993670" sldId="2147484861"/>
              <pc:sldLayoutMk cId="3693873468" sldId="214748490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53" v="468" actId="790"/>
            <ac:spMkLst>
              <pc:docMk/>
              <pc:sldMasterMk cId="2720993670" sldId="2147484861"/>
              <pc:sldLayoutMk cId="3693873468" sldId="214748490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44" v="466" actId="790"/>
            <ac:spMkLst>
              <pc:docMk/>
              <pc:sldMasterMk cId="2720993670" sldId="2147484861"/>
              <pc:sldLayoutMk cId="3693873468" sldId="2147484900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3.853" v="469" actId="790"/>
            <ac:spMkLst>
              <pc:docMk/>
              <pc:sldMasterMk cId="2720993670" sldId="2147484861"/>
              <pc:sldLayoutMk cId="3693873468" sldId="214748490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63" v="470" actId="790"/>
            <ac:spMkLst>
              <pc:docMk/>
              <pc:sldMasterMk cId="2720993670" sldId="2147484861"/>
              <pc:sldLayoutMk cId="3693873468" sldId="2147484900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944" v="9168"/>
            <ac:spMkLst>
              <pc:docMk/>
              <pc:sldMasterMk cId="2720993670" sldId="2147484861"/>
              <pc:sldLayoutMk cId="3693873468" sldId="2147484900"/>
              <ac:spMk id="11" creationId="{A2963A4D-3277-42A5-8919-305DE5AD9247}"/>
            </ac:spMkLst>
          </pc:spChg>
          <pc:spChg chg="mod">
            <ac:chgData name="Alessio Terzani" userId="00a1495a-4b52-4cff-b33c-09254933c8d8" providerId="ADAL" clId="{35593DFE-1E23-4715-8449-BB2FFC1B3E4E}" dt="2024-11-12T13:56:03.863" v="472" actId="790"/>
            <ac:spMkLst>
              <pc:docMk/>
              <pc:sldMasterMk cId="2720993670" sldId="2147484861"/>
              <pc:sldLayoutMk cId="3693873468" sldId="2147484900"/>
              <ac:spMk id="12" creationId="{E1242BA1-7F88-4EA2-ACA1-05CEF1F3A57D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944" v="9171"/>
          <pc:sldLayoutMkLst>
            <pc:docMk/>
            <pc:sldMasterMk cId="2720993670" sldId="2147484861"/>
            <pc:sldLayoutMk cId="2999544579" sldId="2147484901"/>
          </pc:sldLayoutMkLst>
          <pc:spChg chg="mod">
            <ac:chgData name="Alessio Terzani" userId="00a1495a-4b52-4cff-b33c-09254933c8d8" providerId="ADAL" clId="{35593DFE-1E23-4715-8449-BB2FFC1B3E4E}" dt="2024-11-12T13:56:03.873" v="474" actId="790"/>
            <ac:spMkLst>
              <pc:docMk/>
              <pc:sldMasterMk cId="2720993670" sldId="2147484861"/>
              <pc:sldLayoutMk cId="2999544579" sldId="214748490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73" v="475" actId="790"/>
            <ac:spMkLst>
              <pc:docMk/>
              <pc:sldMasterMk cId="2720993670" sldId="2147484861"/>
              <pc:sldLayoutMk cId="2999544579" sldId="214748490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81" v="476" actId="790"/>
            <ac:spMkLst>
              <pc:docMk/>
              <pc:sldMasterMk cId="2720993670" sldId="2147484861"/>
              <pc:sldLayoutMk cId="2999544579" sldId="214748490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84" v="477" actId="790"/>
            <ac:spMkLst>
              <pc:docMk/>
              <pc:sldMasterMk cId="2720993670" sldId="2147484861"/>
              <pc:sldLayoutMk cId="2999544579" sldId="2147484901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3.863" v="473" actId="790"/>
            <ac:spMkLst>
              <pc:docMk/>
              <pc:sldMasterMk cId="2720993670" sldId="2147484861"/>
              <pc:sldLayoutMk cId="2999544579" sldId="2147484901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27T06:13:31.944" v="9171"/>
            <ac:spMkLst>
              <pc:docMk/>
              <pc:sldMasterMk cId="2720993670" sldId="2147484861"/>
              <pc:sldLayoutMk cId="2999544579" sldId="2147484901"/>
              <ac:spMk id="10" creationId="{549048C1-340D-44C4-857B-1B201EC9A7E7}"/>
            </ac:spMkLst>
          </pc:spChg>
          <pc:spChg chg="mod">
            <ac:chgData name="Alessio Terzani" userId="00a1495a-4b52-4cff-b33c-09254933c8d8" providerId="ADAL" clId="{35593DFE-1E23-4715-8449-BB2FFC1B3E4E}" dt="2024-11-12T13:56:03.884" v="479" actId="790"/>
            <ac:spMkLst>
              <pc:docMk/>
              <pc:sldMasterMk cId="2720993670" sldId="2147484861"/>
              <pc:sldLayoutMk cId="2999544579" sldId="2147484901"/>
              <ac:spMk id="11" creationId="{5B2537ED-0985-4CA8-A865-C2C6DFCB18E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960" v="9174"/>
          <pc:sldLayoutMkLst>
            <pc:docMk/>
            <pc:sldMasterMk cId="2720993670" sldId="2147484861"/>
            <pc:sldLayoutMk cId="2735026502" sldId="2147484902"/>
          </pc:sldLayoutMkLst>
          <pc:spChg chg="mod">
            <ac:chgData name="Alessio Terzani" userId="00a1495a-4b52-4cff-b33c-09254933c8d8" providerId="ADAL" clId="{35593DFE-1E23-4715-8449-BB2FFC1B3E4E}" dt="2024-11-12T13:56:03.894" v="481" actId="790"/>
            <ac:spMkLst>
              <pc:docMk/>
              <pc:sldMasterMk cId="2720993670" sldId="2147484861"/>
              <pc:sldLayoutMk cId="2735026502" sldId="214748490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94" v="482" actId="790"/>
            <ac:spMkLst>
              <pc:docMk/>
              <pc:sldMasterMk cId="2720993670" sldId="2147484861"/>
              <pc:sldLayoutMk cId="2735026502" sldId="214748490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94" v="483" actId="790"/>
            <ac:spMkLst>
              <pc:docMk/>
              <pc:sldMasterMk cId="2720993670" sldId="2147484861"/>
              <pc:sldLayoutMk cId="2735026502" sldId="214748490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904" v="484" actId="790"/>
            <ac:spMkLst>
              <pc:docMk/>
              <pc:sldMasterMk cId="2720993670" sldId="2147484861"/>
              <pc:sldLayoutMk cId="2735026502" sldId="214748490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904" v="486" actId="790"/>
            <ac:spMkLst>
              <pc:docMk/>
              <pc:sldMasterMk cId="2720993670" sldId="2147484861"/>
              <pc:sldLayoutMk cId="2735026502" sldId="2147484902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904" v="485" actId="790"/>
            <ac:spMkLst>
              <pc:docMk/>
              <pc:sldMasterMk cId="2720993670" sldId="2147484861"/>
              <pc:sldLayoutMk cId="2735026502" sldId="2147484902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914" v="488" actId="790"/>
            <ac:spMkLst>
              <pc:docMk/>
              <pc:sldMasterMk cId="2720993670" sldId="2147484861"/>
              <pc:sldLayoutMk cId="2735026502" sldId="2147484902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912" v="487" actId="790"/>
            <ac:spMkLst>
              <pc:docMk/>
              <pc:sldMasterMk cId="2720993670" sldId="2147484861"/>
              <pc:sldLayoutMk cId="2735026502" sldId="2147484902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884" v="480" actId="790"/>
            <ac:spMkLst>
              <pc:docMk/>
              <pc:sldMasterMk cId="2720993670" sldId="2147484861"/>
              <pc:sldLayoutMk cId="2735026502" sldId="2147484902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27T06:13:31.960" v="9174"/>
            <ac:spMkLst>
              <pc:docMk/>
              <pc:sldMasterMk cId="2720993670" sldId="2147484861"/>
              <pc:sldLayoutMk cId="2735026502" sldId="2147484902"/>
              <ac:spMk id="14" creationId="{089CBEB5-348B-49F3-8F8B-FDEE08950E37}"/>
            </ac:spMkLst>
          </pc:spChg>
          <pc:spChg chg="mod">
            <ac:chgData name="Alessio Terzani" userId="00a1495a-4b52-4cff-b33c-09254933c8d8" providerId="ADAL" clId="{35593DFE-1E23-4715-8449-BB2FFC1B3E4E}" dt="2024-11-12T13:56:03.914" v="490" actId="790"/>
            <ac:spMkLst>
              <pc:docMk/>
              <pc:sldMasterMk cId="2720993670" sldId="2147484861"/>
              <pc:sldLayoutMk cId="2735026502" sldId="2147484902"/>
              <ac:spMk id="16" creationId="{440C0979-D90E-4CC1-9A55-E0FC60A3073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1.984" v="9177"/>
          <pc:sldLayoutMkLst>
            <pc:docMk/>
            <pc:sldMasterMk cId="2720993670" sldId="2147484861"/>
            <pc:sldLayoutMk cId="3784962571" sldId="2147484903"/>
          </pc:sldLayoutMkLst>
          <pc:spChg chg="mod">
            <ac:chgData name="Alessio Terzani" userId="00a1495a-4b52-4cff-b33c-09254933c8d8" providerId="ADAL" clId="{35593DFE-1E23-4715-8449-BB2FFC1B3E4E}" dt="2024-11-12T13:56:03.927" v="494" actId="790"/>
            <ac:spMkLst>
              <pc:docMk/>
              <pc:sldMasterMk cId="2720993670" sldId="2147484861"/>
              <pc:sldLayoutMk cId="3784962571" sldId="2147484903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1.984" v="9177"/>
            <ac:spMkLst>
              <pc:docMk/>
              <pc:sldMasterMk cId="2720993670" sldId="2147484861"/>
              <pc:sldLayoutMk cId="3784962571" sldId="2147484903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3.933" v="498" actId="790"/>
            <ac:spMkLst>
              <pc:docMk/>
              <pc:sldMasterMk cId="2720993670" sldId="2147484861"/>
              <pc:sldLayoutMk cId="3784962571" sldId="2147484903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3.914" v="491" actId="790"/>
            <ac:spMkLst>
              <pc:docMk/>
              <pc:sldMasterMk cId="2720993670" sldId="2147484861"/>
              <pc:sldLayoutMk cId="3784962571" sldId="2147484903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3.929" v="495" actId="790"/>
            <ac:spMkLst>
              <pc:docMk/>
              <pc:sldMasterMk cId="2720993670" sldId="2147484861"/>
              <pc:sldLayoutMk cId="3784962571" sldId="2147484903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929" v="496" actId="790"/>
            <ac:spMkLst>
              <pc:docMk/>
              <pc:sldMasterMk cId="2720993670" sldId="2147484861"/>
              <pc:sldLayoutMk cId="3784962571" sldId="2147484903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925" v="493" actId="790"/>
            <ac:spMkLst>
              <pc:docMk/>
              <pc:sldMasterMk cId="2720993670" sldId="2147484861"/>
              <pc:sldLayoutMk cId="3784962571" sldId="2147484903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914" v="492" actId="790"/>
            <ac:spMkLst>
              <pc:docMk/>
              <pc:sldMasterMk cId="2720993670" sldId="2147484861"/>
              <pc:sldLayoutMk cId="3784962571" sldId="2147484903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" v="9180"/>
          <pc:sldLayoutMkLst>
            <pc:docMk/>
            <pc:sldMasterMk cId="2720993670" sldId="2147484861"/>
            <pc:sldLayoutMk cId="3278623777" sldId="2147484904"/>
          </pc:sldLayoutMkLst>
          <pc:spChg chg="mod">
            <ac:chgData name="Alessio Terzani" userId="00a1495a-4b52-4cff-b33c-09254933c8d8" providerId="ADAL" clId="{35593DFE-1E23-4715-8449-BB2FFC1B3E4E}" dt="2024-11-12T13:56:03.935" v="502" actId="790"/>
            <ac:spMkLst>
              <pc:docMk/>
              <pc:sldMasterMk cId="2720993670" sldId="2147484861"/>
              <pc:sldLayoutMk cId="3278623777" sldId="2147484904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3.935" v="503" actId="790"/>
            <ac:spMkLst>
              <pc:docMk/>
              <pc:sldMasterMk cId="2720993670" sldId="2147484861"/>
              <pc:sldLayoutMk cId="3278623777" sldId="2147484904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3.935" v="504" actId="790"/>
            <ac:spMkLst>
              <pc:docMk/>
              <pc:sldMasterMk cId="2720993670" sldId="2147484861"/>
              <pc:sldLayoutMk cId="3278623777" sldId="2147484904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27T06:13:32" v="9180"/>
            <ac:spMkLst>
              <pc:docMk/>
              <pc:sldMasterMk cId="2720993670" sldId="2147484861"/>
              <pc:sldLayoutMk cId="3278623777" sldId="2147484904"/>
              <ac:spMk id="14" creationId="{89DFBA61-B916-44BD-A1D9-F41D32B7BCB6}"/>
            </ac:spMkLst>
          </pc:spChg>
          <pc:spChg chg="mod">
            <ac:chgData name="Alessio Terzani" userId="00a1495a-4b52-4cff-b33c-09254933c8d8" providerId="ADAL" clId="{35593DFE-1E23-4715-8449-BB2FFC1B3E4E}" dt="2024-11-12T13:56:03.945" v="506" actId="790"/>
            <ac:spMkLst>
              <pc:docMk/>
              <pc:sldMasterMk cId="2720993670" sldId="2147484861"/>
              <pc:sldLayoutMk cId="3278623777" sldId="2147484904"/>
              <ac:spMk id="15" creationId="{27FCDB26-E6AD-44EC-BD53-56F02C5E322F}"/>
            </ac:spMkLst>
          </pc:spChg>
          <pc:spChg chg="mod">
            <ac:chgData name="Alessio Terzani" userId="00a1495a-4b52-4cff-b33c-09254933c8d8" providerId="ADAL" clId="{35593DFE-1E23-4715-8449-BB2FFC1B3E4E}" dt="2024-11-12T13:56:03.935" v="499" actId="790"/>
            <ac:spMkLst>
              <pc:docMk/>
              <pc:sldMasterMk cId="2720993670" sldId="2147484861"/>
              <pc:sldLayoutMk cId="3278623777" sldId="2147484904"/>
              <ac:spMk id="16" creationId="{4CCEC097-FFF5-42B5-861E-569EAABCFEFB}"/>
            </ac:spMkLst>
          </pc:spChg>
          <pc:spChg chg="mod">
            <ac:chgData name="Alessio Terzani" userId="00a1495a-4b52-4cff-b33c-09254933c8d8" providerId="ADAL" clId="{35593DFE-1E23-4715-8449-BB2FFC1B3E4E}" dt="2024-11-12T13:56:03.935" v="501" actId="790"/>
            <ac:spMkLst>
              <pc:docMk/>
              <pc:sldMasterMk cId="2720993670" sldId="2147484861"/>
              <pc:sldLayoutMk cId="3278623777" sldId="2147484904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3.935" v="500" actId="790"/>
            <ac:spMkLst>
              <pc:docMk/>
              <pc:sldMasterMk cId="2720993670" sldId="2147484861"/>
              <pc:sldLayoutMk cId="3278623777" sldId="2147484904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013" v="9183"/>
          <pc:sldLayoutMkLst>
            <pc:docMk/>
            <pc:sldMasterMk cId="2720993670" sldId="2147484861"/>
            <pc:sldLayoutMk cId="3858431730" sldId="2147484905"/>
          </pc:sldLayoutMkLst>
          <pc:spChg chg="mod">
            <ac:chgData name="Alessio Terzani" userId="00a1495a-4b52-4cff-b33c-09254933c8d8" providerId="ADAL" clId="{35593DFE-1E23-4715-8449-BB2FFC1B3E4E}" dt="2024-11-12T13:56:03.945" v="507" actId="790"/>
            <ac:spMkLst>
              <pc:docMk/>
              <pc:sldMasterMk cId="2720993670" sldId="2147484861"/>
              <pc:sldLayoutMk cId="3858431730" sldId="2147484905"/>
              <ac:spMk id="6" creationId="{0B84C4A2-9E83-4451-8F6C-F4FA7B70C700}"/>
            </ac:spMkLst>
          </pc:spChg>
          <pc:spChg chg="mod">
            <ac:chgData name="Alessio Terzani" userId="00a1495a-4b52-4cff-b33c-09254933c8d8" providerId="ADAL" clId="{35593DFE-1E23-4715-8449-BB2FFC1B3E4E}" dt="2024-11-27T06:13:32.013" v="9183"/>
            <ac:spMkLst>
              <pc:docMk/>
              <pc:sldMasterMk cId="2720993670" sldId="2147484861"/>
              <pc:sldLayoutMk cId="3858431730" sldId="2147484905"/>
              <ac:spMk id="7" creationId="{3AD885ED-EA58-419A-BC0B-F06CF9659422}"/>
            </ac:spMkLst>
          </pc:spChg>
          <pc:spChg chg="mod">
            <ac:chgData name="Alessio Terzani" userId="00a1495a-4b52-4cff-b33c-09254933c8d8" providerId="ADAL" clId="{35593DFE-1E23-4715-8449-BB2FFC1B3E4E}" dt="2024-11-12T13:56:03.945" v="508" actId="790"/>
            <ac:spMkLst>
              <pc:docMk/>
              <pc:sldMasterMk cId="2720993670" sldId="2147484861"/>
              <pc:sldLayoutMk cId="3858431730" sldId="2147484905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3.945" v="509" actId="790"/>
            <ac:spMkLst>
              <pc:docMk/>
              <pc:sldMasterMk cId="2720993670" sldId="2147484861"/>
              <pc:sldLayoutMk cId="3858431730" sldId="2147484905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3.953" v="511" actId="790"/>
            <ac:spMkLst>
              <pc:docMk/>
              <pc:sldMasterMk cId="2720993670" sldId="2147484861"/>
              <pc:sldLayoutMk cId="3858431730" sldId="2147484905"/>
              <ac:spMk id="13" creationId="{417661C0-2F80-41FC-8827-508BB33F923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031" v="9186"/>
          <pc:sldLayoutMkLst>
            <pc:docMk/>
            <pc:sldMasterMk cId="2720993670" sldId="2147484861"/>
            <pc:sldLayoutMk cId="1172073890" sldId="2147484906"/>
          </pc:sldLayoutMkLst>
          <pc:spChg chg="mod">
            <ac:chgData name="Alessio Terzani" userId="00a1495a-4b52-4cff-b33c-09254933c8d8" providerId="ADAL" clId="{35593DFE-1E23-4715-8449-BB2FFC1B3E4E}" dt="2024-11-27T06:13:32.031" v="9186"/>
            <ac:spMkLst>
              <pc:docMk/>
              <pc:sldMasterMk cId="2720993670" sldId="2147484861"/>
              <pc:sldLayoutMk cId="1172073890" sldId="2147484906"/>
              <ac:spMk id="8" creationId="{866A1512-27D5-4CA8-94C5-10E56C30705D}"/>
            </ac:spMkLst>
          </pc:spChg>
          <pc:spChg chg="mod">
            <ac:chgData name="Alessio Terzani" userId="00a1495a-4b52-4cff-b33c-09254933c8d8" providerId="ADAL" clId="{35593DFE-1E23-4715-8449-BB2FFC1B3E4E}" dt="2024-11-12T13:56:03.955" v="513" actId="790"/>
            <ac:spMkLst>
              <pc:docMk/>
              <pc:sldMasterMk cId="2720993670" sldId="2147484861"/>
              <pc:sldLayoutMk cId="1172073890" sldId="2147484906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3.955" v="514" actId="790"/>
            <ac:spMkLst>
              <pc:docMk/>
              <pc:sldMasterMk cId="2720993670" sldId="2147484861"/>
              <pc:sldLayoutMk cId="1172073890" sldId="2147484906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3.955" v="516" actId="790"/>
            <ac:spMkLst>
              <pc:docMk/>
              <pc:sldMasterMk cId="2720993670" sldId="2147484861"/>
              <pc:sldLayoutMk cId="1172073890" sldId="2147484906"/>
              <ac:spMk id="11" creationId="{30276571-778A-43C8-820D-4E055433343F}"/>
            </ac:spMkLst>
          </pc:spChg>
          <pc:spChg chg="mod">
            <ac:chgData name="Alessio Terzani" userId="00a1495a-4b52-4cff-b33c-09254933c8d8" providerId="ADAL" clId="{35593DFE-1E23-4715-8449-BB2FFC1B3E4E}" dt="2024-11-12T13:56:03.953" v="512" actId="790"/>
            <ac:spMkLst>
              <pc:docMk/>
              <pc:sldMasterMk cId="2720993670" sldId="2147484861"/>
              <pc:sldLayoutMk cId="1172073890" sldId="2147484906"/>
              <ac:spMk id="12" creationId="{8F2554F4-437E-411D-B2B2-6A58D585809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052" v="9189"/>
          <pc:sldLayoutMkLst>
            <pc:docMk/>
            <pc:sldMasterMk cId="2720993670" sldId="2147484861"/>
            <pc:sldLayoutMk cId="3544915010" sldId="2147484907"/>
          </pc:sldLayoutMkLst>
          <pc:spChg chg="mod">
            <ac:chgData name="Alessio Terzani" userId="00a1495a-4b52-4cff-b33c-09254933c8d8" providerId="ADAL" clId="{35593DFE-1E23-4715-8449-BB2FFC1B3E4E}" dt="2024-11-12T13:56:03.955" v="517" actId="790"/>
            <ac:spMkLst>
              <pc:docMk/>
              <pc:sldMasterMk cId="2720993670" sldId="2147484861"/>
              <pc:sldLayoutMk cId="3544915010" sldId="214748490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052" v="9189"/>
            <ac:spMkLst>
              <pc:docMk/>
              <pc:sldMasterMk cId="2720993670" sldId="2147484861"/>
              <pc:sldLayoutMk cId="3544915010" sldId="2147484907"/>
              <ac:spMk id="7" creationId="{F4D3A834-11EE-4BDF-A704-0BF0873EFBA3}"/>
            </ac:spMkLst>
          </pc:spChg>
          <pc:spChg chg="mod">
            <ac:chgData name="Alessio Terzani" userId="00a1495a-4b52-4cff-b33c-09254933c8d8" providerId="ADAL" clId="{35593DFE-1E23-4715-8449-BB2FFC1B3E4E}" dt="2024-11-12T13:56:03.966" v="521" actId="790"/>
            <ac:spMkLst>
              <pc:docMk/>
              <pc:sldMasterMk cId="2720993670" sldId="2147484861"/>
              <pc:sldLayoutMk cId="3544915010" sldId="2147484907"/>
              <ac:spMk id="8" creationId="{B0BFCB65-C4A0-4777-AB6F-CDDDEBA7BAEE}"/>
            </ac:spMkLst>
          </pc:spChg>
          <pc:spChg chg="mod">
            <ac:chgData name="Alessio Terzani" userId="00a1495a-4b52-4cff-b33c-09254933c8d8" providerId="ADAL" clId="{35593DFE-1E23-4715-8449-BB2FFC1B3E4E}" dt="2024-11-12T13:56:03.963" v="518" actId="790"/>
            <ac:spMkLst>
              <pc:docMk/>
              <pc:sldMasterMk cId="2720993670" sldId="2147484861"/>
              <pc:sldLayoutMk cId="3544915010" sldId="2147484907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3.966" v="519" actId="790"/>
            <ac:spMkLst>
              <pc:docMk/>
              <pc:sldMasterMk cId="2720993670" sldId="2147484861"/>
              <pc:sldLayoutMk cId="3544915010" sldId="2147484907"/>
              <ac:spMk id="12" creationId="{A60848B0-180A-4C02-A8B3-E172AF538B6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069" v="9192"/>
          <pc:sldLayoutMkLst>
            <pc:docMk/>
            <pc:sldMasterMk cId="2720993670" sldId="2147484861"/>
            <pc:sldLayoutMk cId="1454422904" sldId="2147484908"/>
          </pc:sldLayoutMkLst>
          <pc:spChg chg="mod">
            <ac:chgData name="Alessio Terzani" userId="00a1495a-4b52-4cff-b33c-09254933c8d8" providerId="ADAL" clId="{35593DFE-1E23-4715-8449-BB2FFC1B3E4E}" dt="2024-11-12T13:56:03.966" v="522"/>
            <ac:spMkLst>
              <pc:docMk/>
              <pc:sldMasterMk cId="2720993670" sldId="2147484861"/>
              <pc:sldLayoutMk cId="1454422904" sldId="214748490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069" v="9192"/>
            <ac:spMkLst>
              <pc:docMk/>
              <pc:sldMasterMk cId="2720993670" sldId="2147484861"/>
              <pc:sldLayoutMk cId="1454422904" sldId="2147484908"/>
              <ac:spMk id="7" creationId="{A51D0608-0A57-43BF-AD18-8DFD8B5D249B}"/>
            </ac:spMkLst>
          </pc:spChg>
          <pc:spChg chg="mod">
            <ac:chgData name="Alessio Terzani" userId="00a1495a-4b52-4cff-b33c-09254933c8d8" providerId="ADAL" clId="{35593DFE-1E23-4715-8449-BB2FFC1B3E4E}" dt="2024-11-12T13:56:03.976" v="526" actId="790"/>
            <ac:spMkLst>
              <pc:docMk/>
              <pc:sldMasterMk cId="2720993670" sldId="2147484861"/>
              <pc:sldLayoutMk cId="1454422904" sldId="2147484908"/>
              <ac:spMk id="8" creationId="{E1090122-906E-44AF-A054-14B12CB245F6}"/>
            </ac:spMkLst>
          </pc:spChg>
          <pc:spChg chg="mod">
            <ac:chgData name="Alessio Terzani" userId="00a1495a-4b52-4cff-b33c-09254933c8d8" providerId="ADAL" clId="{35593DFE-1E23-4715-8449-BB2FFC1B3E4E}" dt="2024-11-12T13:56:03.966" v="523" actId="790"/>
            <ac:spMkLst>
              <pc:docMk/>
              <pc:sldMasterMk cId="2720993670" sldId="2147484861"/>
              <pc:sldLayoutMk cId="1454422904" sldId="2147484908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3.974" v="524" actId="790"/>
            <ac:spMkLst>
              <pc:docMk/>
              <pc:sldMasterMk cId="2720993670" sldId="2147484861"/>
              <pc:sldLayoutMk cId="1454422904" sldId="2147484908"/>
              <ac:spMk id="11" creationId="{3AECA499-20B0-4F79-85A2-1C9D1BFBB0C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088" v="9195"/>
          <pc:sldLayoutMkLst>
            <pc:docMk/>
            <pc:sldMasterMk cId="2720993670" sldId="2147484861"/>
            <pc:sldLayoutMk cId="2218055742" sldId="2147484909"/>
          </pc:sldLayoutMkLst>
          <pc:spChg chg="mod">
            <ac:chgData name="Alessio Terzani" userId="00a1495a-4b52-4cff-b33c-09254933c8d8" providerId="ADAL" clId="{35593DFE-1E23-4715-8449-BB2FFC1B3E4E}" dt="2024-11-12T13:56:03.976" v="527" actId="790"/>
            <ac:spMkLst>
              <pc:docMk/>
              <pc:sldMasterMk cId="2720993670" sldId="2147484861"/>
              <pc:sldLayoutMk cId="2218055742" sldId="214748490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088" v="9195"/>
            <ac:spMkLst>
              <pc:docMk/>
              <pc:sldMasterMk cId="2720993670" sldId="2147484861"/>
              <pc:sldLayoutMk cId="2218055742" sldId="2147484909"/>
              <ac:spMk id="7" creationId="{89A384A6-2ED7-4C73-9166-564C827C9CC4}"/>
            </ac:spMkLst>
          </pc:spChg>
          <pc:spChg chg="mod">
            <ac:chgData name="Alessio Terzani" userId="00a1495a-4b52-4cff-b33c-09254933c8d8" providerId="ADAL" clId="{35593DFE-1E23-4715-8449-BB2FFC1B3E4E}" dt="2024-11-12T13:56:03.984" v="531" actId="790"/>
            <ac:spMkLst>
              <pc:docMk/>
              <pc:sldMasterMk cId="2720993670" sldId="2147484861"/>
              <pc:sldLayoutMk cId="2218055742" sldId="2147484909"/>
              <ac:spMk id="8" creationId="{82C84FC9-A121-42A0-B02B-2C2E8358C2B7}"/>
            </ac:spMkLst>
          </pc:spChg>
          <pc:spChg chg="mod">
            <ac:chgData name="Alessio Terzani" userId="00a1495a-4b52-4cff-b33c-09254933c8d8" providerId="ADAL" clId="{35593DFE-1E23-4715-8449-BB2FFC1B3E4E}" dt="2024-11-12T13:56:03.976" v="528" actId="790"/>
            <ac:spMkLst>
              <pc:docMk/>
              <pc:sldMasterMk cId="2720993670" sldId="2147484861"/>
              <pc:sldLayoutMk cId="2218055742" sldId="2147484909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3.976" v="529" actId="790"/>
            <ac:spMkLst>
              <pc:docMk/>
              <pc:sldMasterMk cId="2720993670" sldId="2147484861"/>
              <pc:sldLayoutMk cId="2218055742" sldId="2147484909"/>
              <ac:spMk id="11" creationId="{0D3699C9-F9CA-4781-89C3-F0A901D1F1A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106" v="9198"/>
          <pc:sldLayoutMkLst>
            <pc:docMk/>
            <pc:sldMasterMk cId="2720993670" sldId="2147484861"/>
            <pc:sldLayoutMk cId="1752570616" sldId="2147484910"/>
          </pc:sldLayoutMkLst>
          <pc:spChg chg="mod">
            <ac:chgData name="Alessio Terzani" userId="00a1495a-4b52-4cff-b33c-09254933c8d8" providerId="ADAL" clId="{35593DFE-1E23-4715-8449-BB2FFC1B3E4E}" dt="2024-11-12T13:56:03.986" v="532" actId="790"/>
            <ac:spMkLst>
              <pc:docMk/>
              <pc:sldMasterMk cId="2720993670" sldId="2147484861"/>
              <pc:sldLayoutMk cId="1752570616" sldId="214748491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106" v="9198"/>
            <ac:spMkLst>
              <pc:docMk/>
              <pc:sldMasterMk cId="2720993670" sldId="2147484861"/>
              <pc:sldLayoutMk cId="1752570616" sldId="2147484910"/>
              <ac:spMk id="7" creationId="{88BB9017-2EBC-4916-882A-FAB5684DE9CF}"/>
            </ac:spMkLst>
          </pc:spChg>
          <pc:spChg chg="mod">
            <ac:chgData name="Alessio Terzani" userId="00a1495a-4b52-4cff-b33c-09254933c8d8" providerId="ADAL" clId="{35593DFE-1E23-4715-8449-BB2FFC1B3E4E}" dt="2024-11-12T13:56:03.986" v="536" actId="790"/>
            <ac:spMkLst>
              <pc:docMk/>
              <pc:sldMasterMk cId="2720993670" sldId="2147484861"/>
              <pc:sldLayoutMk cId="1752570616" sldId="2147484910"/>
              <ac:spMk id="8" creationId="{E7F6A807-1479-4A4A-8685-DB8E37BEB19A}"/>
            </ac:spMkLst>
          </pc:spChg>
          <pc:spChg chg="mod">
            <ac:chgData name="Alessio Terzani" userId="00a1495a-4b52-4cff-b33c-09254933c8d8" providerId="ADAL" clId="{35593DFE-1E23-4715-8449-BB2FFC1B3E4E}" dt="2024-11-12T13:56:03.986" v="533" actId="790"/>
            <ac:spMkLst>
              <pc:docMk/>
              <pc:sldMasterMk cId="2720993670" sldId="2147484861"/>
              <pc:sldLayoutMk cId="1752570616" sldId="2147484910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3.986" v="534" actId="790"/>
            <ac:spMkLst>
              <pc:docMk/>
              <pc:sldMasterMk cId="2720993670" sldId="2147484861"/>
              <pc:sldLayoutMk cId="1752570616" sldId="2147484910"/>
              <ac:spMk id="11" creationId="{8561E9FC-533B-4891-A7E3-A3DDB1BD26F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154" v="9201"/>
          <pc:sldLayoutMkLst>
            <pc:docMk/>
            <pc:sldMasterMk cId="2720993670" sldId="2147484861"/>
            <pc:sldLayoutMk cId="989613673" sldId="2147484911"/>
          </pc:sldLayoutMkLst>
          <pc:spChg chg="mod">
            <ac:chgData name="Alessio Terzani" userId="00a1495a-4b52-4cff-b33c-09254933c8d8" providerId="ADAL" clId="{35593DFE-1E23-4715-8449-BB2FFC1B3E4E}" dt="2024-11-12T13:56:03.994" v="537" actId="790"/>
            <ac:spMkLst>
              <pc:docMk/>
              <pc:sldMasterMk cId="2720993670" sldId="2147484861"/>
              <pc:sldLayoutMk cId="989613673" sldId="214748491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154" v="9201"/>
            <ac:spMkLst>
              <pc:docMk/>
              <pc:sldMasterMk cId="2720993670" sldId="2147484861"/>
              <pc:sldLayoutMk cId="989613673" sldId="2147484911"/>
              <ac:spMk id="7" creationId="{515DEFEB-D8FB-411D-89D1-C457BD4FE531}"/>
            </ac:spMkLst>
          </pc:spChg>
          <pc:spChg chg="mod">
            <ac:chgData name="Alessio Terzani" userId="00a1495a-4b52-4cff-b33c-09254933c8d8" providerId="ADAL" clId="{35593DFE-1E23-4715-8449-BB2FFC1B3E4E}" dt="2024-11-12T13:56:03.996" v="541" actId="790"/>
            <ac:spMkLst>
              <pc:docMk/>
              <pc:sldMasterMk cId="2720993670" sldId="2147484861"/>
              <pc:sldLayoutMk cId="989613673" sldId="2147484911"/>
              <ac:spMk id="8" creationId="{3E2F9C47-A316-4B0F-8C2E-D42B253351EB}"/>
            </ac:spMkLst>
          </pc:spChg>
          <pc:spChg chg="mod">
            <ac:chgData name="Alessio Terzani" userId="00a1495a-4b52-4cff-b33c-09254933c8d8" providerId="ADAL" clId="{35593DFE-1E23-4715-8449-BB2FFC1B3E4E}" dt="2024-11-12T13:56:03.996" v="538" actId="790"/>
            <ac:spMkLst>
              <pc:docMk/>
              <pc:sldMasterMk cId="2720993670" sldId="2147484861"/>
              <pc:sldLayoutMk cId="989613673" sldId="2147484911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3.996" v="539" actId="790"/>
            <ac:spMkLst>
              <pc:docMk/>
              <pc:sldMasterMk cId="2720993670" sldId="2147484861"/>
              <pc:sldLayoutMk cId="989613673" sldId="2147484911"/>
              <ac:spMk id="13" creationId="{61DC6511-5700-4E95-89CA-81484C248C0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163" v="9204"/>
          <pc:sldLayoutMkLst>
            <pc:docMk/>
            <pc:sldMasterMk cId="2720993670" sldId="2147484861"/>
            <pc:sldLayoutMk cId="1584875745" sldId="2147484912"/>
          </pc:sldLayoutMkLst>
          <pc:spChg chg="mod">
            <ac:chgData name="Alessio Terzani" userId="00a1495a-4b52-4cff-b33c-09254933c8d8" providerId="ADAL" clId="{35593DFE-1E23-4715-8449-BB2FFC1B3E4E}" dt="2024-11-12T13:56:03.996" v="542" actId="790"/>
            <ac:spMkLst>
              <pc:docMk/>
              <pc:sldMasterMk cId="2720993670" sldId="2147484861"/>
              <pc:sldLayoutMk cId="1584875745" sldId="214748491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163" v="9204"/>
            <ac:spMkLst>
              <pc:docMk/>
              <pc:sldMasterMk cId="2720993670" sldId="2147484861"/>
              <pc:sldLayoutMk cId="1584875745" sldId="2147484912"/>
              <ac:spMk id="7" creationId="{E08DADFB-44CC-4810-9193-0C9F586CE666}"/>
            </ac:spMkLst>
          </pc:spChg>
          <pc:spChg chg="mod">
            <ac:chgData name="Alessio Terzani" userId="00a1495a-4b52-4cff-b33c-09254933c8d8" providerId="ADAL" clId="{35593DFE-1E23-4715-8449-BB2FFC1B3E4E}" dt="2024-11-12T13:56:04.007" v="546" actId="790"/>
            <ac:spMkLst>
              <pc:docMk/>
              <pc:sldMasterMk cId="2720993670" sldId="2147484861"/>
              <pc:sldLayoutMk cId="1584875745" sldId="2147484912"/>
              <ac:spMk id="8" creationId="{B20F1184-2943-4F17-9C57-995EA2003751}"/>
            </ac:spMkLst>
          </pc:spChg>
          <pc:spChg chg="mod">
            <ac:chgData name="Alessio Terzani" userId="00a1495a-4b52-4cff-b33c-09254933c8d8" providerId="ADAL" clId="{35593DFE-1E23-4715-8449-BB2FFC1B3E4E}" dt="2024-11-12T13:56:04.004" v="543" actId="790"/>
            <ac:spMkLst>
              <pc:docMk/>
              <pc:sldMasterMk cId="2720993670" sldId="2147484861"/>
              <pc:sldLayoutMk cId="1584875745" sldId="2147484912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4.007" v="544" actId="790"/>
            <ac:spMkLst>
              <pc:docMk/>
              <pc:sldMasterMk cId="2720993670" sldId="2147484861"/>
              <pc:sldLayoutMk cId="1584875745" sldId="2147484912"/>
              <ac:spMk id="13" creationId="{61DC6511-5700-4E95-89CA-81484C248C0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181" v="9207"/>
          <pc:sldLayoutMkLst>
            <pc:docMk/>
            <pc:sldMasterMk cId="2720993670" sldId="2147484861"/>
            <pc:sldLayoutMk cId="2325258075" sldId="2147484913"/>
          </pc:sldLayoutMkLst>
          <pc:spChg chg="mod">
            <ac:chgData name="Alessio Terzani" userId="00a1495a-4b52-4cff-b33c-09254933c8d8" providerId="ADAL" clId="{35593DFE-1E23-4715-8449-BB2FFC1B3E4E}" dt="2024-11-27T06:13:32.181" v="9207"/>
            <ac:spMkLst>
              <pc:docMk/>
              <pc:sldMasterMk cId="2720993670" sldId="2147484861"/>
              <pc:sldLayoutMk cId="2325258075" sldId="2147484913"/>
              <ac:spMk id="4" creationId="{7AB1CD1C-AD0D-4C0E-8012-BDF9F1E4C38B}"/>
            </ac:spMkLst>
          </pc:spChg>
          <pc:spChg chg="mod">
            <ac:chgData name="Alessio Terzani" userId="00a1495a-4b52-4cff-b33c-09254933c8d8" providerId="ADAL" clId="{35593DFE-1E23-4715-8449-BB2FFC1B3E4E}" dt="2024-11-12T13:56:04.015" v="550" actId="790"/>
            <ac:spMkLst>
              <pc:docMk/>
              <pc:sldMasterMk cId="2720993670" sldId="2147484861"/>
              <pc:sldLayoutMk cId="2325258075" sldId="2147484913"/>
              <ac:spMk id="5" creationId="{280FD398-9480-44AE-B01C-23BDC7D4B6B7}"/>
            </ac:spMkLst>
          </pc:spChg>
          <pc:spChg chg="mod">
            <ac:chgData name="Alessio Terzani" userId="00a1495a-4b52-4cff-b33c-09254933c8d8" providerId="ADAL" clId="{35593DFE-1E23-4715-8449-BB2FFC1B3E4E}" dt="2024-11-12T13:56:04.007" v="547" actId="790"/>
            <ac:spMkLst>
              <pc:docMk/>
              <pc:sldMasterMk cId="2720993670" sldId="2147484861"/>
              <pc:sldLayoutMk cId="2325258075" sldId="2147484913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4.007" v="548" actId="790"/>
            <ac:spMkLst>
              <pc:docMk/>
              <pc:sldMasterMk cId="2720993670" sldId="2147484861"/>
              <pc:sldLayoutMk cId="2325258075" sldId="2147484913"/>
              <ac:spMk id="10" creationId="{ED5DEA0B-CF0D-4EE6-B6A8-90BAF3DE8AF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197" v="9210"/>
          <pc:sldLayoutMkLst>
            <pc:docMk/>
            <pc:sldMasterMk cId="2720993670" sldId="2147484861"/>
            <pc:sldLayoutMk cId="375300078" sldId="2147484914"/>
          </pc:sldLayoutMkLst>
          <pc:spChg chg="mod">
            <ac:chgData name="Alessio Terzani" userId="00a1495a-4b52-4cff-b33c-09254933c8d8" providerId="ADAL" clId="{35593DFE-1E23-4715-8449-BB2FFC1B3E4E}" dt="2024-11-27T06:13:32.197" v="9210"/>
            <ac:spMkLst>
              <pc:docMk/>
              <pc:sldMasterMk cId="2720993670" sldId="2147484861"/>
              <pc:sldLayoutMk cId="375300078" sldId="2147484914"/>
              <ac:spMk id="3" creationId="{76D5DBE1-F5A0-4F54-BCB1-8A4278408056}"/>
            </ac:spMkLst>
          </pc:spChg>
          <pc:spChg chg="mod">
            <ac:chgData name="Alessio Terzani" userId="00a1495a-4b52-4cff-b33c-09254933c8d8" providerId="ADAL" clId="{35593DFE-1E23-4715-8449-BB2FFC1B3E4E}" dt="2024-11-12T13:56:04.017" v="553" actId="790"/>
            <ac:spMkLst>
              <pc:docMk/>
              <pc:sldMasterMk cId="2720993670" sldId="2147484861"/>
              <pc:sldLayoutMk cId="375300078" sldId="2147484914"/>
              <ac:spMk id="4" creationId="{EBCE69E9-15BF-463F-B5D4-3C1F6E9F6B53}"/>
            </ac:spMkLst>
          </pc:spChg>
          <pc:spChg chg="mod">
            <ac:chgData name="Alessio Terzani" userId="00a1495a-4b52-4cff-b33c-09254933c8d8" providerId="ADAL" clId="{35593DFE-1E23-4715-8449-BB2FFC1B3E4E}" dt="2024-11-12T13:56:04.017" v="551" actId="790"/>
            <ac:spMkLst>
              <pc:docMk/>
              <pc:sldMasterMk cId="2720993670" sldId="2147484861"/>
              <pc:sldLayoutMk cId="375300078" sldId="2147484914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197" v="9213"/>
          <pc:sldLayoutMkLst>
            <pc:docMk/>
            <pc:sldMasterMk cId="2720993670" sldId="2147484861"/>
            <pc:sldLayoutMk cId="1762481820" sldId="2147484915"/>
          </pc:sldLayoutMkLst>
          <pc:spChg chg="mod">
            <ac:chgData name="Alessio Terzani" userId="00a1495a-4b52-4cff-b33c-09254933c8d8" providerId="ADAL" clId="{35593DFE-1E23-4715-8449-BB2FFC1B3E4E}" dt="2024-11-27T06:13:32.197" v="9213"/>
            <ac:spMkLst>
              <pc:docMk/>
              <pc:sldMasterMk cId="2720993670" sldId="2147484861"/>
              <pc:sldLayoutMk cId="1762481820" sldId="2147484915"/>
              <ac:spMk id="2" creationId="{69F42FFA-3DFB-4DB2-A942-F02200203C82}"/>
            </ac:spMkLst>
          </pc:spChg>
          <pc:spChg chg="mod">
            <ac:chgData name="Alessio Terzani" userId="00a1495a-4b52-4cff-b33c-09254933c8d8" providerId="ADAL" clId="{35593DFE-1E23-4715-8449-BB2FFC1B3E4E}" dt="2024-11-12T13:56:04.017" v="555" actId="790"/>
            <ac:spMkLst>
              <pc:docMk/>
              <pc:sldMasterMk cId="2720993670" sldId="2147484861"/>
              <pc:sldLayoutMk cId="1762481820" sldId="2147484915"/>
              <ac:spMk id="3" creationId="{1B42E3D4-F1BA-4FA4-8629-042A5D955B2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213" v="9216"/>
          <pc:sldLayoutMkLst>
            <pc:docMk/>
            <pc:sldMasterMk cId="2720993670" sldId="2147484861"/>
            <pc:sldLayoutMk cId="2074187290" sldId="2147484916"/>
          </pc:sldLayoutMkLst>
          <pc:spChg chg="mod">
            <ac:chgData name="Alessio Terzani" userId="00a1495a-4b52-4cff-b33c-09254933c8d8" providerId="ADAL" clId="{35593DFE-1E23-4715-8449-BB2FFC1B3E4E}" dt="2024-11-27T06:13:32.213" v="9216"/>
            <ac:spMkLst>
              <pc:docMk/>
              <pc:sldMasterMk cId="2720993670" sldId="2147484861"/>
              <pc:sldLayoutMk cId="2074187290" sldId="2147484916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4.025" v="556" actId="790"/>
            <ac:spMkLst>
              <pc:docMk/>
              <pc:sldMasterMk cId="2720993670" sldId="2147484861"/>
              <pc:sldLayoutMk cId="2074187290" sldId="214748491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027" v="558" actId="790"/>
            <ac:spMkLst>
              <pc:docMk/>
              <pc:sldMasterMk cId="2720993670" sldId="2147484861"/>
              <pc:sldLayoutMk cId="2074187290" sldId="2147484916"/>
              <ac:spMk id="5" creationId="{CA0A38D4-B093-4CE6-9935-648A137BFEC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228" v="9219"/>
          <pc:sldLayoutMkLst>
            <pc:docMk/>
            <pc:sldMasterMk cId="2720993670" sldId="2147484861"/>
            <pc:sldLayoutMk cId="4239144412" sldId="2147484917"/>
          </pc:sldLayoutMkLst>
          <pc:spChg chg="mod">
            <ac:chgData name="Alessio Terzani" userId="00a1495a-4b52-4cff-b33c-09254933c8d8" providerId="ADAL" clId="{35593DFE-1E23-4715-8449-BB2FFC1B3E4E}" dt="2024-11-12T13:56:04.027" v="559" actId="790"/>
            <ac:spMkLst>
              <pc:docMk/>
              <pc:sldMasterMk cId="2720993670" sldId="2147484861"/>
              <pc:sldLayoutMk cId="4239144412" sldId="2147484917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027" v="560" actId="790"/>
            <ac:spMkLst>
              <pc:docMk/>
              <pc:sldMasterMk cId="2720993670" sldId="2147484861"/>
              <pc:sldLayoutMk cId="4239144412" sldId="214748491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228" v="9219"/>
            <ac:spMkLst>
              <pc:docMk/>
              <pc:sldMasterMk cId="2720993670" sldId="2147484861"/>
              <pc:sldLayoutMk cId="4239144412" sldId="2147484917"/>
              <ac:spMk id="5" creationId="{56BFCB29-C939-4442-981C-DE6A97866D13}"/>
            </ac:spMkLst>
          </pc:spChg>
          <pc:spChg chg="mod">
            <ac:chgData name="Alessio Terzani" userId="00a1495a-4b52-4cff-b33c-09254933c8d8" providerId="ADAL" clId="{35593DFE-1E23-4715-8449-BB2FFC1B3E4E}" dt="2024-11-12T13:56:04.035" v="562" actId="790"/>
            <ac:spMkLst>
              <pc:docMk/>
              <pc:sldMasterMk cId="2720993670" sldId="2147484861"/>
              <pc:sldLayoutMk cId="4239144412" sldId="2147484917"/>
              <ac:spMk id="7" creationId="{CDFB9A14-FAD3-478A-957D-C7B532F6669C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228" v="9222"/>
          <pc:sldLayoutMkLst>
            <pc:docMk/>
            <pc:sldMasterMk cId="2720993670" sldId="2147484861"/>
            <pc:sldLayoutMk cId="3103477808" sldId="2147484918"/>
          </pc:sldLayoutMkLst>
          <pc:spChg chg="mod">
            <ac:chgData name="Alessio Terzani" userId="00a1495a-4b52-4cff-b33c-09254933c8d8" providerId="ADAL" clId="{35593DFE-1E23-4715-8449-BB2FFC1B3E4E}" dt="2024-11-12T13:56:04.035" v="563" actId="790"/>
            <ac:spMkLst>
              <pc:docMk/>
              <pc:sldMasterMk cId="2720993670" sldId="2147484861"/>
              <pc:sldLayoutMk cId="3103477808" sldId="2147484918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037" v="564" actId="790"/>
            <ac:spMkLst>
              <pc:docMk/>
              <pc:sldMasterMk cId="2720993670" sldId="2147484861"/>
              <pc:sldLayoutMk cId="3103477808" sldId="214748491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228" v="9222"/>
            <ac:spMkLst>
              <pc:docMk/>
              <pc:sldMasterMk cId="2720993670" sldId="2147484861"/>
              <pc:sldLayoutMk cId="3103477808" sldId="2147484918"/>
              <ac:spMk id="5" creationId="{D4262351-4A54-4EAA-990E-D909E1CAD758}"/>
            </ac:spMkLst>
          </pc:spChg>
          <pc:spChg chg="mod">
            <ac:chgData name="Alessio Terzani" userId="00a1495a-4b52-4cff-b33c-09254933c8d8" providerId="ADAL" clId="{35593DFE-1E23-4715-8449-BB2FFC1B3E4E}" dt="2024-11-12T13:56:04.037" v="566" actId="790"/>
            <ac:spMkLst>
              <pc:docMk/>
              <pc:sldMasterMk cId="2720993670" sldId="2147484861"/>
              <pc:sldLayoutMk cId="3103477808" sldId="2147484918"/>
              <ac:spMk id="7" creationId="{26AD250A-4DBC-40DE-AFFC-E7624FE87538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245" v="9225"/>
          <pc:sldLayoutMkLst>
            <pc:docMk/>
            <pc:sldMasterMk cId="2720993670" sldId="2147484861"/>
            <pc:sldLayoutMk cId="1306089107" sldId="2147484919"/>
          </pc:sldLayoutMkLst>
          <pc:spChg chg="mod">
            <ac:chgData name="Alessio Terzani" userId="00a1495a-4b52-4cff-b33c-09254933c8d8" providerId="ADAL" clId="{35593DFE-1E23-4715-8449-BB2FFC1B3E4E}" dt="2024-11-12T13:56:04.037" v="567" actId="790"/>
            <ac:spMkLst>
              <pc:docMk/>
              <pc:sldMasterMk cId="2720993670" sldId="2147484861"/>
              <pc:sldLayoutMk cId="1306089107" sldId="214748491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037" v="568" actId="790"/>
            <ac:spMkLst>
              <pc:docMk/>
              <pc:sldMasterMk cId="2720993670" sldId="2147484861"/>
              <pc:sldLayoutMk cId="1306089107" sldId="214748491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245" v="9225"/>
            <ac:spMkLst>
              <pc:docMk/>
              <pc:sldMasterMk cId="2720993670" sldId="2147484861"/>
              <pc:sldLayoutMk cId="1306089107" sldId="2147484919"/>
              <ac:spMk id="5" creationId="{128B6DA1-0170-4C5B-ABCB-83F1E4B0ECBB}"/>
            </ac:spMkLst>
          </pc:spChg>
          <pc:spChg chg="mod">
            <ac:chgData name="Alessio Terzani" userId="00a1495a-4b52-4cff-b33c-09254933c8d8" providerId="ADAL" clId="{35593DFE-1E23-4715-8449-BB2FFC1B3E4E}" dt="2024-11-12T13:56:04.046" v="570" actId="790"/>
            <ac:spMkLst>
              <pc:docMk/>
              <pc:sldMasterMk cId="2720993670" sldId="2147484861"/>
              <pc:sldLayoutMk cId="1306089107" sldId="2147484919"/>
              <ac:spMk id="7" creationId="{1DDC2944-9064-423F-8989-C84E9A8FA79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261" v="9228"/>
          <pc:sldLayoutMkLst>
            <pc:docMk/>
            <pc:sldMasterMk cId="2720993670" sldId="2147484861"/>
            <pc:sldLayoutMk cId="2763571961" sldId="2147484920"/>
          </pc:sldLayoutMkLst>
          <pc:spChg chg="mod">
            <ac:chgData name="Alessio Terzani" userId="00a1495a-4b52-4cff-b33c-09254933c8d8" providerId="ADAL" clId="{35593DFE-1E23-4715-8449-BB2FFC1B3E4E}" dt="2024-11-12T13:56:04.048" v="571" actId="790"/>
            <ac:spMkLst>
              <pc:docMk/>
              <pc:sldMasterMk cId="2720993670" sldId="2147484861"/>
              <pc:sldLayoutMk cId="2763571961" sldId="2147484920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051" v="572" actId="790"/>
            <ac:spMkLst>
              <pc:docMk/>
              <pc:sldMasterMk cId="2720993670" sldId="2147484861"/>
              <pc:sldLayoutMk cId="2763571961" sldId="214748492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261" v="9228"/>
            <ac:spMkLst>
              <pc:docMk/>
              <pc:sldMasterMk cId="2720993670" sldId="2147484861"/>
              <pc:sldLayoutMk cId="2763571961" sldId="2147484920"/>
              <ac:spMk id="5" creationId="{8F93BC53-EE81-4467-94F1-401BB6631310}"/>
            </ac:spMkLst>
          </pc:spChg>
          <pc:spChg chg="mod">
            <ac:chgData name="Alessio Terzani" userId="00a1495a-4b52-4cff-b33c-09254933c8d8" providerId="ADAL" clId="{35593DFE-1E23-4715-8449-BB2FFC1B3E4E}" dt="2024-11-12T13:56:04.056" v="574" actId="790"/>
            <ac:spMkLst>
              <pc:docMk/>
              <pc:sldMasterMk cId="2720993670" sldId="2147484861"/>
              <pc:sldLayoutMk cId="2763571961" sldId="2147484920"/>
              <ac:spMk id="7" creationId="{28FE6F9E-68CB-4EDC-92EF-E3371EEA23D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285" v="9231"/>
          <pc:sldLayoutMkLst>
            <pc:docMk/>
            <pc:sldMasterMk cId="2720993670" sldId="2147484861"/>
            <pc:sldLayoutMk cId="3376970160" sldId="2147484921"/>
          </pc:sldLayoutMkLst>
          <pc:spChg chg="mod">
            <ac:chgData name="Alessio Terzani" userId="00a1495a-4b52-4cff-b33c-09254933c8d8" providerId="ADAL" clId="{35593DFE-1E23-4715-8449-BB2FFC1B3E4E}" dt="2024-11-12T13:56:04.058" v="575" actId="790"/>
            <ac:spMkLst>
              <pc:docMk/>
              <pc:sldMasterMk cId="2720993670" sldId="2147484861"/>
              <pc:sldLayoutMk cId="3376970160" sldId="2147484921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058" v="576" actId="790"/>
            <ac:spMkLst>
              <pc:docMk/>
              <pc:sldMasterMk cId="2720993670" sldId="2147484861"/>
              <pc:sldLayoutMk cId="3376970160" sldId="214748492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285" v="9231"/>
            <ac:spMkLst>
              <pc:docMk/>
              <pc:sldMasterMk cId="2720993670" sldId="2147484861"/>
              <pc:sldLayoutMk cId="3376970160" sldId="2147484921"/>
              <ac:spMk id="5" creationId="{064BC3BB-EB1F-4C03-845A-197D7CB3D7FF}"/>
            </ac:spMkLst>
          </pc:spChg>
          <pc:spChg chg="mod">
            <ac:chgData name="Alessio Terzani" userId="00a1495a-4b52-4cff-b33c-09254933c8d8" providerId="ADAL" clId="{35593DFE-1E23-4715-8449-BB2FFC1B3E4E}" dt="2024-11-12T13:56:04.058" v="578" actId="790"/>
            <ac:spMkLst>
              <pc:docMk/>
              <pc:sldMasterMk cId="2720993670" sldId="2147484861"/>
              <pc:sldLayoutMk cId="3376970160" sldId="2147484921"/>
              <ac:spMk id="7" creationId="{10F60CD3-0F2D-42D6-B39D-C861213831E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303" v="9234"/>
          <pc:sldLayoutMkLst>
            <pc:docMk/>
            <pc:sldMasterMk cId="2720993670" sldId="2147484861"/>
            <pc:sldLayoutMk cId="708248861" sldId="2147484922"/>
          </pc:sldLayoutMkLst>
          <pc:spChg chg="mod">
            <ac:chgData name="Alessio Terzani" userId="00a1495a-4b52-4cff-b33c-09254933c8d8" providerId="ADAL" clId="{35593DFE-1E23-4715-8449-BB2FFC1B3E4E}" dt="2024-11-12T13:56:04.058" v="579" actId="790"/>
            <ac:spMkLst>
              <pc:docMk/>
              <pc:sldMasterMk cId="2720993670" sldId="2147484861"/>
              <pc:sldLayoutMk cId="708248861" sldId="2147484922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066" v="580" actId="790"/>
            <ac:spMkLst>
              <pc:docMk/>
              <pc:sldMasterMk cId="2720993670" sldId="2147484861"/>
              <pc:sldLayoutMk cId="708248861" sldId="214748492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303" v="9234"/>
            <ac:spMkLst>
              <pc:docMk/>
              <pc:sldMasterMk cId="2720993670" sldId="2147484861"/>
              <pc:sldLayoutMk cId="708248861" sldId="2147484922"/>
              <ac:spMk id="5" creationId="{EE432ACF-022C-4E4D-A91E-50BCA41421CC}"/>
            </ac:spMkLst>
          </pc:spChg>
          <pc:spChg chg="mod">
            <ac:chgData name="Alessio Terzani" userId="00a1495a-4b52-4cff-b33c-09254933c8d8" providerId="ADAL" clId="{35593DFE-1E23-4715-8449-BB2FFC1B3E4E}" dt="2024-11-12T13:56:04.068" v="582" actId="790"/>
            <ac:spMkLst>
              <pc:docMk/>
              <pc:sldMasterMk cId="2720993670" sldId="2147484861"/>
              <pc:sldLayoutMk cId="708248861" sldId="2147484922"/>
              <ac:spMk id="7" creationId="{5B4E638F-9BC6-4741-A3D8-E259C93F0F0D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313" v="9237"/>
          <pc:sldLayoutMkLst>
            <pc:docMk/>
            <pc:sldMasterMk cId="2720993670" sldId="2147484861"/>
            <pc:sldLayoutMk cId="3291167641" sldId="2147484923"/>
          </pc:sldLayoutMkLst>
          <pc:spChg chg="mod">
            <ac:chgData name="Alessio Terzani" userId="00a1495a-4b52-4cff-b33c-09254933c8d8" providerId="ADAL" clId="{35593DFE-1E23-4715-8449-BB2FFC1B3E4E}" dt="2024-11-12T13:56:04.068" v="583" actId="790"/>
            <ac:spMkLst>
              <pc:docMk/>
              <pc:sldMasterMk cId="2720993670" sldId="2147484861"/>
              <pc:sldLayoutMk cId="3291167641" sldId="2147484923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068" v="584" actId="790"/>
            <ac:spMkLst>
              <pc:docMk/>
              <pc:sldMasterMk cId="2720993670" sldId="2147484861"/>
              <pc:sldLayoutMk cId="3291167641" sldId="214748492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313" v="9237"/>
            <ac:spMkLst>
              <pc:docMk/>
              <pc:sldMasterMk cId="2720993670" sldId="2147484861"/>
              <pc:sldLayoutMk cId="3291167641" sldId="2147484923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4.068" v="586" actId="790"/>
            <ac:spMkLst>
              <pc:docMk/>
              <pc:sldMasterMk cId="2720993670" sldId="2147484861"/>
              <pc:sldLayoutMk cId="3291167641" sldId="2147484923"/>
              <ac:spMk id="7" creationId="{4EDD5C80-CD72-4597-8F70-395B8174120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329" v="9240"/>
          <pc:sldLayoutMkLst>
            <pc:docMk/>
            <pc:sldMasterMk cId="2720993670" sldId="2147484861"/>
            <pc:sldLayoutMk cId="71476135" sldId="2147484924"/>
          </pc:sldLayoutMkLst>
          <pc:spChg chg="mod">
            <ac:chgData name="Alessio Terzani" userId="00a1495a-4b52-4cff-b33c-09254933c8d8" providerId="ADAL" clId="{35593DFE-1E23-4715-8449-BB2FFC1B3E4E}" dt="2024-11-12T13:56:04.078" v="588" actId="790"/>
            <ac:spMkLst>
              <pc:docMk/>
              <pc:sldMasterMk cId="2720993670" sldId="2147484861"/>
              <pc:sldLayoutMk cId="71476135" sldId="2147484924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4.076" v="587" actId="790"/>
            <ac:spMkLst>
              <pc:docMk/>
              <pc:sldMasterMk cId="2720993670" sldId="2147484861"/>
              <pc:sldLayoutMk cId="71476135" sldId="214748492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329" v="9240"/>
            <ac:spMkLst>
              <pc:docMk/>
              <pc:sldMasterMk cId="2720993670" sldId="2147484861"/>
              <pc:sldLayoutMk cId="71476135" sldId="2147484924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4.078" v="590" actId="790"/>
            <ac:spMkLst>
              <pc:docMk/>
              <pc:sldMasterMk cId="2720993670" sldId="2147484861"/>
              <pc:sldLayoutMk cId="71476135" sldId="2147484924"/>
              <ac:spMk id="11" creationId="{87C4DFC4-62BA-4C52-B36B-44A75684A81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329" v="9243"/>
          <pc:sldLayoutMkLst>
            <pc:docMk/>
            <pc:sldMasterMk cId="2720993670" sldId="2147484861"/>
            <pc:sldLayoutMk cId="2680105916" sldId="2147484925"/>
          </pc:sldLayoutMkLst>
          <pc:spChg chg="mod">
            <ac:chgData name="Alessio Terzani" userId="00a1495a-4b52-4cff-b33c-09254933c8d8" providerId="ADAL" clId="{35593DFE-1E23-4715-8449-BB2FFC1B3E4E}" dt="2024-11-12T13:56:04.086" v="592" actId="790"/>
            <ac:spMkLst>
              <pc:docMk/>
              <pc:sldMasterMk cId="2720993670" sldId="2147484861"/>
              <pc:sldLayoutMk cId="2680105916" sldId="2147484925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4.078" v="591" actId="790"/>
            <ac:spMkLst>
              <pc:docMk/>
              <pc:sldMasterMk cId="2720993670" sldId="2147484861"/>
              <pc:sldLayoutMk cId="2680105916" sldId="2147484925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329" v="9243"/>
            <ac:spMkLst>
              <pc:docMk/>
              <pc:sldMasterMk cId="2720993670" sldId="2147484861"/>
              <pc:sldLayoutMk cId="2680105916" sldId="2147484925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4.089" v="594" actId="790"/>
            <ac:spMkLst>
              <pc:docMk/>
              <pc:sldMasterMk cId="2720993670" sldId="2147484861"/>
              <pc:sldLayoutMk cId="2680105916" sldId="2147484925"/>
              <ac:spMk id="11" creationId="{87C4DFC4-62BA-4C52-B36B-44A75684A81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345" v="9246"/>
          <pc:sldLayoutMkLst>
            <pc:docMk/>
            <pc:sldMasterMk cId="2720993670" sldId="2147484861"/>
            <pc:sldLayoutMk cId="4273097818" sldId="2147484926"/>
          </pc:sldLayoutMkLst>
          <pc:spChg chg="mod">
            <ac:chgData name="Alessio Terzani" userId="00a1495a-4b52-4cff-b33c-09254933c8d8" providerId="ADAL" clId="{35593DFE-1E23-4715-8449-BB2FFC1B3E4E}" dt="2024-11-12T13:56:04.089" v="596" actId="790"/>
            <ac:spMkLst>
              <pc:docMk/>
              <pc:sldMasterMk cId="2720993670" sldId="2147484861"/>
              <pc:sldLayoutMk cId="4273097818" sldId="2147484926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4.089" v="595" actId="790"/>
            <ac:spMkLst>
              <pc:docMk/>
              <pc:sldMasterMk cId="2720993670" sldId="2147484861"/>
              <pc:sldLayoutMk cId="4273097818" sldId="2147484926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27T06:13:32.345" v="9246"/>
            <ac:spMkLst>
              <pc:docMk/>
              <pc:sldMasterMk cId="2720993670" sldId="2147484861"/>
              <pc:sldLayoutMk cId="4273097818" sldId="2147484926"/>
              <ac:spMk id="7" creationId="{DB8BC610-C1B0-4C6A-B5C2-80DA487CE5DE}"/>
            </ac:spMkLst>
          </pc:spChg>
          <pc:spChg chg="mod">
            <ac:chgData name="Alessio Terzani" userId="00a1495a-4b52-4cff-b33c-09254933c8d8" providerId="ADAL" clId="{35593DFE-1E23-4715-8449-BB2FFC1B3E4E}" dt="2024-11-12T13:56:04.099" v="598" actId="790"/>
            <ac:spMkLst>
              <pc:docMk/>
              <pc:sldMasterMk cId="2720993670" sldId="2147484861"/>
              <pc:sldLayoutMk cId="4273097818" sldId="2147484926"/>
              <ac:spMk id="9" creationId="{F5902C4D-6221-4E36-A2F9-055DD294206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362" v="9249"/>
          <pc:sldLayoutMkLst>
            <pc:docMk/>
            <pc:sldMasterMk cId="2720993670" sldId="2147484861"/>
            <pc:sldLayoutMk cId="3587345152" sldId="2147484927"/>
          </pc:sldLayoutMkLst>
          <pc:spChg chg="mod">
            <ac:chgData name="Alessio Terzani" userId="00a1495a-4b52-4cff-b33c-09254933c8d8" providerId="ADAL" clId="{35593DFE-1E23-4715-8449-BB2FFC1B3E4E}" dt="2024-11-12T13:56:04.099" v="600" actId="790"/>
            <ac:spMkLst>
              <pc:docMk/>
              <pc:sldMasterMk cId="2720993670" sldId="2147484861"/>
              <pc:sldLayoutMk cId="3587345152" sldId="214748492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099" v="599" actId="790"/>
            <ac:spMkLst>
              <pc:docMk/>
              <pc:sldMasterMk cId="2720993670" sldId="2147484861"/>
              <pc:sldLayoutMk cId="3587345152" sldId="2147484927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27T06:13:32.362" v="9249"/>
            <ac:spMkLst>
              <pc:docMk/>
              <pc:sldMasterMk cId="2720993670" sldId="2147484861"/>
              <pc:sldLayoutMk cId="3587345152" sldId="2147484927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4.099" v="602" actId="790"/>
            <ac:spMkLst>
              <pc:docMk/>
              <pc:sldMasterMk cId="2720993670" sldId="2147484861"/>
              <pc:sldLayoutMk cId="3587345152" sldId="2147484927"/>
              <ac:spMk id="8" creationId="{E735C405-D694-4150-B4C4-0B84A1A5CAE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379" v="9252"/>
          <pc:sldLayoutMkLst>
            <pc:docMk/>
            <pc:sldMasterMk cId="2720993670" sldId="2147484861"/>
            <pc:sldLayoutMk cId="3666627806" sldId="2147484928"/>
          </pc:sldLayoutMkLst>
          <pc:spChg chg="mod">
            <ac:chgData name="Alessio Terzani" userId="00a1495a-4b52-4cff-b33c-09254933c8d8" providerId="ADAL" clId="{35593DFE-1E23-4715-8449-BB2FFC1B3E4E}" dt="2024-11-12T13:56:04.109" v="605" actId="790"/>
            <ac:spMkLst>
              <pc:docMk/>
              <pc:sldMasterMk cId="2720993670" sldId="2147484861"/>
              <pc:sldLayoutMk cId="3666627806" sldId="2147484928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4.109" v="604" actId="790"/>
            <ac:spMkLst>
              <pc:docMk/>
              <pc:sldMasterMk cId="2720993670" sldId="2147484861"/>
              <pc:sldLayoutMk cId="3666627806" sldId="214748492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07" v="603" actId="790"/>
            <ac:spMkLst>
              <pc:docMk/>
              <pc:sldMasterMk cId="2720993670" sldId="2147484861"/>
              <pc:sldLayoutMk cId="3666627806" sldId="214748492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379" v="9252"/>
            <ac:spMkLst>
              <pc:docMk/>
              <pc:sldMasterMk cId="2720993670" sldId="2147484861"/>
              <pc:sldLayoutMk cId="3666627806" sldId="2147484928"/>
              <ac:spMk id="9" creationId="{4372D240-75C4-4747-BB0C-CDA1A95650A3}"/>
            </ac:spMkLst>
          </pc:spChg>
          <pc:spChg chg="mod">
            <ac:chgData name="Alessio Terzani" userId="00a1495a-4b52-4cff-b33c-09254933c8d8" providerId="ADAL" clId="{35593DFE-1E23-4715-8449-BB2FFC1B3E4E}" dt="2024-11-12T13:56:04.109" v="607" actId="790"/>
            <ac:spMkLst>
              <pc:docMk/>
              <pc:sldMasterMk cId="2720993670" sldId="2147484861"/>
              <pc:sldLayoutMk cId="3666627806" sldId="2147484928"/>
              <ac:spMk id="12" creationId="{DDD81FA4-E9EC-4B93-8FAA-8C7EE9DC027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396" v="9255"/>
          <pc:sldLayoutMkLst>
            <pc:docMk/>
            <pc:sldMasterMk cId="2720993670" sldId="2147484861"/>
            <pc:sldLayoutMk cId="2534177170" sldId="2147484929"/>
          </pc:sldLayoutMkLst>
          <pc:spChg chg="mod">
            <ac:chgData name="Alessio Terzani" userId="00a1495a-4b52-4cff-b33c-09254933c8d8" providerId="ADAL" clId="{35593DFE-1E23-4715-8449-BB2FFC1B3E4E}" dt="2024-11-12T13:56:04.120" v="609" actId="790"/>
            <ac:spMkLst>
              <pc:docMk/>
              <pc:sldMasterMk cId="2720993670" sldId="2147484861"/>
              <pc:sldLayoutMk cId="2534177170" sldId="214748492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18" v="608" actId="790"/>
            <ac:spMkLst>
              <pc:docMk/>
              <pc:sldMasterMk cId="2720993670" sldId="2147484861"/>
              <pc:sldLayoutMk cId="2534177170" sldId="2147484929"/>
              <ac:spMk id="5" creationId="{4ACB62A1-CC4A-4B59-B1D8-ED86B77D9A3A}"/>
            </ac:spMkLst>
          </pc:spChg>
          <pc:spChg chg="mod">
            <ac:chgData name="Alessio Terzani" userId="00a1495a-4b52-4cff-b33c-09254933c8d8" providerId="ADAL" clId="{35593DFE-1E23-4715-8449-BB2FFC1B3E4E}" dt="2024-11-27T06:13:32.396" v="9255"/>
            <ac:spMkLst>
              <pc:docMk/>
              <pc:sldMasterMk cId="2720993670" sldId="2147484861"/>
              <pc:sldLayoutMk cId="2534177170" sldId="2147484929"/>
              <ac:spMk id="7" creationId="{8D51E95B-B5A6-40B6-97CB-5F0FE563EB1D}"/>
            </ac:spMkLst>
          </pc:spChg>
          <pc:spChg chg="mod">
            <ac:chgData name="Alessio Terzani" userId="00a1495a-4b52-4cff-b33c-09254933c8d8" providerId="ADAL" clId="{35593DFE-1E23-4715-8449-BB2FFC1B3E4E}" dt="2024-11-12T13:56:04.120" v="611" actId="790"/>
            <ac:spMkLst>
              <pc:docMk/>
              <pc:sldMasterMk cId="2720993670" sldId="2147484861"/>
              <pc:sldLayoutMk cId="2534177170" sldId="2147484929"/>
              <ac:spMk id="11" creationId="{FF233E17-CA98-40A3-BA47-478F1A44B299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417" v="9258"/>
          <pc:sldLayoutMkLst>
            <pc:docMk/>
            <pc:sldMasterMk cId="2720993670" sldId="2147484861"/>
            <pc:sldLayoutMk cId="1848793371" sldId="2147484930"/>
          </pc:sldLayoutMkLst>
          <pc:spChg chg="mod">
            <ac:chgData name="Alessio Terzani" userId="00a1495a-4b52-4cff-b33c-09254933c8d8" providerId="ADAL" clId="{35593DFE-1E23-4715-8449-BB2FFC1B3E4E}" dt="2024-11-12T13:56:04.130" v="614" actId="790"/>
            <ac:spMkLst>
              <pc:docMk/>
              <pc:sldMasterMk cId="2720993670" sldId="2147484861"/>
              <pc:sldLayoutMk cId="1848793371" sldId="2147484930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4.128" v="613" actId="790"/>
            <ac:spMkLst>
              <pc:docMk/>
              <pc:sldMasterMk cId="2720993670" sldId="2147484861"/>
              <pc:sldLayoutMk cId="1848793371" sldId="214748493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20" v="612" actId="790"/>
            <ac:spMkLst>
              <pc:docMk/>
              <pc:sldMasterMk cId="2720993670" sldId="2147484861"/>
              <pc:sldLayoutMk cId="1848793371" sldId="214748493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417" v="9258"/>
            <ac:spMkLst>
              <pc:docMk/>
              <pc:sldMasterMk cId="2720993670" sldId="2147484861"/>
              <pc:sldLayoutMk cId="1848793371" sldId="2147484930"/>
              <ac:spMk id="11" creationId="{4137CA89-AFF7-46A6-A978-5D6CF4C2A39A}"/>
            </ac:spMkLst>
          </pc:spChg>
          <pc:spChg chg="mod">
            <ac:chgData name="Alessio Terzani" userId="00a1495a-4b52-4cff-b33c-09254933c8d8" providerId="ADAL" clId="{35593DFE-1E23-4715-8449-BB2FFC1B3E4E}" dt="2024-11-12T13:56:04.130" v="616" actId="790"/>
            <ac:spMkLst>
              <pc:docMk/>
              <pc:sldMasterMk cId="2720993670" sldId="2147484861"/>
              <pc:sldLayoutMk cId="1848793371" sldId="2147484930"/>
              <ac:spMk id="12" creationId="{7D53C9C0-925C-4E10-98AB-FC8F3B8CF04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417" v="9261"/>
          <pc:sldLayoutMkLst>
            <pc:docMk/>
            <pc:sldMasterMk cId="2720993670" sldId="2147484861"/>
            <pc:sldLayoutMk cId="1233843360" sldId="2147484931"/>
          </pc:sldLayoutMkLst>
          <pc:spChg chg="mod">
            <ac:chgData name="Alessio Terzani" userId="00a1495a-4b52-4cff-b33c-09254933c8d8" providerId="ADAL" clId="{35593DFE-1E23-4715-8449-BB2FFC1B3E4E}" dt="2024-11-12T13:56:04.130" v="618" actId="790"/>
            <ac:spMkLst>
              <pc:docMk/>
              <pc:sldMasterMk cId="2720993670" sldId="2147484861"/>
              <pc:sldLayoutMk cId="1233843360" sldId="214748493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40" v="619" actId="790"/>
            <ac:spMkLst>
              <pc:docMk/>
              <pc:sldMasterMk cId="2720993670" sldId="2147484861"/>
              <pc:sldLayoutMk cId="1233843360" sldId="214748493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30" v="617" actId="790"/>
            <ac:spMkLst>
              <pc:docMk/>
              <pc:sldMasterMk cId="2720993670" sldId="2147484861"/>
              <pc:sldLayoutMk cId="1233843360" sldId="2147484931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27T06:13:32.417" v="9261"/>
            <ac:spMkLst>
              <pc:docMk/>
              <pc:sldMasterMk cId="2720993670" sldId="2147484861"/>
              <pc:sldLayoutMk cId="1233843360" sldId="2147484931"/>
              <ac:spMk id="8" creationId="{53797230-5A6C-4718-8C90-CB9F2709B382}"/>
            </ac:spMkLst>
          </pc:spChg>
          <pc:spChg chg="mod">
            <ac:chgData name="Alessio Terzani" userId="00a1495a-4b52-4cff-b33c-09254933c8d8" providerId="ADAL" clId="{35593DFE-1E23-4715-8449-BB2FFC1B3E4E}" dt="2024-11-12T13:56:04.140" v="621" actId="790"/>
            <ac:spMkLst>
              <pc:docMk/>
              <pc:sldMasterMk cId="2720993670" sldId="2147484861"/>
              <pc:sldLayoutMk cId="1233843360" sldId="2147484931"/>
              <ac:spMk id="9" creationId="{F6894424-A363-4771-BFDF-A3CD35CCD7D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432" v="9264"/>
          <pc:sldLayoutMkLst>
            <pc:docMk/>
            <pc:sldMasterMk cId="2720993670" sldId="2147484861"/>
            <pc:sldLayoutMk cId="2859644021" sldId="2147484932"/>
          </pc:sldLayoutMkLst>
          <pc:spChg chg="mod">
            <ac:chgData name="Alessio Terzani" userId="00a1495a-4b52-4cff-b33c-09254933c8d8" providerId="ADAL" clId="{35593DFE-1E23-4715-8449-BB2FFC1B3E4E}" dt="2024-11-12T13:56:04.151" v="624" actId="790"/>
            <ac:spMkLst>
              <pc:docMk/>
              <pc:sldMasterMk cId="2720993670" sldId="2147484861"/>
              <pc:sldLayoutMk cId="2859644021" sldId="214748493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40" v="622" actId="790"/>
            <ac:spMkLst>
              <pc:docMk/>
              <pc:sldMasterMk cId="2720993670" sldId="2147484861"/>
              <pc:sldLayoutMk cId="2859644021" sldId="2147484932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4.149" v="623" actId="790"/>
            <ac:spMkLst>
              <pc:docMk/>
              <pc:sldMasterMk cId="2720993670" sldId="2147484861"/>
              <pc:sldLayoutMk cId="2859644021" sldId="2147484932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432" v="9264"/>
            <ac:spMkLst>
              <pc:docMk/>
              <pc:sldMasterMk cId="2720993670" sldId="2147484861"/>
              <pc:sldLayoutMk cId="2859644021" sldId="2147484932"/>
              <ac:spMk id="9" creationId="{00E7BBCA-E768-4FD9-82EA-328297783367}"/>
            </ac:spMkLst>
          </pc:spChg>
          <pc:spChg chg="mod">
            <ac:chgData name="Alessio Terzani" userId="00a1495a-4b52-4cff-b33c-09254933c8d8" providerId="ADAL" clId="{35593DFE-1E23-4715-8449-BB2FFC1B3E4E}" dt="2024-11-12T13:56:04.151" v="626" actId="790"/>
            <ac:spMkLst>
              <pc:docMk/>
              <pc:sldMasterMk cId="2720993670" sldId="2147484861"/>
              <pc:sldLayoutMk cId="2859644021" sldId="2147484932"/>
              <ac:spMk id="11" creationId="{A72F0A55-0A74-4EC8-A6C3-6ADA907353C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449" v="9267"/>
          <pc:sldLayoutMkLst>
            <pc:docMk/>
            <pc:sldMasterMk cId="2720993670" sldId="2147484861"/>
            <pc:sldLayoutMk cId="4146072057" sldId="2147484933"/>
          </pc:sldLayoutMkLst>
          <pc:spChg chg="mod">
            <ac:chgData name="Alessio Terzani" userId="00a1495a-4b52-4cff-b33c-09254933c8d8" providerId="ADAL" clId="{35593DFE-1E23-4715-8449-BB2FFC1B3E4E}" dt="2024-11-12T13:56:04.159" v="628" actId="790"/>
            <ac:spMkLst>
              <pc:docMk/>
              <pc:sldMasterMk cId="2720993670" sldId="2147484861"/>
              <pc:sldLayoutMk cId="4146072057" sldId="2147484933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61" v="629" actId="790"/>
            <ac:spMkLst>
              <pc:docMk/>
              <pc:sldMasterMk cId="2720993670" sldId="2147484861"/>
              <pc:sldLayoutMk cId="4146072057" sldId="214748493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51" v="627" actId="790"/>
            <ac:spMkLst>
              <pc:docMk/>
              <pc:sldMasterMk cId="2720993670" sldId="2147484861"/>
              <pc:sldLayoutMk cId="4146072057" sldId="2147484933"/>
              <ac:spMk id="6" creationId="{A05AB2F5-3C8F-45BD-81CB-45EC98D4284C}"/>
            </ac:spMkLst>
          </pc:spChg>
          <pc:spChg chg="mod">
            <ac:chgData name="Alessio Terzani" userId="00a1495a-4b52-4cff-b33c-09254933c8d8" providerId="ADAL" clId="{35593DFE-1E23-4715-8449-BB2FFC1B3E4E}" dt="2024-11-27T06:13:32.449" v="9267"/>
            <ac:spMkLst>
              <pc:docMk/>
              <pc:sldMasterMk cId="2720993670" sldId="2147484861"/>
              <pc:sldLayoutMk cId="4146072057" sldId="2147484933"/>
              <ac:spMk id="8" creationId="{4E1D7684-BC36-44BA-9074-E0D05038847F}"/>
            </ac:spMkLst>
          </pc:spChg>
          <pc:spChg chg="mod">
            <ac:chgData name="Alessio Terzani" userId="00a1495a-4b52-4cff-b33c-09254933c8d8" providerId="ADAL" clId="{35593DFE-1E23-4715-8449-BB2FFC1B3E4E}" dt="2024-11-12T13:56:04.161" v="631" actId="790"/>
            <ac:spMkLst>
              <pc:docMk/>
              <pc:sldMasterMk cId="2720993670" sldId="2147484861"/>
              <pc:sldLayoutMk cId="4146072057" sldId="2147484933"/>
              <ac:spMk id="9" creationId="{1954EF9A-E11E-4334-BC30-2E9405F508E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462" v="9270"/>
          <pc:sldLayoutMkLst>
            <pc:docMk/>
            <pc:sldMasterMk cId="2720993670" sldId="2147484861"/>
            <pc:sldLayoutMk cId="1240137978" sldId="2147484934"/>
          </pc:sldLayoutMkLst>
          <pc:spChg chg="mod">
            <ac:chgData name="Alessio Terzani" userId="00a1495a-4b52-4cff-b33c-09254933c8d8" providerId="ADAL" clId="{35593DFE-1E23-4715-8449-BB2FFC1B3E4E}" dt="2024-11-12T13:56:04.171" v="633" actId="790"/>
            <ac:spMkLst>
              <pc:docMk/>
              <pc:sldMasterMk cId="2720993670" sldId="2147484861"/>
              <pc:sldLayoutMk cId="1240137978" sldId="2147484934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71" v="634" actId="790"/>
            <ac:spMkLst>
              <pc:docMk/>
              <pc:sldMasterMk cId="2720993670" sldId="2147484861"/>
              <pc:sldLayoutMk cId="1240137978" sldId="214748493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61" v="632" actId="790"/>
            <ac:spMkLst>
              <pc:docMk/>
              <pc:sldMasterMk cId="2720993670" sldId="2147484861"/>
              <pc:sldLayoutMk cId="1240137978" sldId="2147484934"/>
              <ac:spMk id="6" creationId="{524C71C0-9908-4C8C-97CC-AA201198D25C}"/>
            </ac:spMkLst>
          </pc:spChg>
          <pc:spChg chg="mod">
            <ac:chgData name="Alessio Terzani" userId="00a1495a-4b52-4cff-b33c-09254933c8d8" providerId="ADAL" clId="{35593DFE-1E23-4715-8449-BB2FFC1B3E4E}" dt="2024-11-27T06:13:32.462" v="9270"/>
            <ac:spMkLst>
              <pc:docMk/>
              <pc:sldMasterMk cId="2720993670" sldId="2147484861"/>
              <pc:sldLayoutMk cId="1240137978" sldId="2147484934"/>
              <ac:spMk id="8" creationId="{227D3F0D-C903-4314-9038-82A30CA70290}"/>
            </ac:spMkLst>
          </pc:spChg>
          <pc:spChg chg="mod">
            <ac:chgData name="Alessio Terzani" userId="00a1495a-4b52-4cff-b33c-09254933c8d8" providerId="ADAL" clId="{35593DFE-1E23-4715-8449-BB2FFC1B3E4E}" dt="2024-11-12T13:56:04.171" v="636" actId="790"/>
            <ac:spMkLst>
              <pc:docMk/>
              <pc:sldMasterMk cId="2720993670" sldId="2147484861"/>
              <pc:sldLayoutMk cId="1240137978" sldId="2147484934"/>
              <ac:spMk id="9" creationId="{0B9F5F07-6E63-456E-AAB2-A105F6BE39D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480" v="9273"/>
          <pc:sldLayoutMkLst>
            <pc:docMk/>
            <pc:sldMasterMk cId="2720993670" sldId="2147484861"/>
            <pc:sldLayoutMk cId="2957642969" sldId="2147484935"/>
          </pc:sldLayoutMkLst>
          <pc:spChg chg="mod">
            <ac:chgData name="Alessio Terzani" userId="00a1495a-4b52-4cff-b33c-09254933c8d8" providerId="ADAL" clId="{35593DFE-1E23-4715-8449-BB2FFC1B3E4E}" dt="2024-11-12T13:56:04.181" v="638" actId="790"/>
            <ac:spMkLst>
              <pc:docMk/>
              <pc:sldMasterMk cId="2720993670" sldId="2147484861"/>
              <pc:sldLayoutMk cId="2957642969" sldId="2147484935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71" v="637" actId="790"/>
            <ac:spMkLst>
              <pc:docMk/>
              <pc:sldMasterMk cId="2720993670" sldId="2147484861"/>
              <pc:sldLayoutMk cId="2957642969" sldId="2147484935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4.181" v="639" actId="790"/>
            <ac:spMkLst>
              <pc:docMk/>
              <pc:sldMasterMk cId="2720993670" sldId="2147484861"/>
              <pc:sldLayoutMk cId="2957642969" sldId="2147484935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480" v="9273"/>
            <ac:spMkLst>
              <pc:docMk/>
              <pc:sldMasterMk cId="2720993670" sldId="2147484861"/>
              <pc:sldLayoutMk cId="2957642969" sldId="2147484935"/>
              <ac:spMk id="9" creationId="{4421DB2A-3017-4E73-8332-6B8D884A5493}"/>
            </ac:spMkLst>
          </pc:spChg>
          <pc:spChg chg="mod">
            <ac:chgData name="Alessio Terzani" userId="00a1495a-4b52-4cff-b33c-09254933c8d8" providerId="ADAL" clId="{35593DFE-1E23-4715-8449-BB2FFC1B3E4E}" dt="2024-11-12T13:56:04.181" v="641" actId="790"/>
            <ac:spMkLst>
              <pc:docMk/>
              <pc:sldMasterMk cId="2720993670" sldId="2147484861"/>
              <pc:sldLayoutMk cId="2957642969" sldId="2147484935"/>
              <ac:spMk id="10" creationId="{A3A86C7D-7D12-4BF6-8892-EF043F36E2E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496" v="9276"/>
          <pc:sldLayoutMkLst>
            <pc:docMk/>
            <pc:sldMasterMk cId="2720993670" sldId="2147484861"/>
            <pc:sldLayoutMk cId="3624599599" sldId="2147484936"/>
          </pc:sldLayoutMkLst>
          <pc:spChg chg="mod">
            <ac:chgData name="Alessio Terzani" userId="00a1495a-4b52-4cff-b33c-09254933c8d8" providerId="ADAL" clId="{35593DFE-1E23-4715-8449-BB2FFC1B3E4E}" dt="2024-11-12T13:56:04.181" v="642" actId="790"/>
            <ac:spMkLst>
              <pc:docMk/>
              <pc:sldMasterMk cId="2720993670" sldId="2147484861"/>
              <pc:sldLayoutMk cId="3624599599" sldId="2147484936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4.191" v="643" actId="790"/>
            <ac:spMkLst>
              <pc:docMk/>
              <pc:sldMasterMk cId="2720993670" sldId="2147484861"/>
              <pc:sldLayoutMk cId="3624599599" sldId="2147484936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191" v="644" actId="790"/>
            <ac:spMkLst>
              <pc:docMk/>
              <pc:sldMasterMk cId="2720993670" sldId="2147484861"/>
              <pc:sldLayoutMk cId="3624599599" sldId="2147484936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496" v="9276"/>
            <ac:spMkLst>
              <pc:docMk/>
              <pc:sldMasterMk cId="2720993670" sldId="2147484861"/>
              <pc:sldLayoutMk cId="3624599599" sldId="2147484936"/>
              <ac:spMk id="9" creationId="{4E5A81C5-0588-4509-B7B9-9497297F88ED}"/>
            </ac:spMkLst>
          </pc:spChg>
          <pc:spChg chg="mod">
            <ac:chgData name="Alessio Terzani" userId="00a1495a-4b52-4cff-b33c-09254933c8d8" providerId="ADAL" clId="{35593DFE-1E23-4715-8449-BB2FFC1B3E4E}" dt="2024-11-12T13:56:04.191" v="646" actId="790"/>
            <ac:spMkLst>
              <pc:docMk/>
              <pc:sldMasterMk cId="2720993670" sldId="2147484861"/>
              <pc:sldLayoutMk cId="3624599599" sldId="2147484936"/>
              <ac:spMk id="10" creationId="{54A68D25-E1D7-496F-BC83-0E0E9B8A021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504" v="9279"/>
          <pc:sldLayoutMkLst>
            <pc:docMk/>
            <pc:sldMasterMk cId="2720993670" sldId="2147484861"/>
            <pc:sldLayoutMk cId="3020710810" sldId="2147484937"/>
          </pc:sldLayoutMkLst>
          <pc:spChg chg="mod">
            <ac:chgData name="Alessio Terzani" userId="00a1495a-4b52-4cff-b33c-09254933c8d8" providerId="ADAL" clId="{35593DFE-1E23-4715-8449-BB2FFC1B3E4E}" dt="2024-11-12T13:56:04.202" v="648" actId="790"/>
            <ac:spMkLst>
              <pc:docMk/>
              <pc:sldMasterMk cId="2720993670" sldId="2147484861"/>
              <pc:sldLayoutMk cId="3020710810" sldId="214748493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02" v="650" actId="790"/>
            <ac:spMkLst>
              <pc:docMk/>
              <pc:sldMasterMk cId="2720993670" sldId="2147484861"/>
              <pc:sldLayoutMk cId="3020710810" sldId="2147484937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4.202" v="649" actId="790"/>
            <ac:spMkLst>
              <pc:docMk/>
              <pc:sldMasterMk cId="2720993670" sldId="2147484861"/>
              <pc:sldLayoutMk cId="3020710810" sldId="214748493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504" v="9279"/>
            <ac:spMkLst>
              <pc:docMk/>
              <pc:sldMasterMk cId="2720993670" sldId="2147484861"/>
              <pc:sldLayoutMk cId="3020710810" sldId="2147484937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4.200" v="647" actId="790"/>
            <ac:spMkLst>
              <pc:docMk/>
              <pc:sldMasterMk cId="2720993670" sldId="2147484861"/>
              <pc:sldLayoutMk cId="3020710810" sldId="2147484937"/>
              <ac:spMk id="10" creationId="{6B686A21-AA96-4B0A-B7CE-F4C6D5D31B32}"/>
            </ac:spMkLst>
          </pc:spChg>
          <pc:spChg chg="mod">
            <ac:chgData name="Alessio Terzani" userId="00a1495a-4b52-4cff-b33c-09254933c8d8" providerId="ADAL" clId="{35593DFE-1E23-4715-8449-BB2FFC1B3E4E}" dt="2024-11-12T13:56:04.210" v="652" actId="790"/>
            <ac:spMkLst>
              <pc:docMk/>
              <pc:sldMasterMk cId="2720993670" sldId="2147484861"/>
              <pc:sldLayoutMk cId="3020710810" sldId="2147484937"/>
              <ac:spMk id="12" creationId="{CABEA97C-68C1-4FF0-BE0B-B792D965520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514" v="9282"/>
          <pc:sldLayoutMkLst>
            <pc:docMk/>
            <pc:sldMasterMk cId="2720993670" sldId="2147484861"/>
            <pc:sldLayoutMk cId="2431469114" sldId="2147484938"/>
          </pc:sldLayoutMkLst>
          <pc:spChg chg="mod">
            <ac:chgData name="Alessio Terzani" userId="00a1495a-4b52-4cff-b33c-09254933c8d8" providerId="ADAL" clId="{35593DFE-1E23-4715-8449-BB2FFC1B3E4E}" dt="2024-11-12T13:56:04.212" v="654" actId="790"/>
            <ac:spMkLst>
              <pc:docMk/>
              <pc:sldMasterMk cId="2720993670" sldId="2147484861"/>
              <pc:sldLayoutMk cId="2431469114" sldId="214748493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12" v="655" actId="790"/>
            <ac:spMkLst>
              <pc:docMk/>
              <pc:sldMasterMk cId="2720993670" sldId="2147484861"/>
              <pc:sldLayoutMk cId="2431469114" sldId="214748493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12" v="653" actId="790"/>
            <ac:spMkLst>
              <pc:docMk/>
              <pc:sldMasterMk cId="2720993670" sldId="2147484861"/>
              <pc:sldLayoutMk cId="2431469114" sldId="2147484938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4.220" v="656" actId="790"/>
            <ac:spMkLst>
              <pc:docMk/>
              <pc:sldMasterMk cId="2720993670" sldId="2147484861"/>
              <pc:sldLayoutMk cId="2431469114" sldId="214748493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514" v="9282"/>
            <ac:spMkLst>
              <pc:docMk/>
              <pc:sldMasterMk cId="2720993670" sldId="2147484861"/>
              <pc:sldLayoutMk cId="2431469114" sldId="2147484938"/>
              <ac:spMk id="9" creationId="{4815D3F0-43E8-418F-A5E4-30F31668DC0E}"/>
            </ac:spMkLst>
          </pc:spChg>
          <pc:spChg chg="mod">
            <ac:chgData name="Alessio Terzani" userId="00a1495a-4b52-4cff-b33c-09254933c8d8" providerId="ADAL" clId="{35593DFE-1E23-4715-8449-BB2FFC1B3E4E}" dt="2024-11-12T13:56:04.222" v="658" actId="790"/>
            <ac:spMkLst>
              <pc:docMk/>
              <pc:sldMasterMk cId="2720993670" sldId="2147484861"/>
              <pc:sldLayoutMk cId="2431469114" sldId="2147484938"/>
              <ac:spMk id="11" creationId="{EDCD44CA-6216-40D7-A43C-C84DC0870CD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535" v="9285"/>
          <pc:sldLayoutMkLst>
            <pc:docMk/>
            <pc:sldMasterMk cId="2720993670" sldId="2147484861"/>
            <pc:sldLayoutMk cId="3422846496" sldId="2147484939"/>
          </pc:sldLayoutMkLst>
          <pc:spChg chg="mod">
            <ac:chgData name="Alessio Terzani" userId="00a1495a-4b52-4cff-b33c-09254933c8d8" providerId="ADAL" clId="{35593DFE-1E23-4715-8449-BB2FFC1B3E4E}" dt="2024-11-12T13:56:04.222" v="660" actId="790"/>
            <ac:spMkLst>
              <pc:docMk/>
              <pc:sldMasterMk cId="2720993670" sldId="2147484861"/>
              <pc:sldLayoutMk cId="3422846496" sldId="214748493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30" v="661" actId="790"/>
            <ac:spMkLst>
              <pc:docMk/>
              <pc:sldMasterMk cId="2720993670" sldId="2147484861"/>
              <pc:sldLayoutMk cId="3422846496" sldId="214748493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22" v="659" actId="790"/>
            <ac:spMkLst>
              <pc:docMk/>
              <pc:sldMasterMk cId="2720993670" sldId="2147484861"/>
              <pc:sldLayoutMk cId="3422846496" sldId="2147484939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4.232" v="662" actId="790"/>
            <ac:spMkLst>
              <pc:docMk/>
              <pc:sldMasterMk cId="2720993670" sldId="2147484861"/>
              <pc:sldLayoutMk cId="3422846496" sldId="214748493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32" v="663" actId="790"/>
            <ac:spMkLst>
              <pc:docMk/>
              <pc:sldMasterMk cId="2720993670" sldId="2147484861"/>
              <pc:sldLayoutMk cId="3422846496" sldId="2147484939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535" v="9285"/>
            <ac:spMkLst>
              <pc:docMk/>
              <pc:sldMasterMk cId="2720993670" sldId="2147484861"/>
              <pc:sldLayoutMk cId="3422846496" sldId="2147484939"/>
              <ac:spMk id="11" creationId="{A55C34B4-681E-4FDA-A9BB-6BC31D94C8D6}"/>
            </ac:spMkLst>
          </pc:spChg>
          <pc:spChg chg="mod">
            <ac:chgData name="Alessio Terzani" userId="00a1495a-4b52-4cff-b33c-09254933c8d8" providerId="ADAL" clId="{35593DFE-1E23-4715-8449-BB2FFC1B3E4E}" dt="2024-11-12T13:56:04.232" v="665" actId="790"/>
            <ac:spMkLst>
              <pc:docMk/>
              <pc:sldMasterMk cId="2720993670" sldId="2147484861"/>
              <pc:sldLayoutMk cId="3422846496" sldId="2147484939"/>
              <ac:spMk id="12" creationId="{D7A387F2-835E-495C-A46F-E0BAED03A9A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552" v="9288"/>
          <pc:sldLayoutMkLst>
            <pc:docMk/>
            <pc:sldMasterMk cId="2720993670" sldId="2147484861"/>
            <pc:sldLayoutMk cId="2300101571" sldId="2147484940"/>
          </pc:sldLayoutMkLst>
          <pc:spChg chg="mod">
            <ac:chgData name="Alessio Terzani" userId="00a1495a-4b52-4cff-b33c-09254933c8d8" providerId="ADAL" clId="{35593DFE-1E23-4715-8449-BB2FFC1B3E4E}" dt="2024-11-12T13:56:04.242" v="667" actId="790"/>
            <ac:spMkLst>
              <pc:docMk/>
              <pc:sldMasterMk cId="2720993670" sldId="2147484861"/>
              <pc:sldLayoutMk cId="2300101571" sldId="214748494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42" v="668" actId="790"/>
            <ac:spMkLst>
              <pc:docMk/>
              <pc:sldMasterMk cId="2720993670" sldId="2147484861"/>
              <pc:sldLayoutMk cId="2300101571" sldId="214748494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40" v="666" actId="790"/>
            <ac:spMkLst>
              <pc:docMk/>
              <pc:sldMasterMk cId="2720993670" sldId="2147484861"/>
              <pc:sldLayoutMk cId="2300101571" sldId="2147484940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4.242" v="669" actId="790"/>
            <ac:spMkLst>
              <pc:docMk/>
              <pc:sldMasterMk cId="2720993670" sldId="2147484861"/>
              <pc:sldLayoutMk cId="2300101571" sldId="214748494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53" v="670" actId="790"/>
            <ac:spMkLst>
              <pc:docMk/>
              <pc:sldMasterMk cId="2720993670" sldId="2147484861"/>
              <pc:sldLayoutMk cId="2300101571" sldId="2147484940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552" v="9288"/>
            <ac:spMkLst>
              <pc:docMk/>
              <pc:sldMasterMk cId="2720993670" sldId="2147484861"/>
              <pc:sldLayoutMk cId="2300101571" sldId="2147484940"/>
              <ac:spMk id="11" creationId="{107CDD62-B47C-43AB-8BA0-F875DF45681E}"/>
            </ac:spMkLst>
          </pc:spChg>
          <pc:spChg chg="mod">
            <ac:chgData name="Alessio Terzani" userId="00a1495a-4b52-4cff-b33c-09254933c8d8" providerId="ADAL" clId="{35593DFE-1E23-4715-8449-BB2FFC1B3E4E}" dt="2024-11-12T13:56:04.253" v="672" actId="790"/>
            <ac:spMkLst>
              <pc:docMk/>
              <pc:sldMasterMk cId="2720993670" sldId="2147484861"/>
              <pc:sldLayoutMk cId="2300101571" sldId="2147484940"/>
              <ac:spMk id="12" creationId="{18C6E5A5-2F53-43D5-8F46-313E672024E6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571" v="9291"/>
          <pc:sldLayoutMkLst>
            <pc:docMk/>
            <pc:sldMasterMk cId="2720993670" sldId="2147484861"/>
            <pc:sldLayoutMk cId="1535443985" sldId="2147484941"/>
          </pc:sldLayoutMkLst>
          <pc:spChg chg="mod">
            <ac:chgData name="Alessio Terzani" userId="00a1495a-4b52-4cff-b33c-09254933c8d8" providerId="ADAL" clId="{35593DFE-1E23-4715-8449-BB2FFC1B3E4E}" dt="2024-11-12T13:56:04.263" v="674" actId="790"/>
            <ac:spMkLst>
              <pc:docMk/>
              <pc:sldMasterMk cId="2720993670" sldId="2147484861"/>
              <pc:sldLayoutMk cId="1535443985" sldId="214748494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63" v="675" actId="790"/>
            <ac:spMkLst>
              <pc:docMk/>
              <pc:sldMasterMk cId="2720993670" sldId="2147484861"/>
              <pc:sldLayoutMk cId="1535443985" sldId="214748494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60" v="673" actId="790"/>
            <ac:spMkLst>
              <pc:docMk/>
              <pc:sldMasterMk cId="2720993670" sldId="2147484861"/>
              <pc:sldLayoutMk cId="1535443985" sldId="2147484941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4.263" v="676" actId="790"/>
            <ac:spMkLst>
              <pc:docMk/>
              <pc:sldMasterMk cId="2720993670" sldId="2147484861"/>
              <pc:sldLayoutMk cId="1535443985" sldId="2147484941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71" v="677" actId="790"/>
            <ac:spMkLst>
              <pc:docMk/>
              <pc:sldMasterMk cId="2720993670" sldId="2147484861"/>
              <pc:sldLayoutMk cId="1535443985" sldId="2147484941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571" v="9291"/>
            <ac:spMkLst>
              <pc:docMk/>
              <pc:sldMasterMk cId="2720993670" sldId="2147484861"/>
              <pc:sldLayoutMk cId="1535443985" sldId="2147484941"/>
              <ac:spMk id="11" creationId="{A2963A4D-3277-42A5-8919-305DE5AD9247}"/>
            </ac:spMkLst>
          </pc:spChg>
          <pc:spChg chg="mod">
            <ac:chgData name="Alessio Terzani" userId="00a1495a-4b52-4cff-b33c-09254933c8d8" providerId="ADAL" clId="{35593DFE-1E23-4715-8449-BB2FFC1B3E4E}" dt="2024-11-12T13:56:04.273" v="679" actId="790"/>
            <ac:spMkLst>
              <pc:docMk/>
              <pc:sldMasterMk cId="2720993670" sldId="2147484861"/>
              <pc:sldLayoutMk cId="1535443985" sldId="2147484941"/>
              <ac:spMk id="12" creationId="{E1242BA1-7F88-4EA2-ACA1-05CEF1F3A57D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594" v="9294"/>
          <pc:sldLayoutMkLst>
            <pc:docMk/>
            <pc:sldMasterMk cId="2720993670" sldId="2147484861"/>
            <pc:sldLayoutMk cId="2423493256" sldId="2147484942"/>
          </pc:sldLayoutMkLst>
          <pc:spChg chg="mod">
            <ac:chgData name="Alessio Terzani" userId="00a1495a-4b52-4cff-b33c-09254933c8d8" providerId="ADAL" clId="{35593DFE-1E23-4715-8449-BB2FFC1B3E4E}" dt="2024-11-12T13:56:04.273" v="681" actId="790"/>
            <ac:spMkLst>
              <pc:docMk/>
              <pc:sldMasterMk cId="2720993670" sldId="2147484861"/>
              <pc:sldLayoutMk cId="2423493256" sldId="214748494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84" v="682" actId="790"/>
            <ac:spMkLst>
              <pc:docMk/>
              <pc:sldMasterMk cId="2720993670" sldId="2147484861"/>
              <pc:sldLayoutMk cId="2423493256" sldId="214748494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84" v="683" actId="790"/>
            <ac:spMkLst>
              <pc:docMk/>
              <pc:sldMasterMk cId="2720993670" sldId="2147484861"/>
              <pc:sldLayoutMk cId="2423493256" sldId="214748494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84" v="684" actId="790"/>
            <ac:spMkLst>
              <pc:docMk/>
              <pc:sldMasterMk cId="2720993670" sldId="2147484861"/>
              <pc:sldLayoutMk cId="2423493256" sldId="2147484942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4.273" v="680" actId="790"/>
            <ac:spMkLst>
              <pc:docMk/>
              <pc:sldMasterMk cId="2720993670" sldId="2147484861"/>
              <pc:sldLayoutMk cId="2423493256" sldId="2147484942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27T06:13:32.594" v="9294"/>
            <ac:spMkLst>
              <pc:docMk/>
              <pc:sldMasterMk cId="2720993670" sldId="2147484861"/>
              <pc:sldLayoutMk cId="2423493256" sldId="2147484942"/>
              <ac:spMk id="10" creationId="{549048C1-340D-44C4-857B-1B201EC9A7E7}"/>
            </ac:spMkLst>
          </pc:spChg>
          <pc:spChg chg="mod">
            <ac:chgData name="Alessio Terzani" userId="00a1495a-4b52-4cff-b33c-09254933c8d8" providerId="ADAL" clId="{35593DFE-1E23-4715-8449-BB2FFC1B3E4E}" dt="2024-11-12T13:56:04.292" v="686" actId="790"/>
            <ac:spMkLst>
              <pc:docMk/>
              <pc:sldMasterMk cId="2720993670" sldId="2147484861"/>
              <pc:sldLayoutMk cId="2423493256" sldId="2147484942"/>
              <ac:spMk id="11" creationId="{5B2537ED-0985-4CA8-A865-C2C6DFCB18E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609" v="9297"/>
          <pc:sldLayoutMkLst>
            <pc:docMk/>
            <pc:sldMasterMk cId="2720993670" sldId="2147484861"/>
            <pc:sldLayoutMk cId="2055143097" sldId="2147484943"/>
          </pc:sldLayoutMkLst>
          <pc:spChg chg="mod">
            <ac:chgData name="Alessio Terzani" userId="00a1495a-4b52-4cff-b33c-09254933c8d8" providerId="ADAL" clId="{35593DFE-1E23-4715-8449-BB2FFC1B3E4E}" dt="2024-11-12T13:56:04.294" v="688" actId="790"/>
            <ac:spMkLst>
              <pc:docMk/>
              <pc:sldMasterMk cId="2720993670" sldId="2147484861"/>
              <pc:sldLayoutMk cId="2055143097" sldId="2147484943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94" v="689" actId="790"/>
            <ac:spMkLst>
              <pc:docMk/>
              <pc:sldMasterMk cId="2720993670" sldId="2147484861"/>
              <pc:sldLayoutMk cId="2055143097" sldId="214748494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02" v="690" actId="790"/>
            <ac:spMkLst>
              <pc:docMk/>
              <pc:sldMasterMk cId="2720993670" sldId="2147484861"/>
              <pc:sldLayoutMk cId="2055143097" sldId="214748494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04" v="691" actId="790"/>
            <ac:spMkLst>
              <pc:docMk/>
              <pc:sldMasterMk cId="2720993670" sldId="2147484861"/>
              <pc:sldLayoutMk cId="2055143097" sldId="2147484943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04" v="693" actId="790"/>
            <ac:spMkLst>
              <pc:docMk/>
              <pc:sldMasterMk cId="2720993670" sldId="2147484861"/>
              <pc:sldLayoutMk cId="2055143097" sldId="2147484943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04" v="692" actId="790"/>
            <ac:spMkLst>
              <pc:docMk/>
              <pc:sldMasterMk cId="2720993670" sldId="2147484861"/>
              <pc:sldLayoutMk cId="2055143097" sldId="2147484943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15" v="695" actId="790"/>
            <ac:spMkLst>
              <pc:docMk/>
              <pc:sldMasterMk cId="2720993670" sldId="2147484861"/>
              <pc:sldLayoutMk cId="2055143097" sldId="2147484943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15" v="694" actId="790"/>
            <ac:spMkLst>
              <pc:docMk/>
              <pc:sldMasterMk cId="2720993670" sldId="2147484861"/>
              <pc:sldLayoutMk cId="2055143097" sldId="2147484943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294" v="687" actId="790"/>
            <ac:spMkLst>
              <pc:docMk/>
              <pc:sldMasterMk cId="2720993670" sldId="2147484861"/>
              <pc:sldLayoutMk cId="2055143097" sldId="2147484943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27T06:13:32.609" v="9297"/>
            <ac:spMkLst>
              <pc:docMk/>
              <pc:sldMasterMk cId="2720993670" sldId="2147484861"/>
              <pc:sldLayoutMk cId="2055143097" sldId="2147484943"/>
              <ac:spMk id="14" creationId="{089CBEB5-348B-49F3-8F8B-FDEE08950E37}"/>
            </ac:spMkLst>
          </pc:spChg>
          <pc:spChg chg="mod">
            <ac:chgData name="Alessio Terzani" userId="00a1495a-4b52-4cff-b33c-09254933c8d8" providerId="ADAL" clId="{35593DFE-1E23-4715-8449-BB2FFC1B3E4E}" dt="2024-11-12T13:56:04.315" v="697" actId="790"/>
            <ac:spMkLst>
              <pc:docMk/>
              <pc:sldMasterMk cId="2720993670" sldId="2147484861"/>
              <pc:sldLayoutMk cId="2055143097" sldId="2147484943"/>
              <ac:spMk id="16" creationId="{440C0979-D90E-4CC1-9A55-E0FC60A3073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613" v="9300"/>
          <pc:sldLayoutMkLst>
            <pc:docMk/>
            <pc:sldMasterMk cId="2720993670" sldId="2147484861"/>
            <pc:sldLayoutMk cId="3669139603" sldId="2147484944"/>
          </pc:sldLayoutMkLst>
          <pc:spChg chg="mod">
            <ac:chgData name="Alessio Terzani" userId="00a1495a-4b52-4cff-b33c-09254933c8d8" providerId="ADAL" clId="{35593DFE-1E23-4715-8449-BB2FFC1B3E4E}" dt="2024-11-12T13:56:04.325" v="701" actId="790"/>
            <ac:spMkLst>
              <pc:docMk/>
              <pc:sldMasterMk cId="2720993670" sldId="2147484861"/>
              <pc:sldLayoutMk cId="3669139603" sldId="2147484944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613" v="9300"/>
            <ac:spMkLst>
              <pc:docMk/>
              <pc:sldMasterMk cId="2720993670" sldId="2147484861"/>
              <pc:sldLayoutMk cId="3669139603" sldId="2147484944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4.325" v="705" actId="790"/>
            <ac:spMkLst>
              <pc:docMk/>
              <pc:sldMasterMk cId="2720993670" sldId="2147484861"/>
              <pc:sldLayoutMk cId="3669139603" sldId="2147484944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4.315" v="698" actId="790"/>
            <ac:spMkLst>
              <pc:docMk/>
              <pc:sldMasterMk cId="2720993670" sldId="2147484861"/>
              <pc:sldLayoutMk cId="3669139603" sldId="2147484944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4.325" v="702" actId="790"/>
            <ac:spMkLst>
              <pc:docMk/>
              <pc:sldMasterMk cId="2720993670" sldId="2147484861"/>
              <pc:sldLayoutMk cId="3669139603" sldId="2147484944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25" v="703" actId="790"/>
            <ac:spMkLst>
              <pc:docMk/>
              <pc:sldMasterMk cId="2720993670" sldId="2147484861"/>
              <pc:sldLayoutMk cId="3669139603" sldId="2147484944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25" v="700" actId="790"/>
            <ac:spMkLst>
              <pc:docMk/>
              <pc:sldMasterMk cId="2720993670" sldId="2147484861"/>
              <pc:sldLayoutMk cId="3669139603" sldId="2147484944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23" v="699" actId="790"/>
            <ac:spMkLst>
              <pc:docMk/>
              <pc:sldMasterMk cId="2720993670" sldId="2147484861"/>
              <pc:sldLayoutMk cId="3669139603" sldId="2147484944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629" v="9303"/>
          <pc:sldLayoutMkLst>
            <pc:docMk/>
            <pc:sldMasterMk cId="2720993670" sldId="2147484861"/>
            <pc:sldLayoutMk cId="4137761802" sldId="2147484945"/>
          </pc:sldLayoutMkLst>
          <pc:spChg chg="mod">
            <ac:chgData name="Alessio Terzani" userId="00a1495a-4b52-4cff-b33c-09254933c8d8" providerId="ADAL" clId="{35593DFE-1E23-4715-8449-BB2FFC1B3E4E}" dt="2024-11-12T13:56:04.335" v="709" actId="790"/>
            <ac:spMkLst>
              <pc:docMk/>
              <pc:sldMasterMk cId="2720993670" sldId="2147484861"/>
              <pc:sldLayoutMk cId="4137761802" sldId="2147484945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4.335" v="710" actId="790"/>
            <ac:spMkLst>
              <pc:docMk/>
              <pc:sldMasterMk cId="2720993670" sldId="2147484861"/>
              <pc:sldLayoutMk cId="4137761802" sldId="2147484945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4.335" v="711" actId="790"/>
            <ac:spMkLst>
              <pc:docMk/>
              <pc:sldMasterMk cId="2720993670" sldId="2147484861"/>
              <pc:sldLayoutMk cId="4137761802" sldId="2147484945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27T06:13:32.629" v="9303"/>
            <ac:spMkLst>
              <pc:docMk/>
              <pc:sldMasterMk cId="2720993670" sldId="2147484861"/>
              <pc:sldLayoutMk cId="4137761802" sldId="2147484945"/>
              <ac:spMk id="14" creationId="{89DFBA61-B916-44BD-A1D9-F41D32B7BCB6}"/>
            </ac:spMkLst>
          </pc:spChg>
          <pc:spChg chg="mod">
            <ac:chgData name="Alessio Terzani" userId="00a1495a-4b52-4cff-b33c-09254933c8d8" providerId="ADAL" clId="{35593DFE-1E23-4715-8449-BB2FFC1B3E4E}" dt="2024-11-12T13:56:04.343" v="713" actId="790"/>
            <ac:spMkLst>
              <pc:docMk/>
              <pc:sldMasterMk cId="2720993670" sldId="2147484861"/>
              <pc:sldLayoutMk cId="4137761802" sldId="2147484945"/>
              <ac:spMk id="15" creationId="{27FCDB26-E6AD-44EC-BD53-56F02C5E322F}"/>
            </ac:spMkLst>
          </pc:spChg>
          <pc:spChg chg="mod">
            <ac:chgData name="Alessio Terzani" userId="00a1495a-4b52-4cff-b33c-09254933c8d8" providerId="ADAL" clId="{35593DFE-1E23-4715-8449-BB2FFC1B3E4E}" dt="2024-11-12T13:56:04.333" v="706" actId="790"/>
            <ac:spMkLst>
              <pc:docMk/>
              <pc:sldMasterMk cId="2720993670" sldId="2147484861"/>
              <pc:sldLayoutMk cId="4137761802" sldId="2147484945"/>
              <ac:spMk id="16" creationId="{4CCEC097-FFF5-42B5-861E-569EAABCFEFB}"/>
            </ac:spMkLst>
          </pc:spChg>
          <pc:spChg chg="mod">
            <ac:chgData name="Alessio Terzani" userId="00a1495a-4b52-4cff-b33c-09254933c8d8" providerId="ADAL" clId="{35593DFE-1E23-4715-8449-BB2FFC1B3E4E}" dt="2024-11-12T13:56:04.335" v="708" actId="790"/>
            <ac:spMkLst>
              <pc:docMk/>
              <pc:sldMasterMk cId="2720993670" sldId="2147484861"/>
              <pc:sldLayoutMk cId="4137761802" sldId="2147484945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333" v="707" actId="790"/>
            <ac:spMkLst>
              <pc:docMk/>
              <pc:sldMasterMk cId="2720993670" sldId="2147484861"/>
              <pc:sldLayoutMk cId="4137761802" sldId="2147484945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646" v="9306"/>
          <pc:sldLayoutMkLst>
            <pc:docMk/>
            <pc:sldMasterMk cId="2720993670" sldId="2147484861"/>
            <pc:sldLayoutMk cId="4241842923" sldId="2147484946"/>
          </pc:sldLayoutMkLst>
          <pc:spChg chg="mod">
            <ac:chgData name="Alessio Terzani" userId="00a1495a-4b52-4cff-b33c-09254933c8d8" providerId="ADAL" clId="{35593DFE-1E23-4715-8449-BB2FFC1B3E4E}" dt="2024-11-12T13:56:04.343" v="714" actId="790"/>
            <ac:spMkLst>
              <pc:docMk/>
              <pc:sldMasterMk cId="2720993670" sldId="2147484861"/>
              <pc:sldLayoutMk cId="4241842923" sldId="2147484946"/>
              <ac:spMk id="6" creationId="{0B84C4A2-9E83-4451-8F6C-F4FA7B70C700}"/>
            </ac:spMkLst>
          </pc:spChg>
          <pc:spChg chg="mod">
            <ac:chgData name="Alessio Terzani" userId="00a1495a-4b52-4cff-b33c-09254933c8d8" providerId="ADAL" clId="{35593DFE-1E23-4715-8449-BB2FFC1B3E4E}" dt="2024-11-27T06:13:32.646" v="9306"/>
            <ac:spMkLst>
              <pc:docMk/>
              <pc:sldMasterMk cId="2720993670" sldId="2147484861"/>
              <pc:sldLayoutMk cId="4241842923" sldId="2147484946"/>
              <ac:spMk id="7" creationId="{3AD885ED-EA58-419A-BC0B-F06CF9659422}"/>
            </ac:spMkLst>
          </pc:spChg>
          <pc:spChg chg="mod">
            <ac:chgData name="Alessio Terzani" userId="00a1495a-4b52-4cff-b33c-09254933c8d8" providerId="ADAL" clId="{35593DFE-1E23-4715-8449-BB2FFC1B3E4E}" dt="2024-11-12T13:56:04.346" v="715" actId="790"/>
            <ac:spMkLst>
              <pc:docMk/>
              <pc:sldMasterMk cId="2720993670" sldId="2147484861"/>
              <pc:sldLayoutMk cId="4241842923" sldId="2147484946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4.346" v="716" actId="790"/>
            <ac:spMkLst>
              <pc:docMk/>
              <pc:sldMasterMk cId="2720993670" sldId="2147484861"/>
              <pc:sldLayoutMk cId="4241842923" sldId="2147484946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4.346" v="718" actId="790"/>
            <ac:spMkLst>
              <pc:docMk/>
              <pc:sldMasterMk cId="2720993670" sldId="2147484861"/>
              <pc:sldLayoutMk cId="4241842923" sldId="2147484946"/>
              <ac:spMk id="13" creationId="{417661C0-2F80-41FC-8827-508BB33F923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662" v="9309"/>
          <pc:sldLayoutMkLst>
            <pc:docMk/>
            <pc:sldMasterMk cId="2720993670" sldId="2147484861"/>
            <pc:sldLayoutMk cId="1019963929" sldId="2147484947"/>
          </pc:sldLayoutMkLst>
          <pc:spChg chg="mod">
            <ac:chgData name="Alessio Terzani" userId="00a1495a-4b52-4cff-b33c-09254933c8d8" providerId="ADAL" clId="{35593DFE-1E23-4715-8449-BB2FFC1B3E4E}" dt="2024-11-27T06:13:32.662" v="9309"/>
            <ac:spMkLst>
              <pc:docMk/>
              <pc:sldMasterMk cId="2720993670" sldId="2147484861"/>
              <pc:sldLayoutMk cId="1019963929" sldId="2147484947"/>
              <ac:spMk id="8" creationId="{866A1512-27D5-4CA8-94C5-10E56C30705D}"/>
            </ac:spMkLst>
          </pc:spChg>
          <pc:spChg chg="mod">
            <ac:chgData name="Alessio Terzani" userId="00a1495a-4b52-4cff-b33c-09254933c8d8" providerId="ADAL" clId="{35593DFE-1E23-4715-8449-BB2FFC1B3E4E}" dt="2024-11-12T13:56:04.354" v="720" actId="790"/>
            <ac:spMkLst>
              <pc:docMk/>
              <pc:sldMasterMk cId="2720993670" sldId="2147484861"/>
              <pc:sldLayoutMk cId="1019963929" sldId="2147484947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4.356" v="721" actId="790"/>
            <ac:spMkLst>
              <pc:docMk/>
              <pc:sldMasterMk cId="2720993670" sldId="2147484861"/>
              <pc:sldLayoutMk cId="1019963929" sldId="2147484947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4.356" v="723" actId="790"/>
            <ac:spMkLst>
              <pc:docMk/>
              <pc:sldMasterMk cId="2720993670" sldId="2147484861"/>
              <pc:sldLayoutMk cId="1019963929" sldId="2147484947"/>
              <ac:spMk id="11" creationId="{30276571-778A-43C8-820D-4E055433343F}"/>
            </ac:spMkLst>
          </pc:spChg>
          <pc:spChg chg="mod">
            <ac:chgData name="Alessio Terzani" userId="00a1495a-4b52-4cff-b33c-09254933c8d8" providerId="ADAL" clId="{35593DFE-1E23-4715-8449-BB2FFC1B3E4E}" dt="2024-11-12T13:56:04.346" v="719" actId="790"/>
            <ac:spMkLst>
              <pc:docMk/>
              <pc:sldMasterMk cId="2720993670" sldId="2147484861"/>
              <pc:sldLayoutMk cId="1019963929" sldId="2147484947"/>
              <ac:spMk id="12" creationId="{8F2554F4-437E-411D-B2B2-6A58D585809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670" v="9312"/>
          <pc:sldLayoutMkLst>
            <pc:docMk/>
            <pc:sldMasterMk cId="2720993670" sldId="2147484861"/>
            <pc:sldLayoutMk cId="2925681087" sldId="2147484948"/>
          </pc:sldLayoutMkLst>
          <pc:spChg chg="mod">
            <ac:chgData name="Alessio Terzani" userId="00a1495a-4b52-4cff-b33c-09254933c8d8" providerId="ADAL" clId="{35593DFE-1E23-4715-8449-BB2FFC1B3E4E}" dt="2024-11-12T13:56:04.356" v="724" actId="790"/>
            <ac:spMkLst>
              <pc:docMk/>
              <pc:sldMasterMk cId="2720993670" sldId="2147484861"/>
              <pc:sldLayoutMk cId="2925681087" sldId="214748494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670" v="9312"/>
            <ac:spMkLst>
              <pc:docMk/>
              <pc:sldMasterMk cId="2720993670" sldId="2147484861"/>
              <pc:sldLayoutMk cId="2925681087" sldId="2147484948"/>
              <ac:spMk id="7" creationId="{F4D3A834-11EE-4BDF-A704-0BF0873EFBA3}"/>
            </ac:spMkLst>
          </pc:spChg>
          <pc:spChg chg="mod">
            <ac:chgData name="Alessio Terzani" userId="00a1495a-4b52-4cff-b33c-09254933c8d8" providerId="ADAL" clId="{35593DFE-1E23-4715-8449-BB2FFC1B3E4E}" dt="2024-11-12T13:56:04.367" v="728" actId="790"/>
            <ac:spMkLst>
              <pc:docMk/>
              <pc:sldMasterMk cId="2720993670" sldId="2147484861"/>
              <pc:sldLayoutMk cId="2925681087" sldId="2147484948"/>
              <ac:spMk id="8" creationId="{B0BFCB65-C4A0-4777-AB6F-CDDDEBA7BAEE}"/>
            </ac:spMkLst>
          </pc:spChg>
          <pc:spChg chg="mod">
            <ac:chgData name="Alessio Terzani" userId="00a1495a-4b52-4cff-b33c-09254933c8d8" providerId="ADAL" clId="{35593DFE-1E23-4715-8449-BB2FFC1B3E4E}" dt="2024-11-12T13:56:04.356" v="725" actId="790"/>
            <ac:spMkLst>
              <pc:docMk/>
              <pc:sldMasterMk cId="2720993670" sldId="2147484861"/>
              <pc:sldLayoutMk cId="2925681087" sldId="2147484948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4.364" v="726" actId="790"/>
            <ac:spMkLst>
              <pc:docMk/>
              <pc:sldMasterMk cId="2720993670" sldId="2147484861"/>
              <pc:sldLayoutMk cId="2925681087" sldId="2147484948"/>
              <ac:spMk id="12" creationId="{A60848B0-180A-4C02-A8B3-E172AF538B6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687" v="9315"/>
          <pc:sldLayoutMkLst>
            <pc:docMk/>
            <pc:sldMasterMk cId="2720993670" sldId="2147484861"/>
            <pc:sldLayoutMk cId="310328329" sldId="2147484949"/>
          </pc:sldLayoutMkLst>
          <pc:spChg chg="mod">
            <ac:chgData name="Alessio Terzani" userId="00a1495a-4b52-4cff-b33c-09254933c8d8" providerId="ADAL" clId="{35593DFE-1E23-4715-8449-BB2FFC1B3E4E}" dt="2024-11-12T13:56:04.367" v="729"/>
            <ac:spMkLst>
              <pc:docMk/>
              <pc:sldMasterMk cId="2720993670" sldId="2147484861"/>
              <pc:sldLayoutMk cId="310328329" sldId="214748494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687" v="9315"/>
            <ac:spMkLst>
              <pc:docMk/>
              <pc:sldMasterMk cId="2720993670" sldId="2147484861"/>
              <pc:sldLayoutMk cId="310328329" sldId="2147484949"/>
              <ac:spMk id="7" creationId="{A51D0608-0A57-43BF-AD18-8DFD8B5D249B}"/>
            </ac:spMkLst>
          </pc:spChg>
          <pc:spChg chg="mod">
            <ac:chgData name="Alessio Terzani" userId="00a1495a-4b52-4cff-b33c-09254933c8d8" providerId="ADAL" clId="{35593DFE-1E23-4715-8449-BB2FFC1B3E4E}" dt="2024-11-12T13:56:04.377" v="733" actId="790"/>
            <ac:spMkLst>
              <pc:docMk/>
              <pc:sldMasterMk cId="2720993670" sldId="2147484861"/>
              <pc:sldLayoutMk cId="310328329" sldId="2147484949"/>
              <ac:spMk id="8" creationId="{E1090122-906E-44AF-A054-14B12CB245F6}"/>
            </ac:spMkLst>
          </pc:spChg>
          <pc:spChg chg="mod">
            <ac:chgData name="Alessio Terzani" userId="00a1495a-4b52-4cff-b33c-09254933c8d8" providerId="ADAL" clId="{35593DFE-1E23-4715-8449-BB2FFC1B3E4E}" dt="2024-11-12T13:56:04.367" v="730" actId="790"/>
            <ac:spMkLst>
              <pc:docMk/>
              <pc:sldMasterMk cId="2720993670" sldId="2147484861"/>
              <pc:sldLayoutMk cId="310328329" sldId="2147484949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4.367" v="731" actId="790"/>
            <ac:spMkLst>
              <pc:docMk/>
              <pc:sldMasterMk cId="2720993670" sldId="2147484861"/>
              <pc:sldLayoutMk cId="310328329" sldId="2147484949"/>
              <ac:spMk id="11" creationId="{3AECA499-20B0-4F79-85A2-1C9D1BFBB0C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703" v="9318"/>
          <pc:sldLayoutMkLst>
            <pc:docMk/>
            <pc:sldMasterMk cId="2720993670" sldId="2147484861"/>
            <pc:sldLayoutMk cId="1300293178" sldId="2147484950"/>
          </pc:sldLayoutMkLst>
          <pc:spChg chg="mod">
            <ac:chgData name="Alessio Terzani" userId="00a1495a-4b52-4cff-b33c-09254933c8d8" providerId="ADAL" clId="{35593DFE-1E23-4715-8449-BB2FFC1B3E4E}" dt="2024-11-12T13:56:04.377" v="734" actId="790"/>
            <ac:spMkLst>
              <pc:docMk/>
              <pc:sldMasterMk cId="2720993670" sldId="2147484861"/>
              <pc:sldLayoutMk cId="1300293178" sldId="214748495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703" v="9318"/>
            <ac:spMkLst>
              <pc:docMk/>
              <pc:sldMasterMk cId="2720993670" sldId="2147484861"/>
              <pc:sldLayoutMk cId="1300293178" sldId="2147484950"/>
              <ac:spMk id="7" creationId="{89A384A6-2ED7-4C73-9166-564C827C9CC4}"/>
            </ac:spMkLst>
          </pc:spChg>
          <pc:spChg chg="mod">
            <ac:chgData name="Alessio Terzani" userId="00a1495a-4b52-4cff-b33c-09254933c8d8" providerId="ADAL" clId="{35593DFE-1E23-4715-8449-BB2FFC1B3E4E}" dt="2024-11-12T13:56:04.385" v="738" actId="790"/>
            <ac:spMkLst>
              <pc:docMk/>
              <pc:sldMasterMk cId="2720993670" sldId="2147484861"/>
              <pc:sldLayoutMk cId="1300293178" sldId="2147484950"/>
              <ac:spMk id="8" creationId="{82C84FC9-A121-42A0-B02B-2C2E8358C2B7}"/>
            </ac:spMkLst>
          </pc:spChg>
          <pc:spChg chg="mod">
            <ac:chgData name="Alessio Terzani" userId="00a1495a-4b52-4cff-b33c-09254933c8d8" providerId="ADAL" clId="{35593DFE-1E23-4715-8449-BB2FFC1B3E4E}" dt="2024-11-12T13:56:04.377" v="735" actId="790"/>
            <ac:spMkLst>
              <pc:docMk/>
              <pc:sldMasterMk cId="2720993670" sldId="2147484861"/>
              <pc:sldLayoutMk cId="1300293178" sldId="2147484950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4.377" v="736" actId="790"/>
            <ac:spMkLst>
              <pc:docMk/>
              <pc:sldMasterMk cId="2720993670" sldId="2147484861"/>
              <pc:sldLayoutMk cId="1300293178" sldId="2147484950"/>
              <ac:spMk id="11" creationId="{0D3699C9-F9CA-4781-89C3-F0A901D1F1A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715" v="9321"/>
          <pc:sldLayoutMkLst>
            <pc:docMk/>
            <pc:sldMasterMk cId="2720993670" sldId="2147484861"/>
            <pc:sldLayoutMk cId="305617794" sldId="2147484951"/>
          </pc:sldLayoutMkLst>
          <pc:spChg chg="mod">
            <ac:chgData name="Alessio Terzani" userId="00a1495a-4b52-4cff-b33c-09254933c8d8" providerId="ADAL" clId="{35593DFE-1E23-4715-8449-BB2FFC1B3E4E}" dt="2024-11-12T13:56:04.385" v="739" actId="790"/>
            <ac:spMkLst>
              <pc:docMk/>
              <pc:sldMasterMk cId="2720993670" sldId="2147484861"/>
              <pc:sldLayoutMk cId="305617794" sldId="214748495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715" v="9321"/>
            <ac:spMkLst>
              <pc:docMk/>
              <pc:sldMasterMk cId="2720993670" sldId="2147484861"/>
              <pc:sldLayoutMk cId="305617794" sldId="2147484951"/>
              <ac:spMk id="7" creationId="{88BB9017-2EBC-4916-882A-FAB5684DE9CF}"/>
            </ac:spMkLst>
          </pc:spChg>
          <pc:spChg chg="mod">
            <ac:chgData name="Alessio Terzani" userId="00a1495a-4b52-4cff-b33c-09254933c8d8" providerId="ADAL" clId="{35593DFE-1E23-4715-8449-BB2FFC1B3E4E}" dt="2024-11-12T13:56:04.387" v="743" actId="790"/>
            <ac:spMkLst>
              <pc:docMk/>
              <pc:sldMasterMk cId="2720993670" sldId="2147484861"/>
              <pc:sldLayoutMk cId="305617794" sldId="2147484951"/>
              <ac:spMk id="8" creationId="{E7F6A807-1479-4A4A-8685-DB8E37BEB19A}"/>
            </ac:spMkLst>
          </pc:spChg>
          <pc:spChg chg="mod">
            <ac:chgData name="Alessio Terzani" userId="00a1495a-4b52-4cff-b33c-09254933c8d8" providerId="ADAL" clId="{35593DFE-1E23-4715-8449-BB2FFC1B3E4E}" dt="2024-11-12T13:56:04.387" v="740" actId="790"/>
            <ac:spMkLst>
              <pc:docMk/>
              <pc:sldMasterMk cId="2720993670" sldId="2147484861"/>
              <pc:sldLayoutMk cId="305617794" sldId="2147484951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4.387" v="741" actId="790"/>
            <ac:spMkLst>
              <pc:docMk/>
              <pc:sldMasterMk cId="2720993670" sldId="2147484861"/>
              <pc:sldLayoutMk cId="305617794" sldId="2147484951"/>
              <ac:spMk id="11" creationId="{8561E9FC-533B-4891-A7E3-A3DDB1BD26F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733" v="9324"/>
          <pc:sldLayoutMkLst>
            <pc:docMk/>
            <pc:sldMasterMk cId="2720993670" sldId="2147484861"/>
            <pc:sldLayoutMk cId="4026987384" sldId="2147484952"/>
          </pc:sldLayoutMkLst>
          <pc:spChg chg="mod">
            <ac:chgData name="Alessio Terzani" userId="00a1495a-4b52-4cff-b33c-09254933c8d8" providerId="ADAL" clId="{35593DFE-1E23-4715-8449-BB2FFC1B3E4E}" dt="2024-11-12T13:56:04.387" v="744" actId="790"/>
            <ac:spMkLst>
              <pc:docMk/>
              <pc:sldMasterMk cId="2720993670" sldId="2147484861"/>
              <pc:sldLayoutMk cId="4026987384" sldId="214748495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733" v="9324"/>
            <ac:spMkLst>
              <pc:docMk/>
              <pc:sldMasterMk cId="2720993670" sldId="2147484861"/>
              <pc:sldLayoutMk cId="4026987384" sldId="2147484952"/>
              <ac:spMk id="7" creationId="{515DEFEB-D8FB-411D-89D1-C457BD4FE531}"/>
            </ac:spMkLst>
          </pc:spChg>
          <pc:spChg chg="mod">
            <ac:chgData name="Alessio Terzani" userId="00a1495a-4b52-4cff-b33c-09254933c8d8" providerId="ADAL" clId="{35593DFE-1E23-4715-8449-BB2FFC1B3E4E}" dt="2024-11-12T13:56:04.398" v="748" actId="790"/>
            <ac:spMkLst>
              <pc:docMk/>
              <pc:sldMasterMk cId="2720993670" sldId="2147484861"/>
              <pc:sldLayoutMk cId="4026987384" sldId="2147484952"/>
              <ac:spMk id="8" creationId="{3E2F9C47-A316-4B0F-8C2E-D42B253351EB}"/>
            </ac:spMkLst>
          </pc:spChg>
          <pc:spChg chg="mod">
            <ac:chgData name="Alessio Terzani" userId="00a1495a-4b52-4cff-b33c-09254933c8d8" providerId="ADAL" clId="{35593DFE-1E23-4715-8449-BB2FFC1B3E4E}" dt="2024-11-12T13:56:04.396" v="745" actId="790"/>
            <ac:spMkLst>
              <pc:docMk/>
              <pc:sldMasterMk cId="2720993670" sldId="2147484861"/>
              <pc:sldLayoutMk cId="4026987384" sldId="2147484952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4.396" v="746" actId="790"/>
            <ac:spMkLst>
              <pc:docMk/>
              <pc:sldMasterMk cId="2720993670" sldId="2147484861"/>
              <pc:sldLayoutMk cId="4026987384" sldId="2147484952"/>
              <ac:spMk id="13" creationId="{61DC6511-5700-4E95-89CA-81484C248C0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743" v="9327"/>
          <pc:sldLayoutMkLst>
            <pc:docMk/>
            <pc:sldMasterMk cId="2720993670" sldId="2147484861"/>
            <pc:sldLayoutMk cId="1840261398" sldId="2147484953"/>
          </pc:sldLayoutMkLst>
          <pc:spChg chg="mod">
            <ac:chgData name="Alessio Terzani" userId="00a1495a-4b52-4cff-b33c-09254933c8d8" providerId="ADAL" clId="{35593DFE-1E23-4715-8449-BB2FFC1B3E4E}" dt="2024-11-12T13:56:04.398" v="749" actId="790"/>
            <ac:spMkLst>
              <pc:docMk/>
              <pc:sldMasterMk cId="2720993670" sldId="2147484861"/>
              <pc:sldLayoutMk cId="1840261398" sldId="214748495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743" v="9327"/>
            <ac:spMkLst>
              <pc:docMk/>
              <pc:sldMasterMk cId="2720993670" sldId="2147484861"/>
              <pc:sldLayoutMk cId="1840261398" sldId="2147484953"/>
              <ac:spMk id="7" creationId="{E08DADFB-44CC-4810-9193-0C9F586CE666}"/>
            </ac:spMkLst>
          </pc:spChg>
          <pc:spChg chg="mod">
            <ac:chgData name="Alessio Terzani" userId="00a1495a-4b52-4cff-b33c-09254933c8d8" providerId="ADAL" clId="{35593DFE-1E23-4715-8449-BB2FFC1B3E4E}" dt="2024-11-12T13:56:04.408" v="753" actId="790"/>
            <ac:spMkLst>
              <pc:docMk/>
              <pc:sldMasterMk cId="2720993670" sldId="2147484861"/>
              <pc:sldLayoutMk cId="1840261398" sldId="2147484953"/>
              <ac:spMk id="8" creationId="{B20F1184-2943-4F17-9C57-995EA2003751}"/>
            </ac:spMkLst>
          </pc:spChg>
          <pc:spChg chg="mod">
            <ac:chgData name="Alessio Terzani" userId="00a1495a-4b52-4cff-b33c-09254933c8d8" providerId="ADAL" clId="{35593DFE-1E23-4715-8449-BB2FFC1B3E4E}" dt="2024-11-12T13:56:04.398" v="750" actId="790"/>
            <ac:spMkLst>
              <pc:docMk/>
              <pc:sldMasterMk cId="2720993670" sldId="2147484861"/>
              <pc:sldLayoutMk cId="1840261398" sldId="2147484953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4.398" v="751" actId="790"/>
            <ac:spMkLst>
              <pc:docMk/>
              <pc:sldMasterMk cId="2720993670" sldId="2147484861"/>
              <pc:sldLayoutMk cId="1840261398" sldId="2147484953"/>
              <ac:spMk id="13" creationId="{61DC6511-5700-4E95-89CA-81484C248C0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754" v="9330"/>
          <pc:sldLayoutMkLst>
            <pc:docMk/>
            <pc:sldMasterMk cId="2720993670" sldId="2147484861"/>
            <pc:sldLayoutMk cId="191866849" sldId="2147484954"/>
          </pc:sldLayoutMkLst>
          <pc:spChg chg="mod">
            <ac:chgData name="Alessio Terzani" userId="00a1495a-4b52-4cff-b33c-09254933c8d8" providerId="ADAL" clId="{35593DFE-1E23-4715-8449-BB2FFC1B3E4E}" dt="2024-11-27T06:13:32.754" v="9330"/>
            <ac:spMkLst>
              <pc:docMk/>
              <pc:sldMasterMk cId="2720993670" sldId="2147484861"/>
              <pc:sldLayoutMk cId="191866849" sldId="2147484954"/>
              <ac:spMk id="4" creationId="{7AB1CD1C-AD0D-4C0E-8012-BDF9F1E4C38B}"/>
            </ac:spMkLst>
          </pc:spChg>
          <pc:spChg chg="mod">
            <ac:chgData name="Alessio Terzani" userId="00a1495a-4b52-4cff-b33c-09254933c8d8" providerId="ADAL" clId="{35593DFE-1E23-4715-8449-BB2FFC1B3E4E}" dt="2024-11-12T13:56:04.408" v="757" actId="790"/>
            <ac:spMkLst>
              <pc:docMk/>
              <pc:sldMasterMk cId="2720993670" sldId="2147484861"/>
              <pc:sldLayoutMk cId="191866849" sldId="2147484954"/>
              <ac:spMk id="5" creationId="{280FD398-9480-44AE-B01C-23BDC7D4B6B7}"/>
            </ac:spMkLst>
          </pc:spChg>
          <pc:spChg chg="mod">
            <ac:chgData name="Alessio Terzani" userId="00a1495a-4b52-4cff-b33c-09254933c8d8" providerId="ADAL" clId="{35593DFE-1E23-4715-8449-BB2FFC1B3E4E}" dt="2024-11-12T13:56:04.408" v="754" actId="790"/>
            <ac:spMkLst>
              <pc:docMk/>
              <pc:sldMasterMk cId="2720993670" sldId="2147484861"/>
              <pc:sldLayoutMk cId="191866849" sldId="2147484954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4.408" v="755" actId="790"/>
            <ac:spMkLst>
              <pc:docMk/>
              <pc:sldMasterMk cId="2720993670" sldId="2147484861"/>
              <pc:sldLayoutMk cId="191866849" sldId="2147484954"/>
              <ac:spMk id="10" creationId="{ED5DEA0B-CF0D-4EE6-B6A8-90BAF3DE8AF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764" v="9333"/>
          <pc:sldLayoutMkLst>
            <pc:docMk/>
            <pc:sldMasterMk cId="2720993670" sldId="2147484861"/>
            <pc:sldLayoutMk cId="3951184359" sldId="2147484955"/>
          </pc:sldLayoutMkLst>
          <pc:spChg chg="mod">
            <ac:chgData name="Alessio Terzani" userId="00a1495a-4b52-4cff-b33c-09254933c8d8" providerId="ADAL" clId="{35593DFE-1E23-4715-8449-BB2FFC1B3E4E}" dt="2024-11-27T06:13:32.764" v="9333"/>
            <ac:spMkLst>
              <pc:docMk/>
              <pc:sldMasterMk cId="2720993670" sldId="2147484861"/>
              <pc:sldLayoutMk cId="3951184359" sldId="2147484955"/>
              <ac:spMk id="3" creationId="{76D5DBE1-F5A0-4F54-BCB1-8A4278408056}"/>
            </ac:spMkLst>
          </pc:spChg>
          <pc:spChg chg="mod">
            <ac:chgData name="Alessio Terzani" userId="00a1495a-4b52-4cff-b33c-09254933c8d8" providerId="ADAL" clId="{35593DFE-1E23-4715-8449-BB2FFC1B3E4E}" dt="2024-11-12T13:56:04.419" v="760" actId="790"/>
            <ac:spMkLst>
              <pc:docMk/>
              <pc:sldMasterMk cId="2720993670" sldId="2147484861"/>
              <pc:sldLayoutMk cId="3951184359" sldId="2147484955"/>
              <ac:spMk id="4" creationId="{EBCE69E9-15BF-463F-B5D4-3C1F6E9F6B53}"/>
            </ac:spMkLst>
          </pc:spChg>
          <pc:spChg chg="mod">
            <ac:chgData name="Alessio Terzani" userId="00a1495a-4b52-4cff-b33c-09254933c8d8" providerId="ADAL" clId="{35593DFE-1E23-4715-8449-BB2FFC1B3E4E}" dt="2024-11-12T13:56:04.416" v="758" actId="790"/>
            <ac:spMkLst>
              <pc:docMk/>
              <pc:sldMasterMk cId="2720993670" sldId="2147484861"/>
              <pc:sldLayoutMk cId="3951184359" sldId="2147484955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774" v="9336"/>
          <pc:sldLayoutMkLst>
            <pc:docMk/>
            <pc:sldMasterMk cId="2720993670" sldId="2147484861"/>
            <pc:sldLayoutMk cId="325861589" sldId="2147484956"/>
          </pc:sldLayoutMkLst>
          <pc:spChg chg="mod">
            <ac:chgData name="Alessio Terzani" userId="00a1495a-4b52-4cff-b33c-09254933c8d8" providerId="ADAL" clId="{35593DFE-1E23-4715-8449-BB2FFC1B3E4E}" dt="2024-11-27T06:13:32.774" v="9336"/>
            <ac:spMkLst>
              <pc:docMk/>
              <pc:sldMasterMk cId="2720993670" sldId="2147484861"/>
              <pc:sldLayoutMk cId="325861589" sldId="2147484956"/>
              <ac:spMk id="2" creationId="{69F42FFA-3DFB-4DB2-A942-F02200203C82}"/>
            </ac:spMkLst>
          </pc:spChg>
          <pc:spChg chg="mod">
            <ac:chgData name="Alessio Terzani" userId="00a1495a-4b52-4cff-b33c-09254933c8d8" providerId="ADAL" clId="{35593DFE-1E23-4715-8449-BB2FFC1B3E4E}" dt="2024-11-12T13:56:04.419" v="762" actId="790"/>
            <ac:spMkLst>
              <pc:docMk/>
              <pc:sldMasterMk cId="2720993670" sldId="2147484861"/>
              <pc:sldLayoutMk cId="325861589" sldId="2147484956"/>
              <ac:spMk id="3" creationId="{1B42E3D4-F1BA-4FA4-8629-042A5D955B2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786" v="9339"/>
          <pc:sldLayoutMkLst>
            <pc:docMk/>
            <pc:sldMasterMk cId="2720993670" sldId="2147484861"/>
            <pc:sldLayoutMk cId="2695054357" sldId="2147484957"/>
          </pc:sldLayoutMkLst>
          <pc:spChg chg="mod">
            <ac:chgData name="Alessio Terzani" userId="00a1495a-4b52-4cff-b33c-09254933c8d8" providerId="ADAL" clId="{35593DFE-1E23-4715-8449-BB2FFC1B3E4E}" dt="2024-11-27T06:13:32.786" v="9339"/>
            <ac:spMkLst>
              <pc:docMk/>
              <pc:sldMasterMk cId="2720993670" sldId="2147484861"/>
              <pc:sldLayoutMk cId="2695054357" sldId="2147484957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4.419" v="763" actId="790"/>
            <ac:spMkLst>
              <pc:docMk/>
              <pc:sldMasterMk cId="2720993670" sldId="2147484861"/>
              <pc:sldLayoutMk cId="2695054357" sldId="214748495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427" v="765" actId="790"/>
            <ac:spMkLst>
              <pc:docMk/>
              <pc:sldMasterMk cId="2720993670" sldId="2147484861"/>
              <pc:sldLayoutMk cId="2695054357" sldId="2147484957"/>
              <ac:spMk id="5" creationId="{CA0A38D4-B093-4CE6-9935-648A137BFEC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796" v="9342"/>
          <pc:sldLayoutMkLst>
            <pc:docMk/>
            <pc:sldMasterMk cId="2720993670" sldId="2147484861"/>
            <pc:sldLayoutMk cId="2297057307" sldId="2147484958"/>
          </pc:sldLayoutMkLst>
          <pc:spChg chg="mod">
            <ac:chgData name="Alessio Terzani" userId="00a1495a-4b52-4cff-b33c-09254933c8d8" providerId="ADAL" clId="{35593DFE-1E23-4715-8449-BB2FFC1B3E4E}" dt="2024-11-12T13:56:04.429" v="766" actId="790"/>
            <ac:spMkLst>
              <pc:docMk/>
              <pc:sldMasterMk cId="2720993670" sldId="2147484861"/>
              <pc:sldLayoutMk cId="2297057307" sldId="2147484958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429" v="767" actId="790"/>
            <ac:spMkLst>
              <pc:docMk/>
              <pc:sldMasterMk cId="2720993670" sldId="2147484861"/>
              <pc:sldLayoutMk cId="2297057307" sldId="214748495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796" v="9342"/>
            <ac:spMkLst>
              <pc:docMk/>
              <pc:sldMasterMk cId="2720993670" sldId="2147484861"/>
              <pc:sldLayoutMk cId="2297057307" sldId="2147484958"/>
              <ac:spMk id="5" creationId="{56BFCB29-C939-4442-981C-DE6A97866D13}"/>
            </ac:spMkLst>
          </pc:spChg>
          <pc:spChg chg="mod">
            <ac:chgData name="Alessio Terzani" userId="00a1495a-4b52-4cff-b33c-09254933c8d8" providerId="ADAL" clId="{35593DFE-1E23-4715-8449-BB2FFC1B3E4E}" dt="2024-11-12T13:56:04.429" v="769" actId="790"/>
            <ac:spMkLst>
              <pc:docMk/>
              <pc:sldMasterMk cId="2720993670" sldId="2147484861"/>
              <pc:sldLayoutMk cId="2297057307" sldId="2147484958"/>
              <ac:spMk id="7" creationId="{CDFB9A14-FAD3-478A-957D-C7B532F6669C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06" v="9345"/>
          <pc:sldLayoutMkLst>
            <pc:docMk/>
            <pc:sldMasterMk cId="2720993670" sldId="2147484861"/>
            <pc:sldLayoutMk cId="2052704094" sldId="2147484959"/>
          </pc:sldLayoutMkLst>
          <pc:spChg chg="mod">
            <ac:chgData name="Alessio Terzani" userId="00a1495a-4b52-4cff-b33c-09254933c8d8" providerId="ADAL" clId="{35593DFE-1E23-4715-8449-BB2FFC1B3E4E}" dt="2024-11-12T13:56:04.429" v="770" actId="790"/>
            <ac:spMkLst>
              <pc:docMk/>
              <pc:sldMasterMk cId="2720993670" sldId="2147484861"/>
              <pc:sldLayoutMk cId="2052704094" sldId="214748495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429" v="771" actId="790"/>
            <ac:spMkLst>
              <pc:docMk/>
              <pc:sldMasterMk cId="2720993670" sldId="2147484861"/>
              <pc:sldLayoutMk cId="2052704094" sldId="214748495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806" v="9345"/>
            <ac:spMkLst>
              <pc:docMk/>
              <pc:sldMasterMk cId="2720993670" sldId="2147484861"/>
              <pc:sldLayoutMk cId="2052704094" sldId="2147484959"/>
              <ac:spMk id="5" creationId="{D4262351-4A54-4EAA-990E-D909E1CAD758}"/>
            </ac:spMkLst>
          </pc:spChg>
          <pc:spChg chg="mod">
            <ac:chgData name="Alessio Terzani" userId="00a1495a-4b52-4cff-b33c-09254933c8d8" providerId="ADAL" clId="{35593DFE-1E23-4715-8449-BB2FFC1B3E4E}" dt="2024-11-12T13:56:04.439" v="773" actId="790"/>
            <ac:spMkLst>
              <pc:docMk/>
              <pc:sldMasterMk cId="2720993670" sldId="2147484861"/>
              <pc:sldLayoutMk cId="2052704094" sldId="2147484959"/>
              <ac:spMk id="7" creationId="{26AD250A-4DBC-40DE-AFFC-E7624FE87538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15" v="9348"/>
          <pc:sldLayoutMkLst>
            <pc:docMk/>
            <pc:sldMasterMk cId="2720993670" sldId="2147484861"/>
            <pc:sldLayoutMk cId="2855465817" sldId="2147484960"/>
          </pc:sldLayoutMkLst>
          <pc:spChg chg="mod">
            <ac:chgData name="Alessio Terzani" userId="00a1495a-4b52-4cff-b33c-09254933c8d8" providerId="ADAL" clId="{35593DFE-1E23-4715-8449-BB2FFC1B3E4E}" dt="2024-11-12T13:56:04.439" v="774" actId="790"/>
            <ac:spMkLst>
              <pc:docMk/>
              <pc:sldMasterMk cId="2720993670" sldId="2147484861"/>
              <pc:sldLayoutMk cId="2855465817" sldId="2147484960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439" v="775" actId="790"/>
            <ac:spMkLst>
              <pc:docMk/>
              <pc:sldMasterMk cId="2720993670" sldId="2147484861"/>
              <pc:sldLayoutMk cId="2855465817" sldId="214748496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815" v="9348"/>
            <ac:spMkLst>
              <pc:docMk/>
              <pc:sldMasterMk cId="2720993670" sldId="2147484861"/>
              <pc:sldLayoutMk cId="2855465817" sldId="2147484960"/>
              <ac:spMk id="5" creationId="{128B6DA1-0170-4C5B-ABCB-83F1E4B0ECBB}"/>
            </ac:spMkLst>
          </pc:spChg>
          <pc:spChg chg="mod">
            <ac:chgData name="Alessio Terzani" userId="00a1495a-4b52-4cff-b33c-09254933c8d8" providerId="ADAL" clId="{35593DFE-1E23-4715-8449-BB2FFC1B3E4E}" dt="2024-11-12T13:56:04.439" v="777" actId="790"/>
            <ac:spMkLst>
              <pc:docMk/>
              <pc:sldMasterMk cId="2720993670" sldId="2147484861"/>
              <pc:sldLayoutMk cId="2855465817" sldId="2147484960"/>
              <ac:spMk id="7" creationId="{1DDC2944-9064-423F-8989-C84E9A8FA79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27" v="9351"/>
          <pc:sldLayoutMkLst>
            <pc:docMk/>
            <pc:sldMasterMk cId="2720993670" sldId="2147484861"/>
            <pc:sldLayoutMk cId="396369952" sldId="2147484961"/>
          </pc:sldLayoutMkLst>
          <pc:spChg chg="mod">
            <ac:chgData name="Alessio Terzani" userId="00a1495a-4b52-4cff-b33c-09254933c8d8" providerId="ADAL" clId="{35593DFE-1E23-4715-8449-BB2FFC1B3E4E}" dt="2024-11-12T13:56:04.439" v="778" actId="790"/>
            <ac:spMkLst>
              <pc:docMk/>
              <pc:sldMasterMk cId="2720993670" sldId="2147484861"/>
              <pc:sldLayoutMk cId="396369952" sldId="2147484961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447" v="779" actId="790"/>
            <ac:spMkLst>
              <pc:docMk/>
              <pc:sldMasterMk cId="2720993670" sldId="2147484861"/>
              <pc:sldLayoutMk cId="396369952" sldId="214748496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827" v="9351"/>
            <ac:spMkLst>
              <pc:docMk/>
              <pc:sldMasterMk cId="2720993670" sldId="2147484861"/>
              <pc:sldLayoutMk cId="396369952" sldId="2147484961"/>
              <ac:spMk id="5" creationId="{8F93BC53-EE81-4467-94F1-401BB6631310}"/>
            </ac:spMkLst>
          </pc:spChg>
          <pc:spChg chg="mod">
            <ac:chgData name="Alessio Terzani" userId="00a1495a-4b52-4cff-b33c-09254933c8d8" providerId="ADAL" clId="{35593DFE-1E23-4715-8449-BB2FFC1B3E4E}" dt="2024-11-12T13:56:04.449" v="781" actId="790"/>
            <ac:spMkLst>
              <pc:docMk/>
              <pc:sldMasterMk cId="2720993670" sldId="2147484861"/>
              <pc:sldLayoutMk cId="396369952" sldId="2147484961"/>
              <ac:spMk id="7" creationId="{28FE6F9E-68CB-4EDC-92EF-E3371EEA23D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35" v="9354"/>
          <pc:sldLayoutMkLst>
            <pc:docMk/>
            <pc:sldMasterMk cId="2720993670" sldId="2147484861"/>
            <pc:sldLayoutMk cId="2740566882" sldId="2147484962"/>
          </pc:sldLayoutMkLst>
          <pc:spChg chg="mod">
            <ac:chgData name="Alessio Terzani" userId="00a1495a-4b52-4cff-b33c-09254933c8d8" providerId="ADAL" clId="{35593DFE-1E23-4715-8449-BB2FFC1B3E4E}" dt="2024-11-12T13:56:04.449" v="782" actId="790"/>
            <ac:spMkLst>
              <pc:docMk/>
              <pc:sldMasterMk cId="2720993670" sldId="2147484861"/>
              <pc:sldLayoutMk cId="2740566882" sldId="2147484962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449" v="783" actId="790"/>
            <ac:spMkLst>
              <pc:docMk/>
              <pc:sldMasterMk cId="2720993670" sldId="2147484861"/>
              <pc:sldLayoutMk cId="2740566882" sldId="214748496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835" v="9354"/>
            <ac:spMkLst>
              <pc:docMk/>
              <pc:sldMasterMk cId="2720993670" sldId="2147484861"/>
              <pc:sldLayoutMk cId="2740566882" sldId="2147484962"/>
              <ac:spMk id="5" creationId="{064BC3BB-EB1F-4C03-845A-197D7CB3D7FF}"/>
            </ac:spMkLst>
          </pc:spChg>
          <pc:spChg chg="mod">
            <ac:chgData name="Alessio Terzani" userId="00a1495a-4b52-4cff-b33c-09254933c8d8" providerId="ADAL" clId="{35593DFE-1E23-4715-8449-BB2FFC1B3E4E}" dt="2024-11-12T13:56:04.449" v="785" actId="790"/>
            <ac:spMkLst>
              <pc:docMk/>
              <pc:sldMasterMk cId="2720993670" sldId="2147484861"/>
              <pc:sldLayoutMk cId="2740566882" sldId="2147484962"/>
              <ac:spMk id="7" creationId="{10F60CD3-0F2D-42D6-B39D-C861213831E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37" v="9357"/>
          <pc:sldLayoutMkLst>
            <pc:docMk/>
            <pc:sldMasterMk cId="2720993670" sldId="2147484861"/>
            <pc:sldLayoutMk cId="2342555984" sldId="2147484963"/>
          </pc:sldLayoutMkLst>
          <pc:spChg chg="mod">
            <ac:chgData name="Alessio Terzani" userId="00a1495a-4b52-4cff-b33c-09254933c8d8" providerId="ADAL" clId="{35593DFE-1E23-4715-8449-BB2FFC1B3E4E}" dt="2024-11-12T13:56:04.458" v="786" actId="790"/>
            <ac:spMkLst>
              <pc:docMk/>
              <pc:sldMasterMk cId="2720993670" sldId="2147484861"/>
              <pc:sldLayoutMk cId="2342555984" sldId="2147484963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460" v="787" actId="790"/>
            <ac:spMkLst>
              <pc:docMk/>
              <pc:sldMasterMk cId="2720993670" sldId="2147484861"/>
              <pc:sldLayoutMk cId="2342555984" sldId="214748496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837" v="9357"/>
            <ac:spMkLst>
              <pc:docMk/>
              <pc:sldMasterMk cId="2720993670" sldId="2147484861"/>
              <pc:sldLayoutMk cId="2342555984" sldId="2147484963"/>
              <ac:spMk id="5" creationId="{EE432ACF-022C-4E4D-A91E-50BCA41421CC}"/>
            </ac:spMkLst>
          </pc:spChg>
          <pc:spChg chg="mod">
            <ac:chgData name="Alessio Terzani" userId="00a1495a-4b52-4cff-b33c-09254933c8d8" providerId="ADAL" clId="{35593DFE-1E23-4715-8449-BB2FFC1B3E4E}" dt="2024-11-12T13:56:04.460" v="789" actId="790"/>
            <ac:spMkLst>
              <pc:docMk/>
              <pc:sldMasterMk cId="2720993670" sldId="2147484861"/>
              <pc:sldLayoutMk cId="2342555984" sldId="2147484963"/>
              <ac:spMk id="7" creationId="{5B4E638F-9BC6-4741-A3D8-E259C93F0F0D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47" v="9360"/>
          <pc:sldLayoutMkLst>
            <pc:docMk/>
            <pc:sldMasterMk cId="2720993670" sldId="2147484861"/>
            <pc:sldLayoutMk cId="2854770639" sldId="2147484964"/>
          </pc:sldLayoutMkLst>
          <pc:spChg chg="mod">
            <ac:chgData name="Alessio Terzani" userId="00a1495a-4b52-4cff-b33c-09254933c8d8" providerId="ADAL" clId="{35593DFE-1E23-4715-8449-BB2FFC1B3E4E}" dt="2024-11-12T13:56:04.460" v="790" actId="790"/>
            <ac:spMkLst>
              <pc:docMk/>
              <pc:sldMasterMk cId="2720993670" sldId="2147484861"/>
              <pc:sldLayoutMk cId="2854770639" sldId="2147484964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468" v="791" actId="790"/>
            <ac:spMkLst>
              <pc:docMk/>
              <pc:sldMasterMk cId="2720993670" sldId="2147484861"/>
              <pc:sldLayoutMk cId="2854770639" sldId="214748496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847" v="9360"/>
            <ac:spMkLst>
              <pc:docMk/>
              <pc:sldMasterMk cId="2720993670" sldId="2147484861"/>
              <pc:sldLayoutMk cId="2854770639" sldId="2147484964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4.470" v="793" actId="790"/>
            <ac:spMkLst>
              <pc:docMk/>
              <pc:sldMasterMk cId="2720993670" sldId="2147484861"/>
              <pc:sldLayoutMk cId="2854770639" sldId="2147484964"/>
              <ac:spMk id="7" creationId="{4EDD5C80-CD72-4597-8F70-395B8174120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66" v="9363"/>
          <pc:sldLayoutMkLst>
            <pc:docMk/>
            <pc:sldMasterMk cId="2720993670" sldId="2147484861"/>
            <pc:sldLayoutMk cId="3476977166" sldId="2147484965"/>
          </pc:sldLayoutMkLst>
          <pc:spChg chg="mod">
            <ac:chgData name="Alessio Terzani" userId="00a1495a-4b52-4cff-b33c-09254933c8d8" providerId="ADAL" clId="{35593DFE-1E23-4715-8449-BB2FFC1B3E4E}" dt="2024-11-12T13:56:04.470" v="795" actId="790"/>
            <ac:spMkLst>
              <pc:docMk/>
              <pc:sldMasterMk cId="2720993670" sldId="2147484861"/>
              <pc:sldLayoutMk cId="3476977166" sldId="2147484965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4.470" v="794" actId="790"/>
            <ac:spMkLst>
              <pc:docMk/>
              <pc:sldMasterMk cId="2720993670" sldId="2147484861"/>
              <pc:sldLayoutMk cId="3476977166" sldId="2147484965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866" v="9363"/>
            <ac:spMkLst>
              <pc:docMk/>
              <pc:sldMasterMk cId="2720993670" sldId="2147484861"/>
              <pc:sldLayoutMk cId="3476977166" sldId="2147484965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4.478" v="797" actId="790"/>
            <ac:spMkLst>
              <pc:docMk/>
              <pc:sldMasterMk cId="2720993670" sldId="2147484861"/>
              <pc:sldLayoutMk cId="3476977166" sldId="2147484965"/>
              <ac:spMk id="11" creationId="{87C4DFC4-62BA-4C52-B36B-44A75684A81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76" v="9366"/>
          <pc:sldLayoutMkLst>
            <pc:docMk/>
            <pc:sldMasterMk cId="2720993670" sldId="2147484861"/>
            <pc:sldLayoutMk cId="1398922935" sldId="2147484966"/>
          </pc:sldLayoutMkLst>
          <pc:spChg chg="mod">
            <ac:chgData name="Alessio Terzani" userId="00a1495a-4b52-4cff-b33c-09254933c8d8" providerId="ADAL" clId="{35593DFE-1E23-4715-8449-BB2FFC1B3E4E}" dt="2024-11-12T13:56:04.481" v="799" actId="790"/>
            <ac:spMkLst>
              <pc:docMk/>
              <pc:sldMasterMk cId="2720993670" sldId="2147484861"/>
              <pc:sldLayoutMk cId="1398922935" sldId="2147484966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4.481" v="798" actId="790"/>
            <ac:spMkLst>
              <pc:docMk/>
              <pc:sldMasterMk cId="2720993670" sldId="2147484861"/>
              <pc:sldLayoutMk cId="1398922935" sldId="2147484966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876" v="9366"/>
            <ac:spMkLst>
              <pc:docMk/>
              <pc:sldMasterMk cId="2720993670" sldId="2147484861"/>
              <pc:sldLayoutMk cId="1398922935" sldId="2147484966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4.481" v="801" actId="790"/>
            <ac:spMkLst>
              <pc:docMk/>
              <pc:sldMasterMk cId="2720993670" sldId="2147484861"/>
              <pc:sldLayoutMk cId="1398922935" sldId="2147484966"/>
              <ac:spMk id="11" creationId="{87C4DFC4-62BA-4C52-B36B-44A75684A81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86" v="9369"/>
          <pc:sldLayoutMkLst>
            <pc:docMk/>
            <pc:sldMasterMk cId="2720993670" sldId="2147484861"/>
            <pc:sldLayoutMk cId="3182389094" sldId="2147484967"/>
          </pc:sldLayoutMkLst>
          <pc:spChg chg="mod">
            <ac:chgData name="Alessio Terzani" userId="00a1495a-4b52-4cff-b33c-09254933c8d8" providerId="ADAL" clId="{35593DFE-1E23-4715-8449-BB2FFC1B3E4E}" dt="2024-11-12T13:56:04.491" v="803" actId="790"/>
            <ac:spMkLst>
              <pc:docMk/>
              <pc:sldMasterMk cId="2720993670" sldId="2147484861"/>
              <pc:sldLayoutMk cId="3182389094" sldId="2147484967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4.481" v="802" actId="790"/>
            <ac:spMkLst>
              <pc:docMk/>
              <pc:sldMasterMk cId="2720993670" sldId="2147484861"/>
              <pc:sldLayoutMk cId="3182389094" sldId="2147484967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27T06:13:32.886" v="9369"/>
            <ac:spMkLst>
              <pc:docMk/>
              <pc:sldMasterMk cId="2720993670" sldId="2147484861"/>
              <pc:sldLayoutMk cId="3182389094" sldId="2147484967"/>
              <ac:spMk id="7" creationId="{DB8BC610-C1B0-4C6A-B5C2-80DA487CE5DE}"/>
            </ac:spMkLst>
          </pc:spChg>
          <pc:spChg chg="mod">
            <ac:chgData name="Alessio Terzani" userId="00a1495a-4b52-4cff-b33c-09254933c8d8" providerId="ADAL" clId="{35593DFE-1E23-4715-8449-BB2FFC1B3E4E}" dt="2024-11-12T13:56:04.491" v="805" actId="790"/>
            <ac:spMkLst>
              <pc:docMk/>
              <pc:sldMasterMk cId="2720993670" sldId="2147484861"/>
              <pc:sldLayoutMk cId="3182389094" sldId="2147484967"/>
              <ac:spMk id="9" creationId="{F5902C4D-6221-4E36-A2F9-055DD294206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896" v="9372"/>
          <pc:sldLayoutMkLst>
            <pc:docMk/>
            <pc:sldMasterMk cId="2720993670" sldId="2147484861"/>
            <pc:sldLayoutMk cId="2105214704" sldId="2147484968"/>
          </pc:sldLayoutMkLst>
          <pc:spChg chg="mod">
            <ac:chgData name="Alessio Terzani" userId="00a1495a-4b52-4cff-b33c-09254933c8d8" providerId="ADAL" clId="{35593DFE-1E23-4715-8449-BB2FFC1B3E4E}" dt="2024-11-12T13:56:04.499" v="807" actId="790"/>
            <ac:spMkLst>
              <pc:docMk/>
              <pc:sldMasterMk cId="2720993670" sldId="2147484861"/>
              <pc:sldLayoutMk cId="2105214704" sldId="214748496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491" v="806" actId="790"/>
            <ac:spMkLst>
              <pc:docMk/>
              <pc:sldMasterMk cId="2720993670" sldId="2147484861"/>
              <pc:sldLayoutMk cId="2105214704" sldId="2147484968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27T06:13:32.896" v="9372"/>
            <ac:spMkLst>
              <pc:docMk/>
              <pc:sldMasterMk cId="2720993670" sldId="2147484861"/>
              <pc:sldLayoutMk cId="2105214704" sldId="2147484968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4.502" v="809" actId="790"/>
            <ac:spMkLst>
              <pc:docMk/>
              <pc:sldMasterMk cId="2720993670" sldId="2147484861"/>
              <pc:sldLayoutMk cId="2105214704" sldId="2147484968"/>
              <ac:spMk id="8" creationId="{E735C405-D694-4150-B4C4-0B84A1A5CAE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908" v="9375"/>
          <pc:sldLayoutMkLst>
            <pc:docMk/>
            <pc:sldMasterMk cId="2720993670" sldId="2147484861"/>
            <pc:sldLayoutMk cId="85902622" sldId="2147484969"/>
          </pc:sldLayoutMkLst>
          <pc:spChg chg="mod">
            <ac:chgData name="Alessio Terzani" userId="00a1495a-4b52-4cff-b33c-09254933c8d8" providerId="ADAL" clId="{35593DFE-1E23-4715-8449-BB2FFC1B3E4E}" dt="2024-11-12T13:56:04.502" v="812" actId="790"/>
            <ac:spMkLst>
              <pc:docMk/>
              <pc:sldMasterMk cId="2720993670" sldId="2147484861"/>
              <pc:sldLayoutMk cId="85902622" sldId="2147484969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4.502" v="811" actId="790"/>
            <ac:spMkLst>
              <pc:docMk/>
              <pc:sldMasterMk cId="2720993670" sldId="2147484861"/>
              <pc:sldLayoutMk cId="85902622" sldId="214748496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02" v="810" actId="790"/>
            <ac:spMkLst>
              <pc:docMk/>
              <pc:sldMasterMk cId="2720993670" sldId="2147484861"/>
              <pc:sldLayoutMk cId="85902622" sldId="214748496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908" v="9375"/>
            <ac:spMkLst>
              <pc:docMk/>
              <pc:sldMasterMk cId="2720993670" sldId="2147484861"/>
              <pc:sldLayoutMk cId="85902622" sldId="2147484969"/>
              <ac:spMk id="9" creationId="{4372D240-75C4-4747-BB0C-CDA1A95650A3}"/>
            </ac:spMkLst>
          </pc:spChg>
          <pc:spChg chg="mod">
            <ac:chgData name="Alessio Terzani" userId="00a1495a-4b52-4cff-b33c-09254933c8d8" providerId="ADAL" clId="{35593DFE-1E23-4715-8449-BB2FFC1B3E4E}" dt="2024-11-12T13:56:04.510" v="814" actId="790"/>
            <ac:spMkLst>
              <pc:docMk/>
              <pc:sldMasterMk cId="2720993670" sldId="2147484861"/>
              <pc:sldLayoutMk cId="85902622" sldId="2147484969"/>
              <ac:spMk id="12" creationId="{DDD81FA4-E9EC-4B93-8FAA-8C7EE9DC027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919" v="9378"/>
          <pc:sldLayoutMkLst>
            <pc:docMk/>
            <pc:sldMasterMk cId="2720993670" sldId="2147484861"/>
            <pc:sldLayoutMk cId="1915161070" sldId="2147484970"/>
          </pc:sldLayoutMkLst>
          <pc:spChg chg="mod">
            <ac:chgData name="Alessio Terzani" userId="00a1495a-4b52-4cff-b33c-09254933c8d8" providerId="ADAL" clId="{35593DFE-1E23-4715-8449-BB2FFC1B3E4E}" dt="2024-11-12T13:56:04.512" v="816" actId="790"/>
            <ac:spMkLst>
              <pc:docMk/>
              <pc:sldMasterMk cId="2720993670" sldId="2147484861"/>
              <pc:sldLayoutMk cId="1915161070" sldId="214748497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12" v="815" actId="790"/>
            <ac:spMkLst>
              <pc:docMk/>
              <pc:sldMasterMk cId="2720993670" sldId="2147484861"/>
              <pc:sldLayoutMk cId="1915161070" sldId="2147484970"/>
              <ac:spMk id="5" creationId="{4ACB62A1-CC4A-4B59-B1D8-ED86B77D9A3A}"/>
            </ac:spMkLst>
          </pc:spChg>
          <pc:spChg chg="mod">
            <ac:chgData name="Alessio Terzani" userId="00a1495a-4b52-4cff-b33c-09254933c8d8" providerId="ADAL" clId="{35593DFE-1E23-4715-8449-BB2FFC1B3E4E}" dt="2024-11-27T06:13:32.919" v="9378"/>
            <ac:spMkLst>
              <pc:docMk/>
              <pc:sldMasterMk cId="2720993670" sldId="2147484861"/>
              <pc:sldLayoutMk cId="1915161070" sldId="2147484970"/>
              <ac:spMk id="7" creationId="{8D51E95B-B5A6-40B6-97CB-5F0FE563EB1D}"/>
            </ac:spMkLst>
          </pc:spChg>
          <pc:spChg chg="mod">
            <ac:chgData name="Alessio Terzani" userId="00a1495a-4b52-4cff-b33c-09254933c8d8" providerId="ADAL" clId="{35593DFE-1E23-4715-8449-BB2FFC1B3E4E}" dt="2024-11-12T13:56:04.512" v="818" actId="790"/>
            <ac:spMkLst>
              <pc:docMk/>
              <pc:sldMasterMk cId="2720993670" sldId="2147484861"/>
              <pc:sldLayoutMk cId="1915161070" sldId="2147484970"/>
              <ac:spMk id="11" creationId="{FF233E17-CA98-40A3-BA47-478F1A44B299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937" v="9381"/>
          <pc:sldLayoutMkLst>
            <pc:docMk/>
            <pc:sldMasterMk cId="2720993670" sldId="2147484861"/>
            <pc:sldLayoutMk cId="946178712" sldId="2147484971"/>
          </pc:sldLayoutMkLst>
          <pc:spChg chg="mod">
            <ac:chgData name="Alessio Terzani" userId="00a1495a-4b52-4cff-b33c-09254933c8d8" providerId="ADAL" clId="{35593DFE-1E23-4715-8449-BB2FFC1B3E4E}" dt="2024-11-12T13:56:04.523" v="821" actId="790"/>
            <ac:spMkLst>
              <pc:docMk/>
              <pc:sldMasterMk cId="2720993670" sldId="2147484861"/>
              <pc:sldLayoutMk cId="946178712" sldId="2147484971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4.523" v="820" actId="790"/>
            <ac:spMkLst>
              <pc:docMk/>
              <pc:sldMasterMk cId="2720993670" sldId="2147484861"/>
              <pc:sldLayoutMk cId="946178712" sldId="214748497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20" v="819" actId="790"/>
            <ac:spMkLst>
              <pc:docMk/>
              <pc:sldMasterMk cId="2720993670" sldId="2147484861"/>
              <pc:sldLayoutMk cId="946178712" sldId="214748497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937" v="9381"/>
            <ac:spMkLst>
              <pc:docMk/>
              <pc:sldMasterMk cId="2720993670" sldId="2147484861"/>
              <pc:sldLayoutMk cId="946178712" sldId="2147484971"/>
              <ac:spMk id="11" creationId="{4137CA89-AFF7-46A6-A978-5D6CF4C2A39A}"/>
            </ac:spMkLst>
          </pc:spChg>
          <pc:spChg chg="mod">
            <ac:chgData name="Alessio Terzani" userId="00a1495a-4b52-4cff-b33c-09254933c8d8" providerId="ADAL" clId="{35593DFE-1E23-4715-8449-BB2FFC1B3E4E}" dt="2024-11-12T13:56:04.523" v="823" actId="790"/>
            <ac:spMkLst>
              <pc:docMk/>
              <pc:sldMasterMk cId="2720993670" sldId="2147484861"/>
              <pc:sldLayoutMk cId="946178712" sldId="2147484971"/>
              <ac:spMk id="12" creationId="{7D53C9C0-925C-4E10-98AB-FC8F3B8CF04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949" v="9384"/>
          <pc:sldLayoutMkLst>
            <pc:docMk/>
            <pc:sldMasterMk cId="2720993670" sldId="2147484861"/>
            <pc:sldLayoutMk cId="1380445876" sldId="2147484972"/>
          </pc:sldLayoutMkLst>
          <pc:spChg chg="mod">
            <ac:chgData name="Alessio Terzani" userId="00a1495a-4b52-4cff-b33c-09254933c8d8" providerId="ADAL" clId="{35593DFE-1E23-4715-8449-BB2FFC1B3E4E}" dt="2024-11-12T13:56:04.533" v="825" actId="790"/>
            <ac:spMkLst>
              <pc:docMk/>
              <pc:sldMasterMk cId="2720993670" sldId="2147484861"/>
              <pc:sldLayoutMk cId="1380445876" sldId="214748497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33" v="826" actId="790"/>
            <ac:spMkLst>
              <pc:docMk/>
              <pc:sldMasterMk cId="2720993670" sldId="2147484861"/>
              <pc:sldLayoutMk cId="1380445876" sldId="214748497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31" v="824" actId="790"/>
            <ac:spMkLst>
              <pc:docMk/>
              <pc:sldMasterMk cId="2720993670" sldId="2147484861"/>
              <pc:sldLayoutMk cId="1380445876" sldId="2147484972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27T06:13:32.949" v="9384"/>
            <ac:spMkLst>
              <pc:docMk/>
              <pc:sldMasterMk cId="2720993670" sldId="2147484861"/>
              <pc:sldLayoutMk cId="1380445876" sldId="2147484972"/>
              <ac:spMk id="8" creationId="{53797230-5A6C-4718-8C90-CB9F2709B382}"/>
            </ac:spMkLst>
          </pc:spChg>
          <pc:spChg chg="mod">
            <ac:chgData name="Alessio Terzani" userId="00a1495a-4b52-4cff-b33c-09254933c8d8" providerId="ADAL" clId="{35593DFE-1E23-4715-8449-BB2FFC1B3E4E}" dt="2024-11-12T13:56:04.533" v="828" actId="790"/>
            <ac:spMkLst>
              <pc:docMk/>
              <pc:sldMasterMk cId="2720993670" sldId="2147484861"/>
              <pc:sldLayoutMk cId="1380445876" sldId="2147484972"/>
              <ac:spMk id="9" creationId="{F6894424-A363-4771-BFDF-A3CD35CCD7D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968" v="9387"/>
          <pc:sldLayoutMkLst>
            <pc:docMk/>
            <pc:sldMasterMk cId="2720993670" sldId="2147484861"/>
            <pc:sldLayoutMk cId="3534545549" sldId="2147484973"/>
          </pc:sldLayoutMkLst>
          <pc:spChg chg="mod">
            <ac:chgData name="Alessio Terzani" userId="00a1495a-4b52-4cff-b33c-09254933c8d8" providerId="ADAL" clId="{35593DFE-1E23-4715-8449-BB2FFC1B3E4E}" dt="2024-11-12T13:56:04.544" v="831" actId="790"/>
            <ac:spMkLst>
              <pc:docMk/>
              <pc:sldMasterMk cId="2720993670" sldId="2147484861"/>
              <pc:sldLayoutMk cId="3534545549" sldId="2147484973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33" v="829" actId="790"/>
            <ac:spMkLst>
              <pc:docMk/>
              <pc:sldMasterMk cId="2720993670" sldId="2147484861"/>
              <pc:sldLayoutMk cId="3534545549" sldId="2147484973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4.544" v="830" actId="790"/>
            <ac:spMkLst>
              <pc:docMk/>
              <pc:sldMasterMk cId="2720993670" sldId="2147484861"/>
              <pc:sldLayoutMk cId="3534545549" sldId="2147484973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2.968" v="9387"/>
            <ac:spMkLst>
              <pc:docMk/>
              <pc:sldMasterMk cId="2720993670" sldId="2147484861"/>
              <pc:sldLayoutMk cId="3534545549" sldId="2147484973"/>
              <ac:spMk id="9" creationId="{00E7BBCA-E768-4FD9-82EA-328297783367}"/>
            </ac:spMkLst>
          </pc:spChg>
          <pc:spChg chg="mod">
            <ac:chgData name="Alessio Terzani" userId="00a1495a-4b52-4cff-b33c-09254933c8d8" providerId="ADAL" clId="{35593DFE-1E23-4715-8449-BB2FFC1B3E4E}" dt="2024-11-12T13:56:04.544" v="833" actId="790"/>
            <ac:spMkLst>
              <pc:docMk/>
              <pc:sldMasterMk cId="2720993670" sldId="2147484861"/>
              <pc:sldLayoutMk cId="3534545549" sldId="2147484973"/>
              <ac:spMk id="11" creationId="{A72F0A55-0A74-4EC8-A6C3-6ADA907353C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980" v="9390"/>
          <pc:sldLayoutMkLst>
            <pc:docMk/>
            <pc:sldMasterMk cId="2720993670" sldId="2147484861"/>
            <pc:sldLayoutMk cId="2990166651" sldId="2147484974"/>
          </pc:sldLayoutMkLst>
          <pc:spChg chg="mod">
            <ac:chgData name="Alessio Terzani" userId="00a1495a-4b52-4cff-b33c-09254933c8d8" providerId="ADAL" clId="{35593DFE-1E23-4715-8449-BB2FFC1B3E4E}" dt="2024-11-12T13:56:04.554" v="835" actId="790"/>
            <ac:spMkLst>
              <pc:docMk/>
              <pc:sldMasterMk cId="2720993670" sldId="2147484861"/>
              <pc:sldLayoutMk cId="2990166651" sldId="2147484974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54" v="836" actId="790"/>
            <ac:spMkLst>
              <pc:docMk/>
              <pc:sldMasterMk cId="2720993670" sldId="2147484861"/>
              <pc:sldLayoutMk cId="2990166651" sldId="214748497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52" v="834" actId="790"/>
            <ac:spMkLst>
              <pc:docMk/>
              <pc:sldMasterMk cId="2720993670" sldId="2147484861"/>
              <pc:sldLayoutMk cId="2990166651" sldId="2147484974"/>
              <ac:spMk id="6" creationId="{A05AB2F5-3C8F-45BD-81CB-45EC98D4284C}"/>
            </ac:spMkLst>
          </pc:spChg>
          <pc:spChg chg="mod">
            <ac:chgData name="Alessio Terzani" userId="00a1495a-4b52-4cff-b33c-09254933c8d8" providerId="ADAL" clId="{35593DFE-1E23-4715-8449-BB2FFC1B3E4E}" dt="2024-11-27T06:13:32.980" v="9390"/>
            <ac:spMkLst>
              <pc:docMk/>
              <pc:sldMasterMk cId="2720993670" sldId="2147484861"/>
              <pc:sldLayoutMk cId="2990166651" sldId="2147484974"/>
              <ac:spMk id="8" creationId="{4E1D7684-BC36-44BA-9074-E0D05038847F}"/>
            </ac:spMkLst>
          </pc:spChg>
          <pc:spChg chg="mod">
            <ac:chgData name="Alessio Terzani" userId="00a1495a-4b52-4cff-b33c-09254933c8d8" providerId="ADAL" clId="{35593DFE-1E23-4715-8449-BB2FFC1B3E4E}" dt="2024-11-12T13:56:04.554" v="838" actId="790"/>
            <ac:spMkLst>
              <pc:docMk/>
              <pc:sldMasterMk cId="2720993670" sldId="2147484861"/>
              <pc:sldLayoutMk cId="2990166651" sldId="2147484974"/>
              <ac:spMk id="9" creationId="{1954EF9A-E11E-4334-BC30-2E9405F508E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2.990" v="9393"/>
          <pc:sldLayoutMkLst>
            <pc:docMk/>
            <pc:sldMasterMk cId="2720993670" sldId="2147484861"/>
            <pc:sldLayoutMk cId="3239781053" sldId="2147484975"/>
          </pc:sldLayoutMkLst>
          <pc:spChg chg="mod">
            <ac:chgData name="Alessio Terzani" userId="00a1495a-4b52-4cff-b33c-09254933c8d8" providerId="ADAL" clId="{35593DFE-1E23-4715-8449-BB2FFC1B3E4E}" dt="2024-11-12T13:56:04.565" v="840" actId="790"/>
            <ac:spMkLst>
              <pc:docMk/>
              <pc:sldMasterMk cId="2720993670" sldId="2147484861"/>
              <pc:sldLayoutMk cId="3239781053" sldId="2147484975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65" v="841" actId="790"/>
            <ac:spMkLst>
              <pc:docMk/>
              <pc:sldMasterMk cId="2720993670" sldId="2147484861"/>
              <pc:sldLayoutMk cId="3239781053" sldId="2147484975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63" v="839" actId="790"/>
            <ac:spMkLst>
              <pc:docMk/>
              <pc:sldMasterMk cId="2720993670" sldId="2147484861"/>
              <pc:sldLayoutMk cId="3239781053" sldId="2147484975"/>
              <ac:spMk id="6" creationId="{524C71C0-9908-4C8C-97CC-AA201198D25C}"/>
            </ac:spMkLst>
          </pc:spChg>
          <pc:spChg chg="mod">
            <ac:chgData name="Alessio Terzani" userId="00a1495a-4b52-4cff-b33c-09254933c8d8" providerId="ADAL" clId="{35593DFE-1E23-4715-8449-BB2FFC1B3E4E}" dt="2024-11-27T06:13:32.990" v="9393"/>
            <ac:spMkLst>
              <pc:docMk/>
              <pc:sldMasterMk cId="2720993670" sldId="2147484861"/>
              <pc:sldLayoutMk cId="3239781053" sldId="2147484975"/>
              <ac:spMk id="8" creationId="{227D3F0D-C903-4314-9038-82A30CA70290}"/>
            </ac:spMkLst>
          </pc:spChg>
          <pc:spChg chg="mod">
            <ac:chgData name="Alessio Terzani" userId="00a1495a-4b52-4cff-b33c-09254933c8d8" providerId="ADAL" clId="{35593DFE-1E23-4715-8449-BB2FFC1B3E4E}" dt="2024-11-12T13:56:04.565" v="843" actId="790"/>
            <ac:spMkLst>
              <pc:docMk/>
              <pc:sldMasterMk cId="2720993670" sldId="2147484861"/>
              <pc:sldLayoutMk cId="3239781053" sldId="2147484975"/>
              <ac:spMk id="9" creationId="{0B9F5F07-6E63-456E-AAB2-A105F6BE39D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" v="9396"/>
          <pc:sldLayoutMkLst>
            <pc:docMk/>
            <pc:sldMasterMk cId="2720993670" sldId="2147484861"/>
            <pc:sldLayoutMk cId="2213137581" sldId="2147484976"/>
          </pc:sldLayoutMkLst>
          <pc:spChg chg="mod">
            <ac:chgData name="Alessio Terzani" userId="00a1495a-4b52-4cff-b33c-09254933c8d8" providerId="ADAL" clId="{35593DFE-1E23-4715-8449-BB2FFC1B3E4E}" dt="2024-11-12T13:56:04.575" v="845" actId="790"/>
            <ac:spMkLst>
              <pc:docMk/>
              <pc:sldMasterMk cId="2720993670" sldId="2147484861"/>
              <pc:sldLayoutMk cId="2213137581" sldId="2147484976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73" v="844" actId="790"/>
            <ac:spMkLst>
              <pc:docMk/>
              <pc:sldMasterMk cId="2720993670" sldId="2147484861"/>
              <pc:sldLayoutMk cId="2213137581" sldId="2147484976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4.575" v="846" actId="790"/>
            <ac:spMkLst>
              <pc:docMk/>
              <pc:sldMasterMk cId="2720993670" sldId="2147484861"/>
              <pc:sldLayoutMk cId="2213137581" sldId="2147484976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" v="9396"/>
            <ac:spMkLst>
              <pc:docMk/>
              <pc:sldMasterMk cId="2720993670" sldId="2147484861"/>
              <pc:sldLayoutMk cId="2213137581" sldId="2147484976"/>
              <ac:spMk id="9" creationId="{4421DB2A-3017-4E73-8332-6B8D884A5493}"/>
            </ac:spMkLst>
          </pc:spChg>
          <pc:spChg chg="mod">
            <ac:chgData name="Alessio Terzani" userId="00a1495a-4b52-4cff-b33c-09254933c8d8" providerId="ADAL" clId="{35593DFE-1E23-4715-8449-BB2FFC1B3E4E}" dt="2024-11-12T13:56:04.584" v="848" actId="790"/>
            <ac:spMkLst>
              <pc:docMk/>
              <pc:sldMasterMk cId="2720993670" sldId="2147484861"/>
              <pc:sldLayoutMk cId="2213137581" sldId="2147484976"/>
              <ac:spMk id="10" creationId="{A3A86C7D-7D12-4BF6-8892-EF043F36E2E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11" v="9399"/>
          <pc:sldLayoutMkLst>
            <pc:docMk/>
            <pc:sldMasterMk cId="2720993670" sldId="2147484861"/>
            <pc:sldLayoutMk cId="3217893182" sldId="2147484977"/>
          </pc:sldLayoutMkLst>
          <pc:spChg chg="mod">
            <ac:chgData name="Alessio Terzani" userId="00a1495a-4b52-4cff-b33c-09254933c8d8" providerId="ADAL" clId="{35593DFE-1E23-4715-8449-BB2FFC1B3E4E}" dt="2024-11-12T13:56:04.586" v="849" actId="790"/>
            <ac:spMkLst>
              <pc:docMk/>
              <pc:sldMasterMk cId="2720993670" sldId="2147484861"/>
              <pc:sldLayoutMk cId="3217893182" sldId="2147484977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4.586" v="850" actId="790"/>
            <ac:spMkLst>
              <pc:docMk/>
              <pc:sldMasterMk cId="2720993670" sldId="2147484861"/>
              <pc:sldLayoutMk cId="3217893182" sldId="2147484977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586" v="851" actId="790"/>
            <ac:spMkLst>
              <pc:docMk/>
              <pc:sldMasterMk cId="2720993670" sldId="2147484861"/>
              <pc:sldLayoutMk cId="3217893182" sldId="214748497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011" v="9399"/>
            <ac:spMkLst>
              <pc:docMk/>
              <pc:sldMasterMk cId="2720993670" sldId="2147484861"/>
              <pc:sldLayoutMk cId="3217893182" sldId="2147484977"/>
              <ac:spMk id="9" creationId="{4E5A81C5-0588-4509-B7B9-9497297F88ED}"/>
            </ac:spMkLst>
          </pc:spChg>
          <pc:spChg chg="mod">
            <ac:chgData name="Alessio Terzani" userId="00a1495a-4b52-4cff-b33c-09254933c8d8" providerId="ADAL" clId="{35593DFE-1E23-4715-8449-BB2FFC1B3E4E}" dt="2024-11-12T13:56:04.594" v="853" actId="790"/>
            <ac:spMkLst>
              <pc:docMk/>
              <pc:sldMasterMk cId="2720993670" sldId="2147484861"/>
              <pc:sldLayoutMk cId="3217893182" sldId="2147484977"/>
              <ac:spMk id="10" creationId="{54A68D25-E1D7-496F-BC83-0E0E9B8A021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21" v="9402"/>
          <pc:sldLayoutMkLst>
            <pc:docMk/>
            <pc:sldMasterMk cId="2720993670" sldId="2147484861"/>
            <pc:sldLayoutMk cId="3568906288" sldId="2147484978"/>
          </pc:sldLayoutMkLst>
          <pc:spChg chg="mod">
            <ac:chgData name="Alessio Terzani" userId="00a1495a-4b52-4cff-b33c-09254933c8d8" providerId="ADAL" clId="{35593DFE-1E23-4715-8449-BB2FFC1B3E4E}" dt="2024-11-12T13:56:04.594" v="855" actId="790"/>
            <ac:spMkLst>
              <pc:docMk/>
              <pc:sldMasterMk cId="2720993670" sldId="2147484861"/>
              <pc:sldLayoutMk cId="3568906288" sldId="214748497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04" v="857" actId="790"/>
            <ac:spMkLst>
              <pc:docMk/>
              <pc:sldMasterMk cId="2720993670" sldId="2147484861"/>
              <pc:sldLayoutMk cId="3568906288" sldId="2147484978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4.594" v="856" actId="790"/>
            <ac:spMkLst>
              <pc:docMk/>
              <pc:sldMasterMk cId="2720993670" sldId="2147484861"/>
              <pc:sldLayoutMk cId="3568906288" sldId="214748497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021" v="9402"/>
            <ac:spMkLst>
              <pc:docMk/>
              <pc:sldMasterMk cId="2720993670" sldId="2147484861"/>
              <pc:sldLayoutMk cId="3568906288" sldId="2147484978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4.594" v="854" actId="790"/>
            <ac:spMkLst>
              <pc:docMk/>
              <pc:sldMasterMk cId="2720993670" sldId="2147484861"/>
              <pc:sldLayoutMk cId="3568906288" sldId="2147484978"/>
              <ac:spMk id="10" creationId="{6B686A21-AA96-4B0A-B7CE-F4C6D5D31B32}"/>
            </ac:spMkLst>
          </pc:spChg>
          <pc:spChg chg="mod">
            <ac:chgData name="Alessio Terzani" userId="00a1495a-4b52-4cff-b33c-09254933c8d8" providerId="ADAL" clId="{35593DFE-1E23-4715-8449-BB2FFC1B3E4E}" dt="2024-11-12T13:56:04.606" v="859" actId="790"/>
            <ac:spMkLst>
              <pc:docMk/>
              <pc:sldMasterMk cId="2720993670" sldId="2147484861"/>
              <pc:sldLayoutMk cId="3568906288" sldId="2147484978"/>
              <ac:spMk id="12" creationId="{CABEA97C-68C1-4FF0-BE0B-B792D965520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31" v="9405"/>
          <pc:sldLayoutMkLst>
            <pc:docMk/>
            <pc:sldMasterMk cId="2720993670" sldId="2147484861"/>
            <pc:sldLayoutMk cId="3584694703" sldId="2147484979"/>
          </pc:sldLayoutMkLst>
          <pc:spChg chg="mod">
            <ac:chgData name="Alessio Terzani" userId="00a1495a-4b52-4cff-b33c-09254933c8d8" providerId="ADAL" clId="{35593DFE-1E23-4715-8449-BB2FFC1B3E4E}" dt="2024-11-12T13:56:04.606" v="861" actId="790"/>
            <ac:spMkLst>
              <pc:docMk/>
              <pc:sldMasterMk cId="2720993670" sldId="2147484861"/>
              <pc:sldLayoutMk cId="3584694703" sldId="214748497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17" v="862" actId="790"/>
            <ac:spMkLst>
              <pc:docMk/>
              <pc:sldMasterMk cId="2720993670" sldId="2147484861"/>
              <pc:sldLayoutMk cId="3584694703" sldId="214748497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06" v="860" actId="790"/>
            <ac:spMkLst>
              <pc:docMk/>
              <pc:sldMasterMk cId="2720993670" sldId="2147484861"/>
              <pc:sldLayoutMk cId="3584694703" sldId="2147484979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4.617" v="863" actId="790"/>
            <ac:spMkLst>
              <pc:docMk/>
              <pc:sldMasterMk cId="2720993670" sldId="2147484861"/>
              <pc:sldLayoutMk cId="3584694703" sldId="214748497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031" v="9405"/>
            <ac:spMkLst>
              <pc:docMk/>
              <pc:sldMasterMk cId="2720993670" sldId="2147484861"/>
              <pc:sldLayoutMk cId="3584694703" sldId="2147484979"/>
              <ac:spMk id="9" creationId="{4815D3F0-43E8-418F-A5E4-30F31668DC0E}"/>
            </ac:spMkLst>
          </pc:spChg>
          <pc:spChg chg="mod">
            <ac:chgData name="Alessio Terzani" userId="00a1495a-4b52-4cff-b33c-09254933c8d8" providerId="ADAL" clId="{35593DFE-1E23-4715-8449-BB2FFC1B3E4E}" dt="2024-11-12T13:56:04.617" v="865" actId="790"/>
            <ac:spMkLst>
              <pc:docMk/>
              <pc:sldMasterMk cId="2720993670" sldId="2147484861"/>
              <pc:sldLayoutMk cId="3584694703" sldId="2147484979"/>
              <ac:spMk id="11" creationId="{EDCD44CA-6216-40D7-A43C-C84DC0870CD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42" v="9408"/>
          <pc:sldLayoutMkLst>
            <pc:docMk/>
            <pc:sldMasterMk cId="2720993670" sldId="2147484861"/>
            <pc:sldLayoutMk cId="1149325111" sldId="2147484980"/>
          </pc:sldLayoutMkLst>
          <pc:spChg chg="mod">
            <ac:chgData name="Alessio Terzani" userId="00a1495a-4b52-4cff-b33c-09254933c8d8" providerId="ADAL" clId="{35593DFE-1E23-4715-8449-BB2FFC1B3E4E}" dt="2024-11-12T13:56:04.628" v="867" actId="790"/>
            <ac:spMkLst>
              <pc:docMk/>
              <pc:sldMasterMk cId="2720993670" sldId="2147484861"/>
              <pc:sldLayoutMk cId="1149325111" sldId="214748498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28" v="868" actId="790"/>
            <ac:spMkLst>
              <pc:docMk/>
              <pc:sldMasterMk cId="2720993670" sldId="2147484861"/>
              <pc:sldLayoutMk cId="1149325111" sldId="214748498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25" v="866" actId="790"/>
            <ac:spMkLst>
              <pc:docMk/>
              <pc:sldMasterMk cId="2720993670" sldId="2147484861"/>
              <pc:sldLayoutMk cId="1149325111" sldId="2147484980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4.628" v="869" actId="790"/>
            <ac:spMkLst>
              <pc:docMk/>
              <pc:sldMasterMk cId="2720993670" sldId="2147484861"/>
              <pc:sldLayoutMk cId="1149325111" sldId="214748498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36" v="870" actId="790"/>
            <ac:spMkLst>
              <pc:docMk/>
              <pc:sldMasterMk cId="2720993670" sldId="2147484861"/>
              <pc:sldLayoutMk cId="1149325111" sldId="2147484980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042" v="9408"/>
            <ac:spMkLst>
              <pc:docMk/>
              <pc:sldMasterMk cId="2720993670" sldId="2147484861"/>
              <pc:sldLayoutMk cId="1149325111" sldId="2147484980"/>
              <ac:spMk id="11" creationId="{A55C34B4-681E-4FDA-A9BB-6BC31D94C8D6}"/>
            </ac:spMkLst>
          </pc:spChg>
          <pc:spChg chg="mod">
            <ac:chgData name="Alessio Terzani" userId="00a1495a-4b52-4cff-b33c-09254933c8d8" providerId="ADAL" clId="{35593DFE-1E23-4715-8449-BB2FFC1B3E4E}" dt="2024-11-12T13:56:04.638" v="872" actId="790"/>
            <ac:spMkLst>
              <pc:docMk/>
              <pc:sldMasterMk cId="2720993670" sldId="2147484861"/>
              <pc:sldLayoutMk cId="1149325111" sldId="2147484980"/>
              <ac:spMk id="12" creationId="{D7A387F2-835E-495C-A46F-E0BAED03A9A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52" v="9411"/>
          <pc:sldLayoutMkLst>
            <pc:docMk/>
            <pc:sldMasterMk cId="2720993670" sldId="2147484861"/>
            <pc:sldLayoutMk cId="2413732148" sldId="2147484981"/>
          </pc:sldLayoutMkLst>
          <pc:spChg chg="mod">
            <ac:chgData name="Alessio Terzani" userId="00a1495a-4b52-4cff-b33c-09254933c8d8" providerId="ADAL" clId="{35593DFE-1E23-4715-8449-BB2FFC1B3E4E}" dt="2024-11-12T13:56:04.638" v="874" actId="790"/>
            <ac:spMkLst>
              <pc:docMk/>
              <pc:sldMasterMk cId="2720993670" sldId="2147484861"/>
              <pc:sldLayoutMk cId="2413732148" sldId="214748498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47" v="875" actId="790"/>
            <ac:spMkLst>
              <pc:docMk/>
              <pc:sldMasterMk cId="2720993670" sldId="2147484861"/>
              <pc:sldLayoutMk cId="2413732148" sldId="214748498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38" v="873" actId="790"/>
            <ac:spMkLst>
              <pc:docMk/>
              <pc:sldMasterMk cId="2720993670" sldId="2147484861"/>
              <pc:sldLayoutMk cId="2413732148" sldId="2147484981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4.649" v="876" actId="790"/>
            <ac:spMkLst>
              <pc:docMk/>
              <pc:sldMasterMk cId="2720993670" sldId="2147484861"/>
              <pc:sldLayoutMk cId="2413732148" sldId="2147484981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49" v="877" actId="790"/>
            <ac:spMkLst>
              <pc:docMk/>
              <pc:sldMasterMk cId="2720993670" sldId="2147484861"/>
              <pc:sldLayoutMk cId="2413732148" sldId="2147484981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052" v="9411"/>
            <ac:spMkLst>
              <pc:docMk/>
              <pc:sldMasterMk cId="2720993670" sldId="2147484861"/>
              <pc:sldLayoutMk cId="2413732148" sldId="2147484981"/>
              <ac:spMk id="11" creationId="{107CDD62-B47C-43AB-8BA0-F875DF45681E}"/>
            </ac:spMkLst>
          </pc:spChg>
          <pc:spChg chg="mod">
            <ac:chgData name="Alessio Terzani" userId="00a1495a-4b52-4cff-b33c-09254933c8d8" providerId="ADAL" clId="{35593DFE-1E23-4715-8449-BB2FFC1B3E4E}" dt="2024-11-12T13:56:04.649" v="879" actId="790"/>
            <ac:spMkLst>
              <pc:docMk/>
              <pc:sldMasterMk cId="2720993670" sldId="2147484861"/>
              <pc:sldLayoutMk cId="2413732148" sldId="2147484981"/>
              <ac:spMk id="12" creationId="{18C6E5A5-2F53-43D5-8F46-313E672024E6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60" v="9414"/>
          <pc:sldLayoutMkLst>
            <pc:docMk/>
            <pc:sldMasterMk cId="2720993670" sldId="2147484861"/>
            <pc:sldLayoutMk cId="2994025457" sldId="2147484982"/>
          </pc:sldLayoutMkLst>
          <pc:spChg chg="mod">
            <ac:chgData name="Alessio Terzani" userId="00a1495a-4b52-4cff-b33c-09254933c8d8" providerId="ADAL" clId="{35593DFE-1E23-4715-8449-BB2FFC1B3E4E}" dt="2024-11-12T13:56:04.659" v="881" actId="790"/>
            <ac:spMkLst>
              <pc:docMk/>
              <pc:sldMasterMk cId="2720993670" sldId="2147484861"/>
              <pc:sldLayoutMk cId="2994025457" sldId="214748498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59" v="882" actId="790"/>
            <ac:spMkLst>
              <pc:docMk/>
              <pc:sldMasterMk cId="2720993670" sldId="2147484861"/>
              <pc:sldLayoutMk cId="2994025457" sldId="214748498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57" v="880" actId="790"/>
            <ac:spMkLst>
              <pc:docMk/>
              <pc:sldMasterMk cId="2720993670" sldId="2147484861"/>
              <pc:sldLayoutMk cId="2994025457" sldId="2147484982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4.659" v="883" actId="790"/>
            <ac:spMkLst>
              <pc:docMk/>
              <pc:sldMasterMk cId="2720993670" sldId="2147484861"/>
              <pc:sldLayoutMk cId="2994025457" sldId="2147484982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70" v="884" actId="790"/>
            <ac:spMkLst>
              <pc:docMk/>
              <pc:sldMasterMk cId="2720993670" sldId="2147484861"/>
              <pc:sldLayoutMk cId="2994025457" sldId="2147484982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060" v="9414"/>
            <ac:spMkLst>
              <pc:docMk/>
              <pc:sldMasterMk cId="2720993670" sldId="2147484861"/>
              <pc:sldLayoutMk cId="2994025457" sldId="2147484982"/>
              <ac:spMk id="11" creationId="{A2963A4D-3277-42A5-8919-305DE5AD9247}"/>
            </ac:spMkLst>
          </pc:spChg>
          <pc:spChg chg="mod">
            <ac:chgData name="Alessio Terzani" userId="00a1495a-4b52-4cff-b33c-09254933c8d8" providerId="ADAL" clId="{35593DFE-1E23-4715-8449-BB2FFC1B3E4E}" dt="2024-11-12T13:56:04.670" v="886" actId="790"/>
            <ac:spMkLst>
              <pc:docMk/>
              <pc:sldMasterMk cId="2720993670" sldId="2147484861"/>
              <pc:sldLayoutMk cId="2994025457" sldId="2147484982"/>
              <ac:spMk id="12" creationId="{E1242BA1-7F88-4EA2-ACA1-05CEF1F3A57D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73" v="9417"/>
          <pc:sldLayoutMkLst>
            <pc:docMk/>
            <pc:sldMasterMk cId="2720993670" sldId="2147484861"/>
            <pc:sldLayoutMk cId="2906492234" sldId="2147484983"/>
          </pc:sldLayoutMkLst>
          <pc:spChg chg="mod">
            <ac:chgData name="Alessio Terzani" userId="00a1495a-4b52-4cff-b33c-09254933c8d8" providerId="ADAL" clId="{35593DFE-1E23-4715-8449-BB2FFC1B3E4E}" dt="2024-11-12T13:56:04.677" v="888" actId="790"/>
            <ac:spMkLst>
              <pc:docMk/>
              <pc:sldMasterMk cId="2720993670" sldId="2147484861"/>
              <pc:sldLayoutMk cId="2906492234" sldId="2147484983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80" v="889" actId="790"/>
            <ac:spMkLst>
              <pc:docMk/>
              <pc:sldMasterMk cId="2720993670" sldId="2147484861"/>
              <pc:sldLayoutMk cId="2906492234" sldId="214748498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80" v="890" actId="790"/>
            <ac:spMkLst>
              <pc:docMk/>
              <pc:sldMasterMk cId="2720993670" sldId="2147484861"/>
              <pc:sldLayoutMk cId="2906492234" sldId="2147484983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88" v="891" actId="790"/>
            <ac:spMkLst>
              <pc:docMk/>
              <pc:sldMasterMk cId="2720993670" sldId="2147484861"/>
              <pc:sldLayoutMk cId="2906492234" sldId="2147484983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4.670" v="887" actId="790"/>
            <ac:spMkLst>
              <pc:docMk/>
              <pc:sldMasterMk cId="2720993670" sldId="2147484861"/>
              <pc:sldLayoutMk cId="2906492234" sldId="2147484983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27T06:13:33.073" v="9417"/>
            <ac:spMkLst>
              <pc:docMk/>
              <pc:sldMasterMk cId="2720993670" sldId="2147484861"/>
              <pc:sldLayoutMk cId="2906492234" sldId="2147484983"/>
              <ac:spMk id="10" creationId="{549048C1-340D-44C4-857B-1B201EC9A7E7}"/>
            </ac:spMkLst>
          </pc:spChg>
          <pc:spChg chg="mod">
            <ac:chgData name="Alessio Terzani" userId="00a1495a-4b52-4cff-b33c-09254933c8d8" providerId="ADAL" clId="{35593DFE-1E23-4715-8449-BB2FFC1B3E4E}" dt="2024-11-12T13:56:04.690" v="893" actId="790"/>
            <ac:spMkLst>
              <pc:docMk/>
              <pc:sldMasterMk cId="2720993670" sldId="2147484861"/>
              <pc:sldLayoutMk cId="2906492234" sldId="2147484983"/>
              <ac:spMk id="11" creationId="{5B2537ED-0985-4CA8-A865-C2C6DFCB18E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81" v="9420"/>
          <pc:sldLayoutMkLst>
            <pc:docMk/>
            <pc:sldMasterMk cId="2720993670" sldId="2147484861"/>
            <pc:sldLayoutMk cId="3370990174" sldId="2147484984"/>
          </pc:sldLayoutMkLst>
          <pc:spChg chg="mod">
            <ac:chgData name="Alessio Terzani" userId="00a1495a-4b52-4cff-b33c-09254933c8d8" providerId="ADAL" clId="{35593DFE-1E23-4715-8449-BB2FFC1B3E4E}" dt="2024-11-12T13:56:04.690" v="895" actId="790"/>
            <ac:spMkLst>
              <pc:docMk/>
              <pc:sldMasterMk cId="2720993670" sldId="2147484861"/>
              <pc:sldLayoutMk cId="3370990174" sldId="2147484984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98" v="896" actId="790"/>
            <ac:spMkLst>
              <pc:docMk/>
              <pc:sldMasterMk cId="2720993670" sldId="2147484861"/>
              <pc:sldLayoutMk cId="3370990174" sldId="214748498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00" v="897" actId="790"/>
            <ac:spMkLst>
              <pc:docMk/>
              <pc:sldMasterMk cId="2720993670" sldId="2147484861"/>
              <pc:sldLayoutMk cId="3370990174" sldId="214748498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00" v="898" actId="790"/>
            <ac:spMkLst>
              <pc:docMk/>
              <pc:sldMasterMk cId="2720993670" sldId="2147484861"/>
              <pc:sldLayoutMk cId="3370990174" sldId="2147484984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09" v="900" actId="790"/>
            <ac:spMkLst>
              <pc:docMk/>
              <pc:sldMasterMk cId="2720993670" sldId="2147484861"/>
              <pc:sldLayoutMk cId="3370990174" sldId="2147484984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00" v="899" actId="790"/>
            <ac:spMkLst>
              <pc:docMk/>
              <pc:sldMasterMk cId="2720993670" sldId="2147484861"/>
              <pc:sldLayoutMk cId="3370990174" sldId="2147484984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11" v="902" actId="790"/>
            <ac:spMkLst>
              <pc:docMk/>
              <pc:sldMasterMk cId="2720993670" sldId="2147484861"/>
              <pc:sldLayoutMk cId="3370990174" sldId="2147484984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11" v="901" actId="790"/>
            <ac:spMkLst>
              <pc:docMk/>
              <pc:sldMasterMk cId="2720993670" sldId="2147484861"/>
              <pc:sldLayoutMk cId="3370990174" sldId="2147484984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690" v="894" actId="790"/>
            <ac:spMkLst>
              <pc:docMk/>
              <pc:sldMasterMk cId="2720993670" sldId="2147484861"/>
              <pc:sldLayoutMk cId="3370990174" sldId="2147484984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27T06:13:33.081" v="9420"/>
            <ac:spMkLst>
              <pc:docMk/>
              <pc:sldMasterMk cId="2720993670" sldId="2147484861"/>
              <pc:sldLayoutMk cId="3370990174" sldId="2147484984"/>
              <ac:spMk id="14" creationId="{089CBEB5-348B-49F3-8F8B-FDEE08950E37}"/>
            </ac:spMkLst>
          </pc:spChg>
          <pc:spChg chg="mod">
            <ac:chgData name="Alessio Terzani" userId="00a1495a-4b52-4cff-b33c-09254933c8d8" providerId="ADAL" clId="{35593DFE-1E23-4715-8449-BB2FFC1B3E4E}" dt="2024-11-12T13:56:04.711" v="904" actId="790"/>
            <ac:spMkLst>
              <pc:docMk/>
              <pc:sldMasterMk cId="2720993670" sldId="2147484861"/>
              <pc:sldLayoutMk cId="3370990174" sldId="2147484984"/>
              <ac:spMk id="16" creationId="{440C0979-D90E-4CC1-9A55-E0FC60A3073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83" v="9423"/>
          <pc:sldLayoutMkLst>
            <pc:docMk/>
            <pc:sldMasterMk cId="2720993670" sldId="2147484861"/>
            <pc:sldLayoutMk cId="3541105933" sldId="2147484985"/>
          </pc:sldLayoutMkLst>
          <pc:spChg chg="mod">
            <ac:chgData name="Alessio Terzani" userId="00a1495a-4b52-4cff-b33c-09254933c8d8" providerId="ADAL" clId="{35593DFE-1E23-4715-8449-BB2FFC1B3E4E}" dt="2024-11-12T13:56:04.721" v="908" actId="790"/>
            <ac:spMkLst>
              <pc:docMk/>
              <pc:sldMasterMk cId="2720993670" sldId="2147484861"/>
              <pc:sldLayoutMk cId="3541105933" sldId="2147484985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083" v="9423"/>
            <ac:spMkLst>
              <pc:docMk/>
              <pc:sldMasterMk cId="2720993670" sldId="2147484861"/>
              <pc:sldLayoutMk cId="3541105933" sldId="2147484985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4.729" v="912" actId="790"/>
            <ac:spMkLst>
              <pc:docMk/>
              <pc:sldMasterMk cId="2720993670" sldId="2147484861"/>
              <pc:sldLayoutMk cId="3541105933" sldId="2147484985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4.719" v="905" actId="790"/>
            <ac:spMkLst>
              <pc:docMk/>
              <pc:sldMasterMk cId="2720993670" sldId="2147484861"/>
              <pc:sldLayoutMk cId="3541105933" sldId="2147484985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4.721" v="909" actId="790"/>
            <ac:spMkLst>
              <pc:docMk/>
              <pc:sldMasterMk cId="2720993670" sldId="2147484861"/>
              <pc:sldLayoutMk cId="3541105933" sldId="2147484985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21" v="910" actId="790"/>
            <ac:spMkLst>
              <pc:docMk/>
              <pc:sldMasterMk cId="2720993670" sldId="2147484861"/>
              <pc:sldLayoutMk cId="3541105933" sldId="2147484985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21" v="907" actId="790"/>
            <ac:spMkLst>
              <pc:docMk/>
              <pc:sldMasterMk cId="2720993670" sldId="2147484861"/>
              <pc:sldLayoutMk cId="3541105933" sldId="2147484985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21" v="906" actId="790"/>
            <ac:spMkLst>
              <pc:docMk/>
              <pc:sldMasterMk cId="2720993670" sldId="2147484861"/>
              <pc:sldLayoutMk cId="3541105933" sldId="2147484985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093" v="9426"/>
          <pc:sldLayoutMkLst>
            <pc:docMk/>
            <pc:sldMasterMk cId="2720993670" sldId="2147484861"/>
            <pc:sldLayoutMk cId="2321568121" sldId="2147484986"/>
          </pc:sldLayoutMkLst>
          <pc:spChg chg="mod">
            <ac:chgData name="Alessio Terzani" userId="00a1495a-4b52-4cff-b33c-09254933c8d8" providerId="ADAL" clId="{35593DFE-1E23-4715-8449-BB2FFC1B3E4E}" dt="2024-11-12T13:56:04.731" v="916" actId="790"/>
            <ac:spMkLst>
              <pc:docMk/>
              <pc:sldMasterMk cId="2720993670" sldId="2147484861"/>
              <pc:sldLayoutMk cId="2321568121" sldId="2147484986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4.731" v="917" actId="790"/>
            <ac:spMkLst>
              <pc:docMk/>
              <pc:sldMasterMk cId="2720993670" sldId="2147484861"/>
              <pc:sldLayoutMk cId="2321568121" sldId="2147484986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4.731" v="918" actId="790"/>
            <ac:spMkLst>
              <pc:docMk/>
              <pc:sldMasterMk cId="2720993670" sldId="2147484861"/>
              <pc:sldLayoutMk cId="2321568121" sldId="2147484986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27T06:13:33.093" v="9426"/>
            <ac:spMkLst>
              <pc:docMk/>
              <pc:sldMasterMk cId="2720993670" sldId="2147484861"/>
              <pc:sldLayoutMk cId="2321568121" sldId="2147484986"/>
              <ac:spMk id="14" creationId="{89DFBA61-B916-44BD-A1D9-F41D32B7BCB6}"/>
            </ac:spMkLst>
          </pc:spChg>
          <pc:spChg chg="mod">
            <ac:chgData name="Alessio Terzani" userId="00a1495a-4b52-4cff-b33c-09254933c8d8" providerId="ADAL" clId="{35593DFE-1E23-4715-8449-BB2FFC1B3E4E}" dt="2024-11-12T13:56:04.742" v="920" actId="790"/>
            <ac:spMkLst>
              <pc:docMk/>
              <pc:sldMasterMk cId="2720993670" sldId="2147484861"/>
              <pc:sldLayoutMk cId="2321568121" sldId="2147484986"/>
              <ac:spMk id="15" creationId="{27FCDB26-E6AD-44EC-BD53-56F02C5E322F}"/>
            </ac:spMkLst>
          </pc:spChg>
          <pc:spChg chg="mod">
            <ac:chgData name="Alessio Terzani" userId="00a1495a-4b52-4cff-b33c-09254933c8d8" providerId="ADAL" clId="{35593DFE-1E23-4715-8449-BB2FFC1B3E4E}" dt="2024-11-12T13:56:04.731" v="913" actId="790"/>
            <ac:spMkLst>
              <pc:docMk/>
              <pc:sldMasterMk cId="2720993670" sldId="2147484861"/>
              <pc:sldLayoutMk cId="2321568121" sldId="2147484986"/>
              <ac:spMk id="16" creationId="{4CCEC097-FFF5-42B5-861E-569EAABCFEFB}"/>
            </ac:spMkLst>
          </pc:spChg>
          <pc:spChg chg="mod">
            <ac:chgData name="Alessio Terzani" userId="00a1495a-4b52-4cff-b33c-09254933c8d8" providerId="ADAL" clId="{35593DFE-1E23-4715-8449-BB2FFC1B3E4E}" dt="2024-11-12T13:56:04.731" v="915" actId="790"/>
            <ac:spMkLst>
              <pc:docMk/>
              <pc:sldMasterMk cId="2720993670" sldId="2147484861"/>
              <pc:sldLayoutMk cId="2321568121" sldId="2147484986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731" v="914" actId="790"/>
            <ac:spMkLst>
              <pc:docMk/>
              <pc:sldMasterMk cId="2720993670" sldId="2147484861"/>
              <pc:sldLayoutMk cId="2321568121" sldId="2147484986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103" v="9429"/>
          <pc:sldLayoutMkLst>
            <pc:docMk/>
            <pc:sldMasterMk cId="2720993670" sldId="2147484861"/>
            <pc:sldLayoutMk cId="1350967043" sldId="2147484987"/>
          </pc:sldLayoutMkLst>
          <pc:spChg chg="mod">
            <ac:chgData name="Alessio Terzani" userId="00a1495a-4b52-4cff-b33c-09254933c8d8" providerId="ADAL" clId="{35593DFE-1E23-4715-8449-BB2FFC1B3E4E}" dt="2024-11-12T13:56:04.742" v="921" actId="790"/>
            <ac:spMkLst>
              <pc:docMk/>
              <pc:sldMasterMk cId="2720993670" sldId="2147484861"/>
              <pc:sldLayoutMk cId="1350967043" sldId="2147484987"/>
              <ac:spMk id="6" creationId="{0B84C4A2-9E83-4451-8F6C-F4FA7B70C700}"/>
            </ac:spMkLst>
          </pc:spChg>
          <pc:spChg chg="mod">
            <ac:chgData name="Alessio Terzani" userId="00a1495a-4b52-4cff-b33c-09254933c8d8" providerId="ADAL" clId="{35593DFE-1E23-4715-8449-BB2FFC1B3E4E}" dt="2024-11-27T06:13:33.103" v="9429"/>
            <ac:spMkLst>
              <pc:docMk/>
              <pc:sldMasterMk cId="2720993670" sldId="2147484861"/>
              <pc:sldLayoutMk cId="1350967043" sldId="2147484987"/>
              <ac:spMk id="7" creationId="{3AD885ED-EA58-419A-BC0B-F06CF9659422}"/>
            </ac:spMkLst>
          </pc:spChg>
          <pc:spChg chg="mod">
            <ac:chgData name="Alessio Terzani" userId="00a1495a-4b52-4cff-b33c-09254933c8d8" providerId="ADAL" clId="{35593DFE-1E23-4715-8449-BB2FFC1B3E4E}" dt="2024-11-12T13:56:04.742" v="922" actId="790"/>
            <ac:spMkLst>
              <pc:docMk/>
              <pc:sldMasterMk cId="2720993670" sldId="2147484861"/>
              <pc:sldLayoutMk cId="1350967043" sldId="2147484987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4.742" v="923" actId="790"/>
            <ac:spMkLst>
              <pc:docMk/>
              <pc:sldMasterMk cId="2720993670" sldId="2147484861"/>
              <pc:sldLayoutMk cId="1350967043" sldId="2147484987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4.742" v="925" actId="790"/>
            <ac:spMkLst>
              <pc:docMk/>
              <pc:sldMasterMk cId="2720993670" sldId="2147484861"/>
              <pc:sldLayoutMk cId="1350967043" sldId="2147484987"/>
              <ac:spMk id="13" creationId="{417661C0-2F80-41FC-8827-508BB33F923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114" v="9432"/>
          <pc:sldLayoutMkLst>
            <pc:docMk/>
            <pc:sldMasterMk cId="2720993670" sldId="2147484861"/>
            <pc:sldLayoutMk cId="1218078865" sldId="2147484988"/>
          </pc:sldLayoutMkLst>
          <pc:spChg chg="mod">
            <ac:chgData name="Alessio Terzani" userId="00a1495a-4b52-4cff-b33c-09254933c8d8" providerId="ADAL" clId="{35593DFE-1E23-4715-8449-BB2FFC1B3E4E}" dt="2024-11-27T06:13:33.114" v="9432"/>
            <ac:spMkLst>
              <pc:docMk/>
              <pc:sldMasterMk cId="2720993670" sldId="2147484861"/>
              <pc:sldLayoutMk cId="1218078865" sldId="2147484988"/>
              <ac:spMk id="8" creationId="{866A1512-27D5-4CA8-94C5-10E56C30705D}"/>
            </ac:spMkLst>
          </pc:spChg>
          <pc:spChg chg="mod">
            <ac:chgData name="Alessio Terzani" userId="00a1495a-4b52-4cff-b33c-09254933c8d8" providerId="ADAL" clId="{35593DFE-1E23-4715-8449-BB2FFC1B3E4E}" dt="2024-11-12T13:56:04.752" v="927" actId="790"/>
            <ac:spMkLst>
              <pc:docMk/>
              <pc:sldMasterMk cId="2720993670" sldId="2147484861"/>
              <pc:sldLayoutMk cId="1218078865" sldId="2147484988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4.752" v="928" actId="790"/>
            <ac:spMkLst>
              <pc:docMk/>
              <pc:sldMasterMk cId="2720993670" sldId="2147484861"/>
              <pc:sldLayoutMk cId="1218078865" sldId="2147484988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4.752" v="930" actId="790"/>
            <ac:spMkLst>
              <pc:docMk/>
              <pc:sldMasterMk cId="2720993670" sldId="2147484861"/>
              <pc:sldLayoutMk cId="1218078865" sldId="2147484988"/>
              <ac:spMk id="11" creationId="{30276571-778A-43C8-820D-4E055433343F}"/>
            </ac:spMkLst>
          </pc:spChg>
          <pc:spChg chg="mod">
            <ac:chgData name="Alessio Terzani" userId="00a1495a-4b52-4cff-b33c-09254933c8d8" providerId="ADAL" clId="{35593DFE-1E23-4715-8449-BB2FFC1B3E4E}" dt="2024-11-12T13:56:04.750" v="926" actId="790"/>
            <ac:spMkLst>
              <pc:docMk/>
              <pc:sldMasterMk cId="2720993670" sldId="2147484861"/>
              <pc:sldLayoutMk cId="1218078865" sldId="2147484988"/>
              <ac:spMk id="12" creationId="{8F2554F4-437E-411D-B2B2-6A58D585809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124" v="9435"/>
          <pc:sldLayoutMkLst>
            <pc:docMk/>
            <pc:sldMasterMk cId="2720993670" sldId="2147484861"/>
            <pc:sldLayoutMk cId="2341126696" sldId="2147484989"/>
          </pc:sldLayoutMkLst>
          <pc:spChg chg="mod">
            <ac:chgData name="Alessio Terzani" userId="00a1495a-4b52-4cff-b33c-09254933c8d8" providerId="ADAL" clId="{35593DFE-1E23-4715-8449-BB2FFC1B3E4E}" dt="2024-11-12T13:56:04.752" v="931" actId="790"/>
            <ac:spMkLst>
              <pc:docMk/>
              <pc:sldMasterMk cId="2720993670" sldId="2147484861"/>
              <pc:sldLayoutMk cId="2341126696" sldId="214748498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124" v="9435"/>
            <ac:spMkLst>
              <pc:docMk/>
              <pc:sldMasterMk cId="2720993670" sldId="2147484861"/>
              <pc:sldLayoutMk cId="2341126696" sldId="2147484989"/>
              <ac:spMk id="7" creationId="{F4D3A834-11EE-4BDF-A704-0BF0873EFBA3}"/>
            </ac:spMkLst>
          </pc:spChg>
          <pc:spChg chg="mod">
            <ac:chgData name="Alessio Terzani" userId="00a1495a-4b52-4cff-b33c-09254933c8d8" providerId="ADAL" clId="{35593DFE-1E23-4715-8449-BB2FFC1B3E4E}" dt="2024-11-12T13:56:04.762" v="935" actId="790"/>
            <ac:spMkLst>
              <pc:docMk/>
              <pc:sldMasterMk cId="2720993670" sldId="2147484861"/>
              <pc:sldLayoutMk cId="2341126696" sldId="2147484989"/>
              <ac:spMk id="8" creationId="{B0BFCB65-C4A0-4777-AB6F-CDDDEBA7BAEE}"/>
            </ac:spMkLst>
          </pc:spChg>
          <pc:spChg chg="mod">
            <ac:chgData name="Alessio Terzani" userId="00a1495a-4b52-4cff-b33c-09254933c8d8" providerId="ADAL" clId="{35593DFE-1E23-4715-8449-BB2FFC1B3E4E}" dt="2024-11-12T13:56:04.752" v="932" actId="790"/>
            <ac:spMkLst>
              <pc:docMk/>
              <pc:sldMasterMk cId="2720993670" sldId="2147484861"/>
              <pc:sldLayoutMk cId="2341126696" sldId="2147484989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4.760" v="933" actId="790"/>
            <ac:spMkLst>
              <pc:docMk/>
              <pc:sldMasterMk cId="2720993670" sldId="2147484861"/>
              <pc:sldLayoutMk cId="2341126696" sldId="2147484989"/>
              <ac:spMk id="12" creationId="{A60848B0-180A-4C02-A8B3-E172AF538B6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132" v="9438"/>
          <pc:sldLayoutMkLst>
            <pc:docMk/>
            <pc:sldMasterMk cId="2720993670" sldId="2147484861"/>
            <pc:sldLayoutMk cId="1650269795" sldId="2147484990"/>
          </pc:sldLayoutMkLst>
          <pc:spChg chg="mod">
            <ac:chgData name="Alessio Terzani" userId="00a1495a-4b52-4cff-b33c-09254933c8d8" providerId="ADAL" clId="{35593DFE-1E23-4715-8449-BB2FFC1B3E4E}" dt="2024-11-12T13:56:04.762" v="936"/>
            <ac:spMkLst>
              <pc:docMk/>
              <pc:sldMasterMk cId="2720993670" sldId="2147484861"/>
              <pc:sldLayoutMk cId="1650269795" sldId="214748499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132" v="9438"/>
            <ac:spMkLst>
              <pc:docMk/>
              <pc:sldMasterMk cId="2720993670" sldId="2147484861"/>
              <pc:sldLayoutMk cId="1650269795" sldId="2147484990"/>
              <ac:spMk id="7" creationId="{A51D0608-0A57-43BF-AD18-8DFD8B5D249B}"/>
            </ac:spMkLst>
          </pc:spChg>
          <pc:spChg chg="mod">
            <ac:chgData name="Alessio Terzani" userId="00a1495a-4b52-4cff-b33c-09254933c8d8" providerId="ADAL" clId="{35593DFE-1E23-4715-8449-BB2FFC1B3E4E}" dt="2024-11-12T13:56:04.773" v="940" actId="790"/>
            <ac:spMkLst>
              <pc:docMk/>
              <pc:sldMasterMk cId="2720993670" sldId="2147484861"/>
              <pc:sldLayoutMk cId="1650269795" sldId="2147484990"/>
              <ac:spMk id="8" creationId="{E1090122-906E-44AF-A054-14B12CB245F6}"/>
            </ac:spMkLst>
          </pc:spChg>
          <pc:spChg chg="mod">
            <ac:chgData name="Alessio Terzani" userId="00a1495a-4b52-4cff-b33c-09254933c8d8" providerId="ADAL" clId="{35593DFE-1E23-4715-8449-BB2FFC1B3E4E}" dt="2024-11-12T13:56:04.762" v="937" actId="790"/>
            <ac:spMkLst>
              <pc:docMk/>
              <pc:sldMasterMk cId="2720993670" sldId="2147484861"/>
              <pc:sldLayoutMk cId="1650269795" sldId="2147484990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4.762" v="938" actId="790"/>
            <ac:spMkLst>
              <pc:docMk/>
              <pc:sldMasterMk cId="2720993670" sldId="2147484861"/>
              <pc:sldLayoutMk cId="1650269795" sldId="2147484990"/>
              <ac:spMk id="11" creationId="{3AECA499-20B0-4F79-85A2-1C9D1BFBB0C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143" v="9441"/>
          <pc:sldLayoutMkLst>
            <pc:docMk/>
            <pc:sldMasterMk cId="2720993670" sldId="2147484861"/>
            <pc:sldLayoutMk cId="2965183523" sldId="2147484991"/>
          </pc:sldLayoutMkLst>
          <pc:spChg chg="mod">
            <ac:chgData name="Alessio Terzani" userId="00a1495a-4b52-4cff-b33c-09254933c8d8" providerId="ADAL" clId="{35593DFE-1E23-4715-8449-BB2FFC1B3E4E}" dt="2024-11-12T13:56:04.773" v="941" actId="790"/>
            <ac:spMkLst>
              <pc:docMk/>
              <pc:sldMasterMk cId="2720993670" sldId="2147484861"/>
              <pc:sldLayoutMk cId="2965183523" sldId="214748499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143" v="9441"/>
            <ac:spMkLst>
              <pc:docMk/>
              <pc:sldMasterMk cId="2720993670" sldId="2147484861"/>
              <pc:sldLayoutMk cId="2965183523" sldId="2147484991"/>
              <ac:spMk id="7" creationId="{89A384A6-2ED7-4C73-9166-564C827C9CC4}"/>
            </ac:spMkLst>
          </pc:spChg>
          <pc:spChg chg="mod">
            <ac:chgData name="Alessio Terzani" userId="00a1495a-4b52-4cff-b33c-09254933c8d8" providerId="ADAL" clId="{35593DFE-1E23-4715-8449-BB2FFC1B3E4E}" dt="2024-11-12T13:56:04.781" v="945" actId="790"/>
            <ac:spMkLst>
              <pc:docMk/>
              <pc:sldMasterMk cId="2720993670" sldId="2147484861"/>
              <pc:sldLayoutMk cId="2965183523" sldId="2147484991"/>
              <ac:spMk id="8" creationId="{82C84FC9-A121-42A0-B02B-2C2E8358C2B7}"/>
            </ac:spMkLst>
          </pc:spChg>
          <pc:spChg chg="mod">
            <ac:chgData name="Alessio Terzani" userId="00a1495a-4b52-4cff-b33c-09254933c8d8" providerId="ADAL" clId="{35593DFE-1E23-4715-8449-BB2FFC1B3E4E}" dt="2024-11-12T13:56:04.773" v="942" actId="790"/>
            <ac:spMkLst>
              <pc:docMk/>
              <pc:sldMasterMk cId="2720993670" sldId="2147484861"/>
              <pc:sldLayoutMk cId="2965183523" sldId="2147484991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4.773" v="943" actId="790"/>
            <ac:spMkLst>
              <pc:docMk/>
              <pc:sldMasterMk cId="2720993670" sldId="2147484861"/>
              <pc:sldLayoutMk cId="2965183523" sldId="2147484991"/>
              <ac:spMk id="11" creationId="{0D3699C9-F9CA-4781-89C3-F0A901D1F1A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153" v="9444"/>
          <pc:sldLayoutMkLst>
            <pc:docMk/>
            <pc:sldMasterMk cId="2720993670" sldId="2147484861"/>
            <pc:sldLayoutMk cId="779771551" sldId="2147484992"/>
          </pc:sldLayoutMkLst>
          <pc:spChg chg="mod">
            <ac:chgData name="Alessio Terzani" userId="00a1495a-4b52-4cff-b33c-09254933c8d8" providerId="ADAL" clId="{35593DFE-1E23-4715-8449-BB2FFC1B3E4E}" dt="2024-11-12T13:56:04.781" v="946" actId="790"/>
            <ac:spMkLst>
              <pc:docMk/>
              <pc:sldMasterMk cId="2720993670" sldId="2147484861"/>
              <pc:sldLayoutMk cId="779771551" sldId="214748499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153" v="9444"/>
            <ac:spMkLst>
              <pc:docMk/>
              <pc:sldMasterMk cId="2720993670" sldId="2147484861"/>
              <pc:sldLayoutMk cId="779771551" sldId="2147484992"/>
              <ac:spMk id="7" creationId="{88BB9017-2EBC-4916-882A-FAB5684DE9CF}"/>
            </ac:spMkLst>
          </pc:spChg>
          <pc:spChg chg="mod">
            <ac:chgData name="Alessio Terzani" userId="00a1495a-4b52-4cff-b33c-09254933c8d8" providerId="ADAL" clId="{35593DFE-1E23-4715-8449-BB2FFC1B3E4E}" dt="2024-11-12T13:56:04.783" v="950" actId="790"/>
            <ac:spMkLst>
              <pc:docMk/>
              <pc:sldMasterMk cId="2720993670" sldId="2147484861"/>
              <pc:sldLayoutMk cId="779771551" sldId="2147484992"/>
              <ac:spMk id="8" creationId="{E7F6A807-1479-4A4A-8685-DB8E37BEB19A}"/>
            </ac:spMkLst>
          </pc:spChg>
          <pc:spChg chg="mod">
            <ac:chgData name="Alessio Terzani" userId="00a1495a-4b52-4cff-b33c-09254933c8d8" providerId="ADAL" clId="{35593DFE-1E23-4715-8449-BB2FFC1B3E4E}" dt="2024-11-12T13:56:04.783" v="947" actId="790"/>
            <ac:spMkLst>
              <pc:docMk/>
              <pc:sldMasterMk cId="2720993670" sldId="2147484861"/>
              <pc:sldLayoutMk cId="779771551" sldId="2147484992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4.783" v="948" actId="790"/>
            <ac:spMkLst>
              <pc:docMk/>
              <pc:sldMasterMk cId="2720993670" sldId="2147484861"/>
              <pc:sldLayoutMk cId="779771551" sldId="2147484992"/>
              <ac:spMk id="11" creationId="{8561E9FC-533B-4891-A7E3-A3DDB1BD26F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163" v="9447"/>
          <pc:sldLayoutMkLst>
            <pc:docMk/>
            <pc:sldMasterMk cId="2720993670" sldId="2147484861"/>
            <pc:sldLayoutMk cId="724026061" sldId="2147484993"/>
          </pc:sldLayoutMkLst>
          <pc:spChg chg="mod">
            <ac:chgData name="Alessio Terzani" userId="00a1495a-4b52-4cff-b33c-09254933c8d8" providerId="ADAL" clId="{35593DFE-1E23-4715-8449-BB2FFC1B3E4E}" dt="2024-11-12T13:56:04.783" v="951" actId="790"/>
            <ac:spMkLst>
              <pc:docMk/>
              <pc:sldMasterMk cId="2720993670" sldId="2147484861"/>
              <pc:sldLayoutMk cId="724026061" sldId="214748499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163" v="9447"/>
            <ac:spMkLst>
              <pc:docMk/>
              <pc:sldMasterMk cId="2720993670" sldId="2147484861"/>
              <pc:sldLayoutMk cId="724026061" sldId="2147484993"/>
              <ac:spMk id="7" creationId="{515DEFEB-D8FB-411D-89D1-C457BD4FE531}"/>
            </ac:spMkLst>
          </pc:spChg>
          <pc:spChg chg="mod">
            <ac:chgData name="Alessio Terzani" userId="00a1495a-4b52-4cff-b33c-09254933c8d8" providerId="ADAL" clId="{35593DFE-1E23-4715-8449-BB2FFC1B3E4E}" dt="2024-11-12T13:56:04.793" v="955" actId="790"/>
            <ac:spMkLst>
              <pc:docMk/>
              <pc:sldMasterMk cId="2720993670" sldId="2147484861"/>
              <pc:sldLayoutMk cId="724026061" sldId="2147484993"/>
              <ac:spMk id="8" creationId="{3E2F9C47-A316-4B0F-8C2E-D42B253351EB}"/>
            </ac:spMkLst>
          </pc:spChg>
          <pc:spChg chg="mod">
            <ac:chgData name="Alessio Terzani" userId="00a1495a-4b52-4cff-b33c-09254933c8d8" providerId="ADAL" clId="{35593DFE-1E23-4715-8449-BB2FFC1B3E4E}" dt="2024-11-12T13:56:04.791" v="952" actId="790"/>
            <ac:spMkLst>
              <pc:docMk/>
              <pc:sldMasterMk cId="2720993670" sldId="2147484861"/>
              <pc:sldLayoutMk cId="724026061" sldId="2147484993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4.793" v="953" actId="790"/>
            <ac:spMkLst>
              <pc:docMk/>
              <pc:sldMasterMk cId="2720993670" sldId="2147484861"/>
              <pc:sldLayoutMk cId="724026061" sldId="2147484993"/>
              <ac:spMk id="13" creationId="{61DC6511-5700-4E95-89CA-81484C248C0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175" v="9450"/>
          <pc:sldLayoutMkLst>
            <pc:docMk/>
            <pc:sldMasterMk cId="2720993670" sldId="2147484861"/>
            <pc:sldLayoutMk cId="1956913550" sldId="2147484994"/>
          </pc:sldLayoutMkLst>
          <pc:spChg chg="mod">
            <ac:chgData name="Alessio Terzani" userId="00a1495a-4b52-4cff-b33c-09254933c8d8" providerId="ADAL" clId="{35593DFE-1E23-4715-8449-BB2FFC1B3E4E}" dt="2024-11-12T13:56:04.793" v="956" actId="790"/>
            <ac:spMkLst>
              <pc:docMk/>
              <pc:sldMasterMk cId="2720993670" sldId="2147484861"/>
              <pc:sldLayoutMk cId="1956913550" sldId="214748499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175" v="9450"/>
            <ac:spMkLst>
              <pc:docMk/>
              <pc:sldMasterMk cId="2720993670" sldId="2147484861"/>
              <pc:sldLayoutMk cId="1956913550" sldId="2147484994"/>
              <ac:spMk id="7" creationId="{E08DADFB-44CC-4810-9193-0C9F586CE666}"/>
            </ac:spMkLst>
          </pc:spChg>
          <pc:spChg chg="mod">
            <ac:chgData name="Alessio Terzani" userId="00a1495a-4b52-4cff-b33c-09254933c8d8" providerId="ADAL" clId="{35593DFE-1E23-4715-8449-BB2FFC1B3E4E}" dt="2024-11-12T13:56:04.801" v="960" actId="790"/>
            <ac:spMkLst>
              <pc:docMk/>
              <pc:sldMasterMk cId="2720993670" sldId="2147484861"/>
              <pc:sldLayoutMk cId="1956913550" sldId="2147484994"/>
              <ac:spMk id="8" creationId="{B20F1184-2943-4F17-9C57-995EA2003751}"/>
            </ac:spMkLst>
          </pc:spChg>
          <pc:spChg chg="mod">
            <ac:chgData name="Alessio Terzani" userId="00a1495a-4b52-4cff-b33c-09254933c8d8" providerId="ADAL" clId="{35593DFE-1E23-4715-8449-BB2FFC1B3E4E}" dt="2024-11-12T13:56:04.793" v="957" actId="790"/>
            <ac:spMkLst>
              <pc:docMk/>
              <pc:sldMasterMk cId="2720993670" sldId="2147484861"/>
              <pc:sldLayoutMk cId="1956913550" sldId="2147484994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4.801" v="958" actId="790"/>
            <ac:spMkLst>
              <pc:docMk/>
              <pc:sldMasterMk cId="2720993670" sldId="2147484861"/>
              <pc:sldLayoutMk cId="1956913550" sldId="2147484994"/>
              <ac:spMk id="13" creationId="{61DC6511-5700-4E95-89CA-81484C248C0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185" v="9453"/>
          <pc:sldLayoutMkLst>
            <pc:docMk/>
            <pc:sldMasterMk cId="2720993670" sldId="2147484861"/>
            <pc:sldLayoutMk cId="3134025881" sldId="2147484995"/>
          </pc:sldLayoutMkLst>
          <pc:spChg chg="mod">
            <ac:chgData name="Alessio Terzani" userId="00a1495a-4b52-4cff-b33c-09254933c8d8" providerId="ADAL" clId="{35593DFE-1E23-4715-8449-BB2FFC1B3E4E}" dt="2024-11-27T06:13:33.185" v="9453"/>
            <ac:spMkLst>
              <pc:docMk/>
              <pc:sldMasterMk cId="2720993670" sldId="2147484861"/>
              <pc:sldLayoutMk cId="3134025881" sldId="2147484995"/>
              <ac:spMk id="4" creationId="{7AB1CD1C-AD0D-4C0E-8012-BDF9F1E4C38B}"/>
            </ac:spMkLst>
          </pc:spChg>
          <pc:spChg chg="mod">
            <ac:chgData name="Alessio Terzani" userId="00a1495a-4b52-4cff-b33c-09254933c8d8" providerId="ADAL" clId="{35593DFE-1E23-4715-8449-BB2FFC1B3E4E}" dt="2024-11-12T13:56:04.801" v="964" actId="790"/>
            <ac:spMkLst>
              <pc:docMk/>
              <pc:sldMasterMk cId="2720993670" sldId="2147484861"/>
              <pc:sldLayoutMk cId="3134025881" sldId="2147484995"/>
              <ac:spMk id="5" creationId="{280FD398-9480-44AE-B01C-23BDC7D4B6B7}"/>
            </ac:spMkLst>
          </pc:spChg>
          <pc:spChg chg="mod">
            <ac:chgData name="Alessio Terzani" userId="00a1495a-4b52-4cff-b33c-09254933c8d8" providerId="ADAL" clId="{35593DFE-1E23-4715-8449-BB2FFC1B3E4E}" dt="2024-11-12T13:56:04.801" v="961" actId="790"/>
            <ac:spMkLst>
              <pc:docMk/>
              <pc:sldMasterMk cId="2720993670" sldId="2147484861"/>
              <pc:sldLayoutMk cId="3134025881" sldId="2147484995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4.801" v="962" actId="790"/>
            <ac:spMkLst>
              <pc:docMk/>
              <pc:sldMasterMk cId="2720993670" sldId="2147484861"/>
              <pc:sldLayoutMk cId="3134025881" sldId="2147484995"/>
              <ac:spMk id="10" creationId="{ED5DEA0B-CF0D-4EE6-B6A8-90BAF3DE8AF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04" v="9456"/>
          <pc:sldLayoutMkLst>
            <pc:docMk/>
            <pc:sldMasterMk cId="2720993670" sldId="2147484861"/>
            <pc:sldLayoutMk cId="757272103" sldId="2147484996"/>
          </pc:sldLayoutMkLst>
          <pc:spChg chg="mod">
            <ac:chgData name="Alessio Terzani" userId="00a1495a-4b52-4cff-b33c-09254933c8d8" providerId="ADAL" clId="{35593DFE-1E23-4715-8449-BB2FFC1B3E4E}" dt="2024-11-27T06:13:33.204" v="9456"/>
            <ac:spMkLst>
              <pc:docMk/>
              <pc:sldMasterMk cId="2720993670" sldId="2147484861"/>
              <pc:sldLayoutMk cId="757272103" sldId="2147484996"/>
              <ac:spMk id="3" creationId="{76D5DBE1-F5A0-4F54-BCB1-8A4278408056}"/>
            </ac:spMkLst>
          </pc:spChg>
          <pc:spChg chg="mod">
            <ac:chgData name="Alessio Terzani" userId="00a1495a-4b52-4cff-b33c-09254933c8d8" providerId="ADAL" clId="{35593DFE-1E23-4715-8449-BB2FFC1B3E4E}" dt="2024-11-12T13:56:04.814" v="967" actId="790"/>
            <ac:spMkLst>
              <pc:docMk/>
              <pc:sldMasterMk cId="2720993670" sldId="2147484861"/>
              <pc:sldLayoutMk cId="757272103" sldId="2147484996"/>
              <ac:spMk id="4" creationId="{EBCE69E9-15BF-463F-B5D4-3C1F6E9F6B53}"/>
            </ac:spMkLst>
          </pc:spChg>
          <pc:spChg chg="mod">
            <ac:chgData name="Alessio Terzani" userId="00a1495a-4b52-4cff-b33c-09254933c8d8" providerId="ADAL" clId="{35593DFE-1E23-4715-8449-BB2FFC1B3E4E}" dt="2024-11-12T13:56:04.811" v="965" actId="790"/>
            <ac:spMkLst>
              <pc:docMk/>
              <pc:sldMasterMk cId="2720993670" sldId="2147484861"/>
              <pc:sldLayoutMk cId="757272103" sldId="2147484996"/>
              <ac:spMk id="22531" creationId="{00000000-0000-0000-0000-00000000000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16" v="9459"/>
          <pc:sldLayoutMkLst>
            <pc:docMk/>
            <pc:sldMasterMk cId="2720993670" sldId="2147484861"/>
            <pc:sldLayoutMk cId="2318505033" sldId="2147484997"/>
          </pc:sldLayoutMkLst>
          <pc:spChg chg="mod">
            <ac:chgData name="Alessio Terzani" userId="00a1495a-4b52-4cff-b33c-09254933c8d8" providerId="ADAL" clId="{35593DFE-1E23-4715-8449-BB2FFC1B3E4E}" dt="2024-11-27T06:13:33.216" v="9459"/>
            <ac:spMkLst>
              <pc:docMk/>
              <pc:sldMasterMk cId="2720993670" sldId="2147484861"/>
              <pc:sldLayoutMk cId="2318505033" sldId="2147484997"/>
              <ac:spMk id="2" creationId="{69F42FFA-3DFB-4DB2-A942-F02200203C82}"/>
            </ac:spMkLst>
          </pc:spChg>
          <pc:spChg chg="mod">
            <ac:chgData name="Alessio Terzani" userId="00a1495a-4b52-4cff-b33c-09254933c8d8" providerId="ADAL" clId="{35593DFE-1E23-4715-8449-BB2FFC1B3E4E}" dt="2024-11-12T13:56:04.814" v="969" actId="790"/>
            <ac:spMkLst>
              <pc:docMk/>
              <pc:sldMasterMk cId="2720993670" sldId="2147484861"/>
              <pc:sldLayoutMk cId="2318505033" sldId="2147484997"/>
              <ac:spMk id="3" creationId="{1B42E3D4-F1BA-4FA4-8629-042A5D955B2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26" v="9462"/>
          <pc:sldLayoutMkLst>
            <pc:docMk/>
            <pc:sldMasterMk cId="2720993670" sldId="2147484861"/>
            <pc:sldLayoutMk cId="3704492440" sldId="2147484998"/>
          </pc:sldLayoutMkLst>
          <pc:spChg chg="mod">
            <ac:chgData name="Alessio Terzani" userId="00a1495a-4b52-4cff-b33c-09254933c8d8" providerId="ADAL" clId="{35593DFE-1E23-4715-8449-BB2FFC1B3E4E}" dt="2024-11-27T06:13:33.226" v="9462"/>
            <ac:spMkLst>
              <pc:docMk/>
              <pc:sldMasterMk cId="2720993670" sldId="2147484861"/>
              <pc:sldLayoutMk cId="3704492440" sldId="2147484998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4.814" v="970" actId="790"/>
            <ac:spMkLst>
              <pc:docMk/>
              <pc:sldMasterMk cId="2720993670" sldId="2147484861"/>
              <pc:sldLayoutMk cId="3704492440" sldId="214748499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822" v="972" actId="790"/>
            <ac:spMkLst>
              <pc:docMk/>
              <pc:sldMasterMk cId="2720993670" sldId="2147484861"/>
              <pc:sldLayoutMk cId="3704492440" sldId="2147484998"/>
              <ac:spMk id="5" creationId="{CA0A38D4-B093-4CE6-9935-648A137BFEC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35" v="9465"/>
          <pc:sldLayoutMkLst>
            <pc:docMk/>
            <pc:sldMasterMk cId="2720993670" sldId="2147484861"/>
            <pc:sldLayoutMk cId="741271829" sldId="2147484999"/>
          </pc:sldLayoutMkLst>
          <pc:spChg chg="mod">
            <ac:chgData name="Alessio Terzani" userId="00a1495a-4b52-4cff-b33c-09254933c8d8" providerId="ADAL" clId="{35593DFE-1E23-4715-8449-BB2FFC1B3E4E}" dt="2024-11-12T13:56:04.822" v="973" actId="790"/>
            <ac:spMkLst>
              <pc:docMk/>
              <pc:sldMasterMk cId="2720993670" sldId="2147484861"/>
              <pc:sldLayoutMk cId="741271829" sldId="214748499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824" v="974" actId="790"/>
            <ac:spMkLst>
              <pc:docMk/>
              <pc:sldMasterMk cId="2720993670" sldId="2147484861"/>
              <pc:sldLayoutMk cId="741271829" sldId="214748499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235" v="9465"/>
            <ac:spMkLst>
              <pc:docMk/>
              <pc:sldMasterMk cId="2720993670" sldId="2147484861"/>
              <pc:sldLayoutMk cId="741271829" sldId="2147484999"/>
              <ac:spMk id="5" creationId="{56BFCB29-C939-4442-981C-DE6A97866D13}"/>
            </ac:spMkLst>
          </pc:spChg>
          <pc:spChg chg="mod">
            <ac:chgData name="Alessio Terzani" userId="00a1495a-4b52-4cff-b33c-09254933c8d8" providerId="ADAL" clId="{35593DFE-1E23-4715-8449-BB2FFC1B3E4E}" dt="2024-11-12T13:56:04.824" v="976" actId="790"/>
            <ac:spMkLst>
              <pc:docMk/>
              <pc:sldMasterMk cId="2720993670" sldId="2147484861"/>
              <pc:sldLayoutMk cId="741271829" sldId="2147484999"/>
              <ac:spMk id="7" creationId="{CDFB9A14-FAD3-478A-957D-C7B532F6669C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47" v="9468"/>
          <pc:sldLayoutMkLst>
            <pc:docMk/>
            <pc:sldMasterMk cId="2720993670" sldId="2147484861"/>
            <pc:sldLayoutMk cId="2612802811" sldId="2147485000"/>
          </pc:sldLayoutMkLst>
          <pc:spChg chg="mod">
            <ac:chgData name="Alessio Terzani" userId="00a1495a-4b52-4cff-b33c-09254933c8d8" providerId="ADAL" clId="{35593DFE-1E23-4715-8449-BB2FFC1B3E4E}" dt="2024-11-12T13:56:04.824" v="977" actId="790"/>
            <ac:spMkLst>
              <pc:docMk/>
              <pc:sldMasterMk cId="2720993670" sldId="2147484861"/>
              <pc:sldLayoutMk cId="2612802811" sldId="2147485000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824" v="978" actId="790"/>
            <ac:spMkLst>
              <pc:docMk/>
              <pc:sldMasterMk cId="2720993670" sldId="2147484861"/>
              <pc:sldLayoutMk cId="2612802811" sldId="214748500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247" v="9468"/>
            <ac:spMkLst>
              <pc:docMk/>
              <pc:sldMasterMk cId="2720993670" sldId="2147484861"/>
              <pc:sldLayoutMk cId="2612802811" sldId="2147485000"/>
              <ac:spMk id="5" creationId="{D4262351-4A54-4EAA-990E-D909E1CAD758}"/>
            </ac:spMkLst>
          </pc:spChg>
          <pc:spChg chg="mod">
            <ac:chgData name="Alessio Terzani" userId="00a1495a-4b52-4cff-b33c-09254933c8d8" providerId="ADAL" clId="{35593DFE-1E23-4715-8449-BB2FFC1B3E4E}" dt="2024-11-12T13:56:04.832" v="980" actId="790"/>
            <ac:spMkLst>
              <pc:docMk/>
              <pc:sldMasterMk cId="2720993670" sldId="2147484861"/>
              <pc:sldLayoutMk cId="2612802811" sldId="2147485000"/>
              <ac:spMk id="7" creationId="{26AD250A-4DBC-40DE-AFFC-E7624FE87538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57" v="9471"/>
          <pc:sldLayoutMkLst>
            <pc:docMk/>
            <pc:sldMasterMk cId="2720993670" sldId="2147484861"/>
            <pc:sldLayoutMk cId="1717964801" sldId="2147485001"/>
          </pc:sldLayoutMkLst>
          <pc:spChg chg="mod">
            <ac:chgData name="Alessio Terzani" userId="00a1495a-4b52-4cff-b33c-09254933c8d8" providerId="ADAL" clId="{35593DFE-1E23-4715-8449-BB2FFC1B3E4E}" dt="2024-11-12T13:56:04.834" v="981" actId="790"/>
            <ac:spMkLst>
              <pc:docMk/>
              <pc:sldMasterMk cId="2720993670" sldId="2147484861"/>
              <pc:sldLayoutMk cId="1717964801" sldId="2147485001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834" v="982" actId="790"/>
            <ac:spMkLst>
              <pc:docMk/>
              <pc:sldMasterMk cId="2720993670" sldId="2147484861"/>
              <pc:sldLayoutMk cId="1717964801" sldId="214748500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257" v="9471"/>
            <ac:spMkLst>
              <pc:docMk/>
              <pc:sldMasterMk cId="2720993670" sldId="2147484861"/>
              <pc:sldLayoutMk cId="1717964801" sldId="2147485001"/>
              <ac:spMk id="5" creationId="{128B6DA1-0170-4C5B-ABCB-83F1E4B0ECBB}"/>
            </ac:spMkLst>
          </pc:spChg>
          <pc:spChg chg="mod">
            <ac:chgData name="Alessio Terzani" userId="00a1495a-4b52-4cff-b33c-09254933c8d8" providerId="ADAL" clId="{35593DFE-1E23-4715-8449-BB2FFC1B3E4E}" dt="2024-11-12T13:56:04.834" v="984" actId="790"/>
            <ac:spMkLst>
              <pc:docMk/>
              <pc:sldMasterMk cId="2720993670" sldId="2147484861"/>
              <pc:sldLayoutMk cId="1717964801" sldId="2147485001"/>
              <ac:spMk id="7" creationId="{1DDC2944-9064-423F-8989-C84E9A8FA793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67" v="9474"/>
          <pc:sldLayoutMkLst>
            <pc:docMk/>
            <pc:sldMasterMk cId="2720993670" sldId="2147484861"/>
            <pc:sldLayoutMk cId="209078121" sldId="2147485002"/>
          </pc:sldLayoutMkLst>
          <pc:spChg chg="mod">
            <ac:chgData name="Alessio Terzani" userId="00a1495a-4b52-4cff-b33c-09254933c8d8" providerId="ADAL" clId="{35593DFE-1E23-4715-8449-BB2FFC1B3E4E}" dt="2024-11-12T13:56:04.834" v="985" actId="790"/>
            <ac:spMkLst>
              <pc:docMk/>
              <pc:sldMasterMk cId="2720993670" sldId="2147484861"/>
              <pc:sldLayoutMk cId="209078121" sldId="2147485002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834" v="986" actId="790"/>
            <ac:spMkLst>
              <pc:docMk/>
              <pc:sldMasterMk cId="2720993670" sldId="2147484861"/>
              <pc:sldLayoutMk cId="209078121" sldId="214748500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267" v="9474"/>
            <ac:spMkLst>
              <pc:docMk/>
              <pc:sldMasterMk cId="2720993670" sldId="2147484861"/>
              <pc:sldLayoutMk cId="209078121" sldId="2147485002"/>
              <ac:spMk id="5" creationId="{8F93BC53-EE81-4467-94F1-401BB6631310}"/>
            </ac:spMkLst>
          </pc:spChg>
          <pc:spChg chg="mod">
            <ac:chgData name="Alessio Terzani" userId="00a1495a-4b52-4cff-b33c-09254933c8d8" providerId="ADAL" clId="{35593DFE-1E23-4715-8449-BB2FFC1B3E4E}" dt="2024-11-12T13:56:04.842" v="988" actId="790"/>
            <ac:spMkLst>
              <pc:docMk/>
              <pc:sldMasterMk cId="2720993670" sldId="2147484861"/>
              <pc:sldLayoutMk cId="209078121" sldId="2147485002"/>
              <ac:spMk id="7" creationId="{28FE6F9E-68CB-4EDC-92EF-E3371EEA23D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78" v="9477"/>
          <pc:sldLayoutMkLst>
            <pc:docMk/>
            <pc:sldMasterMk cId="2720993670" sldId="2147484861"/>
            <pc:sldLayoutMk cId="2721433432" sldId="2147485003"/>
          </pc:sldLayoutMkLst>
          <pc:spChg chg="mod">
            <ac:chgData name="Alessio Terzani" userId="00a1495a-4b52-4cff-b33c-09254933c8d8" providerId="ADAL" clId="{35593DFE-1E23-4715-8449-BB2FFC1B3E4E}" dt="2024-11-12T13:56:04.844" v="989" actId="790"/>
            <ac:spMkLst>
              <pc:docMk/>
              <pc:sldMasterMk cId="2720993670" sldId="2147484861"/>
              <pc:sldLayoutMk cId="2721433432" sldId="2147485003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844" v="990" actId="790"/>
            <ac:spMkLst>
              <pc:docMk/>
              <pc:sldMasterMk cId="2720993670" sldId="2147484861"/>
              <pc:sldLayoutMk cId="2721433432" sldId="214748500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278" v="9477"/>
            <ac:spMkLst>
              <pc:docMk/>
              <pc:sldMasterMk cId="2720993670" sldId="2147484861"/>
              <pc:sldLayoutMk cId="2721433432" sldId="2147485003"/>
              <ac:spMk id="5" creationId="{064BC3BB-EB1F-4C03-845A-197D7CB3D7FF}"/>
            </ac:spMkLst>
          </pc:spChg>
          <pc:spChg chg="mod">
            <ac:chgData name="Alessio Terzani" userId="00a1495a-4b52-4cff-b33c-09254933c8d8" providerId="ADAL" clId="{35593DFE-1E23-4715-8449-BB2FFC1B3E4E}" dt="2024-11-12T13:56:04.844" v="992" actId="790"/>
            <ac:spMkLst>
              <pc:docMk/>
              <pc:sldMasterMk cId="2720993670" sldId="2147484861"/>
              <pc:sldLayoutMk cId="2721433432" sldId="2147485003"/>
              <ac:spMk id="7" creationId="{10F60CD3-0F2D-42D6-B39D-C861213831E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88" v="9480"/>
          <pc:sldLayoutMkLst>
            <pc:docMk/>
            <pc:sldMasterMk cId="2720993670" sldId="2147484861"/>
            <pc:sldLayoutMk cId="338292730" sldId="2147485004"/>
          </pc:sldLayoutMkLst>
          <pc:spChg chg="mod">
            <ac:chgData name="Alessio Terzani" userId="00a1495a-4b52-4cff-b33c-09254933c8d8" providerId="ADAL" clId="{35593DFE-1E23-4715-8449-BB2FFC1B3E4E}" dt="2024-11-12T13:56:04.844" v="993" actId="790"/>
            <ac:spMkLst>
              <pc:docMk/>
              <pc:sldMasterMk cId="2720993670" sldId="2147484861"/>
              <pc:sldLayoutMk cId="338292730" sldId="2147485004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844" v="994" actId="790"/>
            <ac:spMkLst>
              <pc:docMk/>
              <pc:sldMasterMk cId="2720993670" sldId="2147484861"/>
              <pc:sldLayoutMk cId="338292730" sldId="214748500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288" v="9480"/>
            <ac:spMkLst>
              <pc:docMk/>
              <pc:sldMasterMk cId="2720993670" sldId="2147484861"/>
              <pc:sldLayoutMk cId="338292730" sldId="2147485004"/>
              <ac:spMk id="5" creationId="{EE432ACF-022C-4E4D-A91E-50BCA41421CC}"/>
            </ac:spMkLst>
          </pc:spChg>
          <pc:spChg chg="mod">
            <ac:chgData name="Alessio Terzani" userId="00a1495a-4b52-4cff-b33c-09254933c8d8" providerId="ADAL" clId="{35593DFE-1E23-4715-8449-BB2FFC1B3E4E}" dt="2024-11-12T13:56:04.854" v="996" actId="790"/>
            <ac:spMkLst>
              <pc:docMk/>
              <pc:sldMasterMk cId="2720993670" sldId="2147484861"/>
              <pc:sldLayoutMk cId="338292730" sldId="2147485004"/>
              <ac:spMk id="7" creationId="{5B4E638F-9BC6-4741-A3D8-E259C93F0F0D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298" v="9483"/>
          <pc:sldLayoutMkLst>
            <pc:docMk/>
            <pc:sldMasterMk cId="2720993670" sldId="2147484861"/>
            <pc:sldLayoutMk cId="218751633" sldId="2147485005"/>
          </pc:sldLayoutMkLst>
          <pc:spChg chg="mod">
            <ac:chgData name="Alessio Terzani" userId="00a1495a-4b52-4cff-b33c-09254933c8d8" providerId="ADAL" clId="{35593DFE-1E23-4715-8449-BB2FFC1B3E4E}" dt="2024-11-12T13:56:04.854" v="997" actId="790"/>
            <ac:spMkLst>
              <pc:docMk/>
              <pc:sldMasterMk cId="2720993670" sldId="2147484861"/>
              <pc:sldLayoutMk cId="218751633" sldId="2147485005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4.854" v="998" actId="790"/>
            <ac:spMkLst>
              <pc:docMk/>
              <pc:sldMasterMk cId="2720993670" sldId="2147484861"/>
              <pc:sldLayoutMk cId="218751633" sldId="214748500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298" v="9483"/>
            <ac:spMkLst>
              <pc:docMk/>
              <pc:sldMasterMk cId="2720993670" sldId="2147484861"/>
              <pc:sldLayoutMk cId="218751633" sldId="2147485005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4.854" v="1000" actId="790"/>
            <ac:spMkLst>
              <pc:docMk/>
              <pc:sldMasterMk cId="2720993670" sldId="2147484861"/>
              <pc:sldLayoutMk cId="218751633" sldId="2147485005"/>
              <ac:spMk id="7" creationId="{4EDD5C80-CD72-4597-8F70-395B8174120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308" v="9486"/>
          <pc:sldLayoutMkLst>
            <pc:docMk/>
            <pc:sldMasterMk cId="2720993670" sldId="2147484861"/>
            <pc:sldLayoutMk cId="681490186" sldId="2147485006"/>
          </pc:sldLayoutMkLst>
          <pc:spChg chg="mod">
            <ac:chgData name="Alessio Terzani" userId="00a1495a-4b52-4cff-b33c-09254933c8d8" providerId="ADAL" clId="{35593DFE-1E23-4715-8449-BB2FFC1B3E4E}" dt="2024-11-12T13:56:04.862" v="1002" actId="790"/>
            <ac:spMkLst>
              <pc:docMk/>
              <pc:sldMasterMk cId="2720993670" sldId="2147484861"/>
              <pc:sldLayoutMk cId="681490186" sldId="2147485006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4.854" v="1001" actId="790"/>
            <ac:spMkLst>
              <pc:docMk/>
              <pc:sldMasterMk cId="2720993670" sldId="2147484861"/>
              <pc:sldLayoutMk cId="681490186" sldId="2147485006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308" v="9486"/>
            <ac:spMkLst>
              <pc:docMk/>
              <pc:sldMasterMk cId="2720993670" sldId="2147484861"/>
              <pc:sldLayoutMk cId="681490186" sldId="2147485006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4.864" v="1004" actId="790"/>
            <ac:spMkLst>
              <pc:docMk/>
              <pc:sldMasterMk cId="2720993670" sldId="2147484861"/>
              <pc:sldLayoutMk cId="681490186" sldId="2147485006"/>
              <ac:spMk id="11" creationId="{87C4DFC4-62BA-4C52-B36B-44A75684A81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319" v="9489"/>
          <pc:sldLayoutMkLst>
            <pc:docMk/>
            <pc:sldMasterMk cId="2720993670" sldId="2147484861"/>
            <pc:sldLayoutMk cId="2107477641" sldId="2147485007"/>
          </pc:sldLayoutMkLst>
          <pc:spChg chg="mod">
            <ac:chgData name="Alessio Terzani" userId="00a1495a-4b52-4cff-b33c-09254933c8d8" providerId="ADAL" clId="{35593DFE-1E23-4715-8449-BB2FFC1B3E4E}" dt="2024-11-12T13:56:04.864" v="1006" actId="790"/>
            <ac:spMkLst>
              <pc:docMk/>
              <pc:sldMasterMk cId="2720993670" sldId="2147484861"/>
              <pc:sldLayoutMk cId="2107477641" sldId="2147485007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4.864" v="1005" actId="790"/>
            <ac:spMkLst>
              <pc:docMk/>
              <pc:sldMasterMk cId="2720993670" sldId="2147484861"/>
              <pc:sldLayoutMk cId="2107477641" sldId="2147485007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319" v="9489"/>
            <ac:spMkLst>
              <pc:docMk/>
              <pc:sldMasterMk cId="2720993670" sldId="2147484861"/>
              <pc:sldLayoutMk cId="2107477641" sldId="2147485007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4.874" v="1008" actId="790"/>
            <ac:spMkLst>
              <pc:docMk/>
              <pc:sldMasterMk cId="2720993670" sldId="2147484861"/>
              <pc:sldLayoutMk cId="2107477641" sldId="2147485007"/>
              <ac:spMk id="11" creationId="{87C4DFC4-62BA-4C52-B36B-44A75684A81F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329" v="9492"/>
          <pc:sldLayoutMkLst>
            <pc:docMk/>
            <pc:sldMasterMk cId="2720993670" sldId="2147484861"/>
            <pc:sldLayoutMk cId="2743173398" sldId="2147485008"/>
          </pc:sldLayoutMkLst>
          <pc:spChg chg="mod">
            <ac:chgData name="Alessio Terzani" userId="00a1495a-4b52-4cff-b33c-09254933c8d8" providerId="ADAL" clId="{35593DFE-1E23-4715-8449-BB2FFC1B3E4E}" dt="2024-11-12T13:56:04.876" v="1010" actId="790"/>
            <ac:spMkLst>
              <pc:docMk/>
              <pc:sldMasterMk cId="2720993670" sldId="2147484861"/>
              <pc:sldLayoutMk cId="2743173398" sldId="2147485008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4.876" v="1009" actId="790"/>
            <ac:spMkLst>
              <pc:docMk/>
              <pc:sldMasterMk cId="2720993670" sldId="2147484861"/>
              <pc:sldLayoutMk cId="2743173398" sldId="2147485008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27T06:13:33.329" v="9492"/>
            <ac:spMkLst>
              <pc:docMk/>
              <pc:sldMasterMk cId="2720993670" sldId="2147484861"/>
              <pc:sldLayoutMk cId="2743173398" sldId="2147485008"/>
              <ac:spMk id="7" creationId="{DB8BC610-C1B0-4C6A-B5C2-80DA487CE5DE}"/>
            </ac:spMkLst>
          </pc:spChg>
          <pc:spChg chg="mod">
            <ac:chgData name="Alessio Terzani" userId="00a1495a-4b52-4cff-b33c-09254933c8d8" providerId="ADAL" clId="{35593DFE-1E23-4715-8449-BB2FFC1B3E4E}" dt="2024-11-12T13:56:04.885" v="1012" actId="790"/>
            <ac:spMkLst>
              <pc:docMk/>
              <pc:sldMasterMk cId="2720993670" sldId="2147484861"/>
              <pc:sldLayoutMk cId="2743173398" sldId="2147485008"/>
              <ac:spMk id="9" creationId="{F5902C4D-6221-4E36-A2F9-055DD294206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347" v="9495"/>
          <pc:sldLayoutMkLst>
            <pc:docMk/>
            <pc:sldMasterMk cId="2720993670" sldId="2147484861"/>
            <pc:sldLayoutMk cId="2068796821" sldId="2147485009"/>
          </pc:sldLayoutMkLst>
          <pc:spChg chg="mod">
            <ac:chgData name="Alessio Terzani" userId="00a1495a-4b52-4cff-b33c-09254933c8d8" providerId="ADAL" clId="{35593DFE-1E23-4715-8449-BB2FFC1B3E4E}" dt="2024-11-12T13:56:04.885" v="1014" actId="790"/>
            <ac:spMkLst>
              <pc:docMk/>
              <pc:sldMasterMk cId="2720993670" sldId="2147484861"/>
              <pc:sldLayoutMk cId="2068796821" sldId="214748500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885" v="1013" actId="790"/>
            <ac:spMkLst>
              <pc:docMk/>
              <pc:sldMasterMk cId="2720993670" sldId="2147484861"/>
              <pc:sldLayoutMk cId="2068796821" sldId="2147485009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27T06:13:33.347" v="9495"/>
            <ac:spMkLst>
              <pc:docMk/>
              <pc:sldMasterMk cId="2720993670" sldId="2147484861"/>
              <pc:sldLayoutMk cId="2068796821" sldId="2147485009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4.893" v="1016" actId="790"/>
            <ac:spMkLst>
              <pc:docMk/>
              <pc:sldMasterMk cId="2720993670" sldId="2147484861"/>
              <pc:sldLayoutMk cId="2068796821" sldId="2147485009"/>
              <ac:spMk id="8" creationId="{E735C405-D694-4150-B4C4-0B84A1A5CAE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360" v="9498"/>
          <pc:sldLayoutMkLst>
            <pc:docMk/>
            <pc:sldMasterMk cId="2720993670" sldId="2147484861"/>
            <pc:sldLayoutMk cId="1530029507" sldId="2147485010"/>
          </pc:sldLayoutMkLst>
          <pc:spChg chg="mod">
            <ac:chgData name="Alessio Terzani" userId="00a1495a-4b52-4cff-b33c-09254933c8d8" providerId="ADAL" clId="{35593DFE-1E23-4715-8449-BB2FFC1B3E4E}" dt="2024-11-12T13:56:04.895" v="1019" actId="790"/>
            <ac:spMkLst>
              <pc:docMk/>
              <pc:sldMasterMk cId="2720993670" sldId="2147484861"/>
              <pc:sldLayoutMk cId="1530029507" sldId="2147485010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4.895" v="1018" actId="790"/>
            <ac:spMkLst>
              <pc:docMk/>
              <pc:sldMasterMk cId="2720993670" sldId="2147484861"/>
              <pc:sldLayoutMk cId="1530029507" sldId="214748501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895" v="1017" actId="790"/>
            <ac:spMkLst>
              <pc:docMk/>
              <pc:sldMasterMk cId="2720993670" sldId="2147484861"/>
              <pc:sldLayoutMk cId="1530029507" sldId="214748501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360" v="9498"/>
            <ac:spMkLst>
              <pc:docMk/>
              <pc:sldMasterMk cId="2720993670" sldId="2147484861"/>
              <pc:sldLayoutMk cId="1530029507" sldId="2147485010"/>
              <ac:spMk id="9" creationId="{4372D240-75C4-4747-BB0C-CDA1A95650A3}"/>
            </ac:spMkLst>
          </pc:spChg>
          <pc:spChg chg="mod">
            <ac:chgData name="Alessio Terzani" userId="00a1495a-4b52-4cff-b33c-09254933c8d8" providerId="ADAL" clId="{35593DFE-1E23-4715-8449-BB2FFC1B3E4E}" dt="2024-11-12T13:56:04.905" v="1021" actId="790"/>
            <ac:spMkLst>
              <pc:docMk/>
              <pc:sldMasterMk cId="2720993670" sldId="2147484861"/>
              <pc:sldLayoutMk cId="1530029507" sldId="2147485010"/>
              <ac:spMk id="12" creationId="{DDD81FA4-E9EC-4B93-8FAA-8C7EE9DC027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368" v="9501"/>
          <pc:sldLayoutMkLst>
            <pc:docMk/>
            <pc:sldMasterMk cId="2720993670" sldId="2147484861"/>
            <pc:sldLayoutMk cId="2744747996" sldId="2147485011"/>
          </pc:sldLayoutMkLst>
          <pc:spChg chg="mod">
            <ac:chgData name="Alessio Terzani" userId="00a1495a-4b52-4cff-b33c-09254933c8d8" providerId="ADAL" clId="{35593DFE-1E23-4715-8449-BB2FFC1B3E4E}" dt="2024-11-12T13:56:04.905" v="1023" actId="790"/>
            <ac:spMkLst>
              <pc:docMk/>
              <pc:sldMasterMk cId="2720993670" sldId="2147484861"/>
              <pc:sldLayoutMk cId="2744747996" sldId="214748501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05" v="1022" actId="790"/>
            <ac:spMkLst>
              <pc:docMk/>
              <pc:sldMasterMk cId="2720993670" sldId="2147484861"/>
              <pc:sldLayoutMk cId="2744747996" sldId="2147485011"/>
              <ac:spMk id="5" creationId="{4ACB62A1-CC4A-4B59-B1D8-ED86B77D9A3A}"/>
            </ac:spMkLst>
          </pc:spChg>
          <pc:spChg chg="mod">
            <ac:chgData name="Alessio Terzani" userId="00a1495a-4b52-4cff-b33c-09254933c8d8" providerId="ADAL" clId="{35593DFE-1E23-4715-8449-BB2FFC1B3E4E}" dt="2024-11-27T06:13:33.368" v="9501"/>
            <ac:spMkLst>
              <pc:docMk/>
              <pc:sldMasterMk cId="2720993670" sldId="2147484861"/>
              <pc:sldLayoutMk cId="2744747996" sldId="2147485011"/>
              <ac:spMk id="7" creationId="{8D51E95B-B5A6-40B6-97CB-5F0FE563EB1D}"/>
            </ac:spMkLst>
          </pc:spChg>
          <pc:spChg chg="mod">
            <ac:chgData name="Alessio Terzani" userId="00a1495a-4b52-4cff-b33c-09254933c8d8" providerId="ADAL" clId="{35593DFE-1E23-4715-8449-BB2FFC1B3E4E}" dt="2024-11-12T13:56:04.905" v="1025" actId="790"/>
            <ac:spMkLst>
              <pc:docMk/>
              <pc:sldMasterMk cId="2720993670" sldId="2147484861"/>
              <pc:sldLayoutMk cId="2744747996" sldId="2147485011"/>
              <ac:spMk id="11" creationId="{FF233E17-CA98-40A3-BA47-478F1A44B299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388" v="9504"/>
          <pc:sldLayoutMkLst>
            <pc:docMk/>
            <pc:sldMasterMk cId="2720993670" sldId="2147484861"/>
            <pc:sldLayoutMk cId="3035895216" sldId="2147485012"/>
          </pc:sldLayoutMkLst>
          <pc:spChg chg="mod">
            <ac:chgData name="Alessio Terzani" userId="00a1495a-4b52-4cff-b33c-09254933c8d8" providerId="ADAL" clId="{35593DFE-1E23-4715-8449-BB2FFC1B3E4E}" dt="2024-11-12T13:56:04.916" v="1028" actId="790"/>
            <ac:spMkLst>
              <pc:docMk/>
              <pc:sldMasterMk cId="2720993670" sldId="2147484861"/>
              <pc:sldLayoutMk cId="3035895216" sldId="2147485012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4.916" v="1027" actId="790"/>
            <ac:spMkLst>
              <pc:docMk/>
              <pc:sldMasterMk cId="2720993670" sldId="2147484861"/>
              <pc:sldLayoutMk cId="3035895216" sldId="214748501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15" v="1026" actId="790"/>
            <ac:spMkLst>
              <pc:docMk/>
              <pc:sldMasterMk cId="2720993670" sldId="2147484861"/>
              <pc:sldLayoutMk cId="3035895216" sldId="214748501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388" v="9504"/>
            <ac:spMkLst>
              <pc:docMk/>
              <pc:sldMasterMk cId="2720993670" sldId="2147484861"/>
              <pc:sldLayoutMk cId="3035895216" sldId="2147485012"/>
              <ac:spMk id="11" creationId="{4137CA89-AFF7-46A6-A978-5D6CF4C2A39A}"/>
            </ac:spMkLst>
          </pc:spChg>
          <pc:spChg chg="mod">
            <ac:chgData name="Alessio Terzani" userId="00a1495a-4b52-4cff-b33c-09254933c8d8" providerId="ADAL" clId="{35593DFE-1E23-4715-8449-BB2FFC1B3E4E}" dt="2024-11-12T13:56:04.924" v="1030" actId="790"/>
            <ac:spMkLst>
              <pc:docMk/>
              <pc:sldMasterMk cId="2720993670" sldId="2147484861"/>
              <pc:sldLayoutMk cId="3035895216" sldId="2147485012"/>
              <ac:spMk id="12" creationId="{7D53C9C0-925C-4E10-98AB-FC8F3B8CF044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408" v="9507"/>
          <pc:sldLayoutMkLst>
            <pc:docMk/>
            <pc:sldMasterMk cId="2720993670" sldId="2147484861"/>
            <pc:sldLayoutMk cId="2401856680" sldId="2147485013"/>
          </pc:sldLayoutMkLst>
          <pc:spChg chg="mod">
            <ac:chgData name="Alessio Terzani" userId="00a1495a-4b52-4cff-b33c-09254933c8d8" providerId="ADAL" clId="{35593DFE-1E23-4715-8449-BB2FFC1B3E4E}" dt="2024-11-12T13:56:04.926" v="1032" actId="790"/>
            <ac:spMkLst>
              <pc:docMk/>
              <pc:sldMasterMk cId="2720993670" sldId="2147484861"/>
              <pc:sldLayoutMk cId="2401856680" sldId="2147485013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26" v="1033" actId="790"/>
            <ac:spMkLst>
              <pc:docMk/>
              <pc:sldMasterMk cId="2720993670" sldId="2147484861"/>
              <pc:sldLayoutMk cId="2401856680" sldId="214748501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26" v="1031" actId="790"/>
            <ac:spMkLst>
              <pc:docMk/>
              <pc:sldMasterMk cId="2720993670" sldId="2147484861"/>
              <pc:sldLayoutMk cId="2401856680" sldId="2147485013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27T06:13:33.408" v="9507"/>
            <ac:spMkLst>
              <pc:docMk/>
              <pc:sldMasterMk cId="2720993670" sldId="2147484861"/>
              <pc:sldLayoutMk cId="2401856680" sldId="2147485013"/>
              <ac:spMk id="8" creationId="{53797230-5A6C-4718-8C90-CB9F2709B382}"/>
            </ac:spMkLst>
          </pc:spChg>
          <pc:spChg chg="mod">
            <ac:chgData name="Alessio Terzani" userId="00a1495a-4b52-4cff-b33c-09254933c8d8" providerId="ADAL" clId="{35593DFE-1E23-4715-8449-BB2FFC1B3E4E}" dt="2024-11-12T13:56:04.936" v="1035" actId="790"/>
            <ac:spMkLst>
              <pc:docMk/>
              <pc:sldMasterMk cId="2720993670" sldId="2147484861"/>
              <pc:sldLayoutMk cId="2401856680" sldId="2147485013"/>
              <ac:spMk id="9" creationId="{F6894424-A363-4771-BFDF-A3CD35CCD7D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421" v="9510"/>
          <pc:sldLayoutMkLst>
            <pc:docMk/>
            <pc:sldMasterMk cId="2720993670" sldId="2147484861"/>
            <pc:sldLayoutMk cId="1992868799" sldId="2147485014"/>
          </pc:sldLayoutMkLst>
          <pc:spChg chg="mod">
            <ac:chgData name="Alessio Terzani" userId="00a1495a-4b52-4cff-b33c-09254933c8d8" providerId="ADAL" clId="{35593DFE-1E23-4715-8449-BB2FFC1B3E4E}" dt="2024-11-12T13:56:04.946" v="1038" actId="790"/>
            <ac:spMkLst>
              <pc:docMk/>
              <pc:sldMasterMk cId="2720993670" sldId="2147484861"/>
              <pc:sldLayoutMk cId="1992868799" sldId="2147485014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36" v="1036" actId="790"/>
            <ac:spMkLst>
              <pc:docMk/>
              <pc:sldMasterMk cId="2720993670" sldId="2147484861"/>
              <pc:sldLayoutMk cId="1992868799" sldId="2147485014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4.944" v="1037" actId="790"/>
            <ac:spMkLst>
              <pc:docMk/>
              <pc:sldMasterMk cId="2720993670" sldId="2147484861"/>
              <pc:sldLayoutMk cId="1992868799" sldId="2147485014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421" v="9510"/>
            <ac:spMkLst>
              <pc:docMk/>
              <pc:sldMasterMk cId="2720993670" sldId="2147484861"/>
              <pc:sldLayoutMk cId="1992868799" sldId="2147485014"/>
              <ac:spMk id="9" creationId="{00E7BBCA-E768-4FD9-82EA-328297783367}"/>
            </ac:spMkLst>
          </pc:spChg>
          <pc:spChg chg="mod">
            <ac:chgData name="Alessio Terzani" userId="00a1495a-4b52-4cff-b33c-09254933c8d8" providerId="ADAL" clId="{35593DFE-1E23-4715-8449-BB2FFC1B3E4E}" dt="2024-11-12T13:56:04.946" v="1040" actId="790"/>
            <ac:spMkLst>
              <pc:docMk/>
              <pc:sldMasterMk cId="2720993670" sldId="2147484861"/>
              <pc:sldLayoutMk cId="1992868799" sldId="2147485014"/>
              <ac:spMk id="11" creationId="{A72F0A55-0A74-4EC8-A6C3-6ADA907353C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430" v="9513"/>
          <pc:sldLayoutMkLst>
            <pc:docMk/>
            <pc:sldMasterMk cId="2720993670" sldId="2147484861"/>
            <pc:sldLayoutMk cId="742214990" sldId="2147485015"/>
          </pc:sldLayoutMkLst>
          <pc:spChg chg="mod">
            <ac:chgData name="Alessio Terzani" userId="00a1495a-4b52-4cff-b33c-09254933c8d8" providerId="ADAL" clId="{35593DFE-1E23-4715-8449-BB2FFC1B3E4E}" dt="2024-11-12T13:56:04.957" v="1042" actId="790"/>
            <ac:spMkLst>
              <pc:docMk/>
              <pc:sldMasterMk cId="2720993670" sldId="2147484861"/>
              <pc:sldLayoutMk cId="742214990" sldId="2147485015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57" v="1043" actId="790"/>
            <ac:spMkLst>
              <pc:docMk/>
              <pc:sldMasterMk cId="2720993670" sldId="2147484861"/>
              <pc:sldLayoutMk cId="742214990" sldId="2147485015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55" v="1041" actId="790"/>
            <ac:spMkLst>
              <pc:docMk/>
              <pc:sldMasterMk cId="2720993670" sldId="2147484861"/>
              <pc:sldLayoutMk cId="742214990" sldId="2147485015"/>
              <ac:spMk id="6" creationId="{A05AB2F5-3C8F-45BD-81CB-45EC98D4284C}"/>
            </ac:spMkLst>
          </pc:spChg>
          <pc:spChg chg="mod">
            <ac:chgData name="Alessio Terzani" userId="00a1495a-4b52-4cff-b33c-09254933c8d8" providerId="ADAL" clId="{35593DFE-1E23-4715-8449-BB2FFC1B3E4E}" dt="2024-11-27T06:13:33.430" v="9513"/>
            <ac:spMkLst>
              <pc:docMk/>
              <pc:sldMasterMk cId="2720993670" sldId="2147484861"/>
              <pc:sldLayoutMk cId="742214990" sldId="2147485015"/>
              <ac:spMk id="8" creationId="{4E1D7684-BC36-44BA-9074-E0D05038847F}"/>
            </ac:spMkLst>
          </pc:spChg>
          <pc:spChg chg="mod">
            <ac:chgData name="Alessio Terzani" userId="00a1495a-4b52-4cff-b33c-09254933c8d8" providerId="ADAL" clId="{35593DFE-1E23-4715-8449-BB2FFC1B3E4E}" dt="2024-11-12T13:56:04.965" v="1045" actId="790"/>
            <ac:spMkLst>
              <pc:docMk/>
              <pc:sldMasterMk cId="2720993670" sldId="2147484861"/>
              <pc:sldLayoutMk cId="742214990" sldId="2147485015"/>
              <ac:spMk id="9" creationId="{1954EF9A-E11E-4334-BC30-2E9405F508E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441" v="9516"/>
          <pc:sldLayoutMkLst>
            <pc:docMk/>
            <pc:sldMasterMk cId="2720993670" sldId="2147484861"/>
            <pc:sldLayoutMk cId="1887837539" sldId="2147485016"/>
          </pc:sldLayoutMkLst>
          <pc:spChg chg="mod">
            <ac:chgData name="Alessio Terzani" userId="00a1495a-4b52-4cff-b33c-09254933c8d8" providerId="ADAL" clId="{35593DFE-1E23-4715-8449-BB2FFC1B3E4E}" dt="2024-11-12T13:56:04.967" v="1047" actId="790"/>
            <ac:spMkLst>
              <pc:docMk/>
              <pc:sldMasterMk cId="2720993670" sldId="2147484861"/>
              <pc:sldLayoutMk cId="1887837539" sldId="2147485016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75" v="1048" actId="790"/>
            <ac:spMkLst>
              <pc:docMk/>
              <pc:sldMasterMk cId="2720993670" sldId="2147484861"/>
              <pc:sldLayoutMk cId="1887837539" sldId="2147485016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67" v="1046" actId="790"/>
            <ac:spMkLst>
              <pc:docMk/>
              <pc:sldMasterMk cId="2720993670" sldId="2147484861"/>
              <pc:sldLayoutMk cId="1887837539" sldId="2147485016"/>
              <ac:spMk id="6" creationId="{524C71C0-9908-4C8C-97CC-AA201198D25C}"/>
            </ac:spMkLst>
          </pc:spChg>
          <pc:spChg chg="mod">
            <ac:chgData name="Alessio Terzani" userId="00a1495a-4b52-4cff-b33c-09254933c8d8" providerId="ADAL" clId="{35593DFE-1E23-4715-8449-BB2FFC1B3E4E}" dt="2024-11-27T06:13:33.441" v="9516"/>
            <ac:spMkLst>
              <pc:docMk/>
              <pc:sldMasterMk cId="2720993670" sldId="2147484861"/>
              <pc:sldLayoutMk cId="1887837539" sldId="2147485016"/>
              <ac:spMk id="8" creationId="{227D3F0D-C903-4314-9038-82A30CA70290}"/>
            </ac:spMkLst>
          </pc:spChg>
          <pc:spChg chg="mod">
            <ac:chgData name="Alessio Terzani" userId="00a1495a-4b52-4cff-b33c-09254933c8d8" providerId="ADAL" clId="{35593DFE-1E23-4715-8449-BB2FFC1B3E4E}" dt="2024-11-12T13:56:04.977" v="1050" actId="790"/>
            <ac:spMkLst>
              <pc:docMk/>
              <pc:sldMasterMk cId="2720993670" sldId="2147484861"/>
              <pc:sldLayoutMk cId="1887837539" sldId="2147485016"/>
              <ac:spMk id="9" creationId="{0B9F5F07-6E63-456E-AAB2-A105F6BE39DE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451" v="9519"/>
          <pc:sldLayoutMkLst>
            <pc:docMk/>
            <pc:sldMasterMk cId="2720993670" sldId="2147484861"/>
            <pc:sldLayoutMk cId="3585770378" sldId="2147485017"/>
          </pc:sldLayoutMkLst>
          <pc:spChg chg="mod">
            <ac:chgData name="Alessio Terzani" userId="00a1495a-4b52-4cff-b33c-09254933c8d8" providerId="ADAL" clId="{35593DFE-1E23-4715-8449-BB2FFC1B3E4E}" dt="2024-11-12T13:56:04.985" v="1052" actId="790"/>
            <ac:spMkLst>
              <pc:docMk/>
              <pc:sldMasterMk cId="2720993670" sldId="2147484861"/>
              <pc:sldLayoutMk cId="3585770378" sldId="2147485017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77" v="1051" actId="790"/>
            <ac:spMkLst>
              <pc:docMk/>
              <pc:sldMasterMk cId="2720993670" sldId="2147484861"/>
              <pc:sldLayoutMk cId="3585770378" sldId="2147485017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4.988" v="1053" actId="790"/>
            <ac:spMkLst>
              <pc:docMk/>
              <pc:sldMasterMk cId="2720993670" sldId="2147484861"/>
              <pc:sldLayoutMk cId="3585770378" sldId="2147485017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451" v="9519"/>
            <ac:spMkLst>
              <pc:docMk/>
              <pc:sldMasterMk cId="2720993670" sldId="2147484861"/>
              <pc:sldLayoutMk cId="3585770378" sldId="2147485017"/>
              <ac:spMk id="9" creationId="{4421DB2A-3017-4E73-8332-6B8D884A5493}"/>
            </ac:spMkLst>
          </pc:spChg>
          <pc:spChg chg="mod">
            <ac:chgData name="Alessio Terzani" userId="00a1495a-4b52-4cff-b33c-09254933c8d8" providerId="ADAL" clId="{35593DFE-1E23-4715-8449-BB2FFC1B3E4E}" dt="2024-11-12T13:56:04.988" v="1055" actId="790"/>
            <ac:spMkLst>
              <pc:docMk/>
              <pc:sldMasterMk cId="2720993670" sldId="2147484861"/>
              <pc:sldLayoutMk cId="3585770378" sldId="2147485017"/>
              <ac:spMk id="10" creationId="{A3A86C7D-7D12-4BF6-8892-EF043F36E2EA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466" v="9522"/>
          <pc:sldLayoutMkLst>
            <pc:docMk/>
            <pc:sldMasterMk cId="2720993670" sldId="2147484861"/>
            <pc:sldLayoutMk cId="3778847396" sldId="2147485018"/>
          </pc:sldLayoutMkLst>
          <pc:spChg chg="mod">
            <ac:chgData name="Alessio Terzani" userId="00a1495a-4b52-4cff-b33c-09254933c8d8" providerId="ADAL" clId="{35593DFE-1E23-4715-8449-BB2FFC1B3E4E}" dt="2024-11-12T13:56:04.988" v="1056" actId="790"/>
            <ac:spMkLst>
              <pc:docMk/>
              <pc:sldMasterMk cId="2720993670" sldId="2147484861"/>
              <pc:sldLayoutMk cId="3778847396" sldId="2147485018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4.998" v="1057" actId="790"/>
            <ac:spMkLst>
              <pc:docMk/>
              <pc:sldMasterMk cId="2720993670" sldId="2147484861"/>
              <pc:sldLayoutMk cId="3778847396" sldId="2147485018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4.998" v="1058" actId="790"/>
            <ac:spMkLst>
              <pc:docMk/>
              <pc:sldMasterMk cId="2720993670" sldId="2147484861"/>
              <pc:sldLayoutMk cId="3778847396" sldId="214748501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466" v="9522"/>
            <ac:spMkLst>
              <pc:docMk/>
              <pc:sldMasterMk cId="2720993670" sldId="2147484861"/>
              <pc:sldLayoutMk cId="3778847396" sldId="2147485018"/>
              <ac:spMk id="9" creationId="{4E5A81C5-0588-4509-B7B9-9497297F88ED}"/>
            </ac:spMkLst>
          </pc:spChg>
          <pc:spChg chg="mod">
            <ac:chgData name="Alessio Terzani" userId="00a1495a-4b52-4cff-b33c-09254933c8d8" providerId="ADAL" clId="{35593DFE-1E23-4715-8449-BB2FFC1B3E4E}" dt="2024-11-12T13:56:05.006" v="1060" actId="790"/>
            <ac:spMkLst>
              <pc:docMk/>
              <pc:sldMasterMk cId="2720993670" sldId="2147484861"/>
              <pc:sldLayoutMk cId="3778847396" sldId="2147485018"/>
              <ac:spMk id="10" creationId="{54A68D25-E1D7-496F-BC83-0E0E9B8A021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480" v="9525"/>
          <pc:sldLayoutMkLst>
            <pc:docMk/>
            <pc:sldMasterMk cId="2720993670" sldId="2147484861"/>
            <pc:sldLayoutMk cId="2058668224" sldId="2147485019"/>
          </pc:sldLayoutMkLst>
          <pc:spChg chg="mod">
            <ac:chgData name="Alessio Terzani" userId="00a1495a-4b52-4cff-b33c-09254933c8d8" providerId="ADAL" clId="{35593DFE-1E23-4715-8449-BB2FFC1B3E4E}" dt="2024-11-12T13:56:05.008" v="1062" actId="790"/>
            <ac:spMkLst>
              <pc:docMk/>
              <pc:sldMasterMk cId="2720993670" sldId="2147484861"/>
              <pc:sldLayoutMk cId="2058668224" sldId="214748501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18" v="1064" actId="790"/>
            <ac:spMkLst>
              <pc:docMk/>
              <pc:sldMasterMk cId="2720993670" sldId="2147484861"/>
              <pc:sldLayoutMk cId="2058668224" sldId="2147485019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5.008" v="1063" actId="790"/>
            <ac:spMkLst>
              <pc:docMk/>
              <pc:sldMasterMk cId="2720993670" sldId="2147484861"/>
              <pc:sldLayoutMk cId="2058668224" sldId="214748501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480" v="9525"/>
            <ac:spMkLst>
              <pc:docMk/>
              <pc:sldMasterMk cId="2720993670" sldId="2147484861"/>
              <pc:sldLayoutMk cId="2058668224" sldId="2147485019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5.008" v="1061" actId="790"/>
            <ac:spMkLst>
              <pc:docMk/>
              <pc:sldMasterMk cId="2720993670" sldId="2147484861"/>
              <pc:sldLayoutMk cId="2058668224" sldId="2147485019"/>
              <ac:spMk id="10" creationId="{6B686A21-AA96-4B0A-B7CE-F4C6D5D31B32}"/>
            </ac:spMkLst>
          </pc:spChg>
          <pc:spChg chg="mod">
            <ac:chgData name="Alessio Terzani" userId="00a1495a-4b52-4cff-b33c-09254933c8d8" providerId="ADAL" clId="{35593DFE-1E23-4715-8449-BB2FFC1B3E4E}" dt="2024-11-12T13:56:05.018" v="1066" actId="790"/>
            <ac:spMkLst>
              <pc:docMk/>
              <pc:sldMasterMk cId="2720993670" sldId="2147484861"/>
              <pc:sldLayoutMk cId="2058668224" sldId="2147485019"/>
              <ac:spMk id="12" creationId="{CABEA97C-68C1-4FF0-BE0B-B792D9655202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492" v="9528"/>
          <pc:sldLayoutMkLst>
            <pc:docMk/>
            <pc:sldMasterMk cId="2720993670" sldId="2147484861"/>
            <pc:sldLayoutMk cId="3053073258" sldId="2147485020"/>
          </pc:sldLayoutMkLst>
          <pc:spChg chg="mod">
            <ac:chgData name="Alessio Terzani" userId="00a1495a-4b52-4cff-b33c-09254933c8d8" providerId="ADAL" clId="{35593DFE-1E23-4715-8449-BB2FFC1B3E4E}" dt="2024-11-12T13:56:05.026" v="1068" actId="790"/>
            <ac:spMkLst>
              <pc:docMk/>
              <pc:sldMasterMk cId="2720993670" sldId="2147484861"/>
              <pc:sldLayoutMk cId="3053073258" sldId="214748502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28" v="1069" actId="790"/>
            <ac:spMkLst>
              <pc:docMk/>
              <pc:sldMasterMk cId="2720993670" sldId="2147484861"/>
              <pc:sldLayoutMk cId="3053073258" sldId="214748502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18" v="1067" actId="790"/>
            <ac:spMkLst>
              <pc:docMk/>
              <pc:sldMasterMk cId="2720993670" sldId="2147484861"/>
              <pc:sldLayoutMk cId="3053073258" sldId="2147485020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5.028" v="1070" actId="790"/>
            <ac:spMkLst>
              <pc:docMk/>
              <pc:sldMasterMk cId="2720993670" sldId="2147484861"/>
              <pc:sldLayoutMk cId="3053073258" sldId="214748502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492" v="9528"/>
            <ac:spMkLst>
              <pc:docMk/>
              <pc:sldMasterMk cId="2720993670" sldId="2147484861"/>
              <pc:sldLayoutMk cId="3053073258" sldId="2147485020"/>
              <ac:spMk id="9" creationId="{4815D3F0-43E8-418F-A5E4-30F31668DC0E}"/>
            </ac:spMkLst>
          </pc:spChg>
          <pc:spChg chg="mod">
            <ac:chgData name="Alessio Terzani" userId="00a1495a-4b52-4cff-b33c-09254933c8d8" providerId="ADAL" clId="{35593DFE-1E23-4715-8449-BB2FFC1B3E4E}" dt="2024-11-12T13:56:05.037" v="1072" actId="790"/>
            <ac:spMkLst>
              <pc:docMk/>
              <pc:sldMasterMk cId="2720993670" sldId="2147484861"/>
              <pc:sldLayoutMk cId="3053073258" sldId="2147485020"/>
              <ac:spMk id="11" creationId="{EDCD44CA-6216-40D7-A43C-C84DC0870CD0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512" v="9531"/>
          <pc:sldLayoutMkLst>
            <pc:docMk/>
            <pc:sldMasterMk cId="2720993670" sldId="2147484861"/>
            <pc:sldLayoutMk cId="2747524294" sldId="2147485021"/>
          </pc:sldLayoutMkLst>
          <pc:spChg chg="mod">
            <ac:chgData name="Alessio Terzani" userId="00a1495a-4b52-4cff-b33c-09254933c8d8" providerId="ADAL" clId="{35593DFE-1E23-4715-8449-BB2FFC1B3E4E}" dt="2024-11-12T13:56:05.038" v="1074" actId="790"/>
            <ac:spMkLst>
              <pc:docMk/>
              <pc:sldMasterMk cId="2720993670" sldId="2147484861"/>
              <pc:sldLayoutMk cId="2747524294" sldId="214748502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47" v="1075" actId="790"/>
            <ac:spMkLst>
              <pc:docMk/>
              <pc:sldMasterMk cId="2720993670" sldId="2147484861"/>
              <pc:sldLayoutMk cId="2747524294" sldId="214748502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38" v="1073" actId="790"/>
            <ac:spMkLst>
              <pc:docMk/>
              <pc:sldMasterMk cId="2720993670" sldId="2147484861"/>
              <pc:sldLayoutMk cId="2747524294" sldId="2147485021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5.049" v="1076" actId="790"/>
            <ac:spMkLst>
              <pc:docMk/>
              <pc:sldMasterMk cId="2720993670" sldId="2147484861"/>
              <pc:sldLayoutMk cId="2747524294" sldId="2147485021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49" v="1077" actId="790"/>
            <ac:spMkLst>
              <pc:docMk/>
              <pc:sldMasterMk cId="2720993670" sldId="2147484861"/>
              <pc:sldLayoutMk cId="2747524294" sldId="2147485021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512" v="9531"/>
            <ac:spMkLst>
              <pc:docMk/>
              <pc:sldMasterMk cId="2720993670" sldId="2147484861"/>
              <pc:sldLayoutMk cId="2747524294" sldId="2147485021"/>
              <ac:spMk id="11" creationId="{A55C34B4-681E-4FDA-A9BB-6BC31D94C8D6}"/>
            </ac:spMkLst>
          </pc:spChg>
          <pc:spChg chg="mod">
            <ac:chgData name="Alessio Terzani" userId="00a1495a-4b52-4cff-b33c-09254933c8d8" providerId="ADAL" clId="{35593DFE-1E23-4715-8449-BB2FFC1B3E4E}" dt="2024-11-12T13:56:05.057" v="1079" actId="790"/>
            <ac:spMkLst>
              <pc:docMk/>
              <pc:sldMasterMk cId="2720993670" sldId="2147484861"/>
              <pc:sldLayoutMk cId="2747524294" sldId="2147485021"/>
              <ac:spMk id="12" creationId="{D7A387F2-835E-495C-A46F-E0BAED03A9A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524" v="9534"/>
          <pc:sldLayoutMkLst>
            <pc:docMk/>
            <pc:sldMasterMk cId="2720993670" sldId="2147484861"/>
            <pc:sldLayoutMk cId="2556776816" sldId="2147485022"/>
          </pc:sldLayoutMkLst>
          <pc:spChg chg="mod">
            <ac:chgData name="Alessio Terzani" userId="00a1495a-4b52-4cff-b33c-09254933c8d8" providerId="ADAL" clId="{35593DFE-1E23-4715-8449-BB2FFC1B3E4E}" dt="2024-11-12T13:56:05.059" v="1081" actId="790"/>
            <ac:spMkLst>
              <pc:docMk/>
              <pc:sldMasterMk cId="2720993670" sldId="2147484861"/>
              <pc:sldLayoutMk cId="2556776816" sldId="214748502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59" v="1082" actId="790"/>
            <ac:spMkLst>
              <pc:docMk/>
              <pc:sldMasterMk cId="2720993670" sldId="2147484861"/>
              <pc:sldLayoutMk cId="2556776816" sldId="214748502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59" v="1080" actId="790"/>
            <ac:spMkLst>
              <pc:docMk/>
              <pc:sldMasterMk cId="2720993670" sldId="2147484861"/>
              <pc:sldLayoutMk cId="2556776816" sldId="2147485022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5.059" v="1083" actId="790"/>
            <ac:spMkLst>
              <pc:docMk/>
              <pc:sldMasterMk cId="2720993670" sldId="2147484861"/>
              <pc:sldLayoutMk cId="2556776816" sldId="2147485022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69" v="1084" actId="790"/>
            <ac:spMkLst>
              <pc:docMk/>
              <pc:sldMasterMk cId="2720993670" sldId="2147484861"/>
              <pc:sldLayoutMk cId="2556776816" sldId="2147485022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524" v="9534"/>
            <ac:spMkLst>
              <pc:docMk/>
              <pc:sldMasterMk cId="2720993670" sldId="2147484861"/>
              <pc:sldLayoutMk cId="2556776816" sldId="2147485022"/>
              <ac:spMk id="11" creationId="{107CDD62-B47C-43AB-8BA0-F875DF45681E}"/>
            </ac:spMkLst>
          </pc:spChg>
          <pc:spChg chg="mod">
            <ac:chgData name="Alessio Terzani" userId="00a1495a-4b52-4cff-b33c-09254933c8d8" providerId="ADAL" clId="{35593DFE-1E23-4715-8449-BB2FFC1B3E4E}" dt="2024-11-12T13:56:05.069" v="1086" actId="790"/>
            <ac:spMkLst>
              <pc:docMk/>
              <pc:sldMasterMk cId="2720993670" sldId="2147484861"/>
              <pc:sldLayoutMk cId="2556776816" sldId="2147485022"/>
              <ac:spMk id="12" creationId="{18C6E5A5-2F53-43D5-8F46-313E672024E6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533" v="9537"/>
          <pc:sldLayoutMkLst>
            <pc:docMk/>
            <pc:sldMasterMk cId="2720993670" sldId="2147484861"/>
            <pc:sldLayoutMk cId="3469909650" sldId="2147485023"/>
          </pc:sldLayoutMkLst>
          <pc:spChg chg="mod">
            <ac:chgData name="Alessio Terzani" userId="00a1495a-4b52-4cff-b33c-09254933c8d8" providerId="ADAL" clId="{35593DFE-1E23-4715-8449-BB2FFC1B3E4E}" dt="2024-11-12T13:56:05.069" v="1088" actId="790"/>
            <ac:spMkLst>
              <pc:docMk/>
              <pc:sldMasterMk cId="2720993670" sldId="2147484861"/>
              <pc:sldLayoutMk cId="3469909650" sldId="214748502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80" v="1089" actId="790"/>
            <ac:spMkLst>
              <pc:docMk/>
              <pc:sldMasterMk cId="2720993670" sldId="2147484861"/>
              <pc:sldLayoutMk cId="3469909650" sldId="2147485023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69" v="1087" actId="790"/>
            <ac:spMkLst>
              <pc:docMk/>
              <pc:sldMasterMk cId="2720993670" sldId="2147484861"/>
              <pc:sldLayoutMk cId="3469909650" sldId="2147485023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5.080" v="1090" actId="790"/>
            <ac:spMkLst>
              <pc:docMk/>
              <pc:sldMasterMk cId="2720993670" sldId="2147484861"/>
              <pc:sldLayoutMk cId="3469909650" sldId="2147485023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80" v="1091" actId="790"/>
            <ac:spMkLst>
              <pc:docMk/>
              <pc:sldMasterMk cId="2720993670" sldId="2147484861"/>
              <pc:sldLayoutMk cId="3469909650" sldId="2147485023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27T06:13:33.533" v="9537"/>
            <ac:spMkLst>
              <pc:docMk/>
              <pc:sldMasterMk cId="2720993670" sldId="2147484861"/>
              <pc:sldLayoutMk cId="3469909650" sldId="2147485023"/>
              <ac:spMk id="11" creationId="{A2963A4D-3277-42A5-8919-305DE5AD9247}"/>
            </ac:spMkLst>
          </pc:spChg>
          <pc:spChg chg="mod">
            <ac:chgData name="Alessio Terzani" userId="00a1495a-4b52-4cff-b33c-09254933c8d8" providerId="ADAL" clId="{35593DFE-1E23-4715-8449-BB2FFC1B3E4E}" dt="2024-11-12T13:56:05.090" v="1093" actId="790"/>
            <ac:spMkLst>
              <pc:docMk/>
              <pc:sldMasterMk cId="2720993670" sldId="2147484861"/>
              <pc:sldLayoutMk cId="3469909650" sldId="2147485023"/>
              <ac:spMk id="12" creationId="{E1242BA1-7F88-4EA2-ACA1-05CEF1F3A57D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551" v="9540"/>
          <pc:sldLayoutMkLst>
            <pc:docMk/>
            <pc:sldMasterMk cId="2720993670" sldId="2147484861"/>
            <pc:sldLayoutMk cId="1923103149" sldId="2147485024"/>
          </pc:sldLayoutMkLst>
          <pc:spChg chg="mod">
            <ac:chgData name="Alessio Terzani" userId="00a1495a-4b52-4cff-b33c-09254933c8d8" providerId="ADAL" clId="{35593DFE-1E23-4715-8449-BB2FFC1B3E4E}" dt="2024-11-12T13:56:05.090" v="1095" actId="790"/>
            <ac:spMkLst>
              <pc:docMk/>
              <pc:sldMasterMk cId="2720993670" sldId="2147484861"/>
              <pc:sldLayoutMk cId="1923103149" sldId="2147485024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098" v="1096" actId="790"/>
            <ac:spMkLst>
              <pc:docMk/>
              <pc:sldMasterMk cId="2720993670" sldId="2147484861"/>
              <pc:sldLayoutMk cId="1923103149" sldId="214748502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00" v="1097" actId="790"/>
            <ac:spMkLst>
              <pc:docMk/>
              <pc:sldMasterMk cId="2720993670" sldId="2147484861"/>
              <pc:sldLayoutMk cId="1923103149" sldId="2147485024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00" v="1098" actId="790"/>
            <ac:spMkLst>
              <pc:docMk/>
              <pc:sldMasterMk cId="2720993670" sldId="2147484861"/>
              <pc:sldLayoutMk cId="1923103149" sldId="2147485024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5.090" v="1094" actId="790"/>
            <ac:spMkLst>
              <pc:docMk/>
              <pc:sldMasterMk cId="2720993670" sldId="2147484861"/>
              <pc:sldLayoutMk cId="1923103149" sldId="2147485024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27T06:13:33.551" v="9540"/>
            <ac:spMkLst>
              <pc:docMk/>
              <pc:sldMasterMk cId="2720993670" sldId="2147484861"/>
              <pc:sldLayoutMk cId="1923103149" sldId="2147485024"/>
              <ac:spMk id="10" creationId="{549048C1-340D-44C4-857B-1B201EC9A7E7}"/>
            </ac:spMkLst>
          </pc:spChg>
          <pc:spChg chg="mod">
            <ac:chgData name="Alessio Terzani" userId="00a1495a-4b52-4cff-b33c-09254933c8d8" providerId="ADAL" clId="{35593DFE-1E23-4715-8449-BB2FFC1B3E4E}" dt="2024-11-12T13:56:05.100" v="1100" actId="790"/>
            <ac:spMkLst>
              <pc:docMk/>
              <pc:sldMasterMk cId="2720993670" sldId="2147484861"/>
              <pc:sldLayoutMk cId="1923103149" sldId="2147485024"/>
              <ac:spMk id="11" creationId="{5B2537ED-0985-4CA8-A865-C2C6DFCB18EB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27T06:13:33.564" v="9543"/>
          <pc:sldLayoutMkLst>
            <pc:docMk/>
            <pc:sldMasterMk cId="2720993670" sldId="2147484861"/>
            <pc:sldLayoutMk cId="2799907245" sldId="2147485025"/>
          </pc:sldLayoutMkLst>
          <pc:spChg chg="mod">
            <ac:chgData name="Alessio Terzani" userId="00a1495a-4b52-4cff-b33c-09254933c8d8" providerId="ADAL" clId="{35593DFE-1E23-4715-8449-BB2FFC1B3E4E}" dt="2024-11-12T13:56:05.111" v="1102" actId="790"/>
            <ac:spMkLst>
              <pc:docMk/>
              <pc:sldMasterMk cId="2720993670" sldId="2147484861"/>
              <pc:sldLayoutMk cId="2799907245" sldId="2147485025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11" v="1103" actId="790"/>
            <ac:spMkLst>
              <pc:docMk/>
              <pc:sldMasterMk cId="2720993670" sldId="2147484861"/>
              <pc:sldLayoutMk cId="2799907245" sldId="214748502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11" v="1104" actId="790"/>
            <ac:spMkLst>
              <pc:docMk/>
              <pc:sldMasterMk cId="2720993670" sldId="2147484861"/>
              <pc:sldLayoutMk cId="2799907245" sldId="2147485025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21" v="1105" actId="790"/>
            <ac:spMkLst>
              <pc:docMk/>
              <pc:sldMasterMk cId="2720993670" sldId="2147484861"/>
              <pc:sldLayoutMk cId="2799907245" sldId="2147485025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21" v="1107" actId="790"/>
            <ac:spMkLst>
              <pc:docMk/>
              <pc:sldMasterMk cId="2720993670" sldId="2147484861"/>
              <pc:sldLayoutMk cId="2799907245" sldId="2147485025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21" v="1106" actId="790"/>
            <ac:spMkLst>
              <pc:docMk/>
              <pc:sldMasterMk cId="2720993670" sldId="2147484861"/>
              <pc:sldLayoutMk cId="2799907245" sldId="2147485025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31" v="1109" actId="790"/>
            <ac:spMkLst>
              <pc:docMk/>
              <pc:sldMasterMk cId="2720993670" sldId="2147484861"/>
              <pc:sldLayoutMk cId="2799907245" sldId="2147485025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29" v="1108" actId="790"/>
            <ac:spMkLst>
              <pc:docMk/>
              <pc:sldMasterMk cId="2720993670" sldId="2147484861"/>
              <pc:sldLayoutMk cId="2799907245" sldId="2147485025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109" v="1101" actId="790"/>
            <ac:spMkLst>
              <pc:docMk/>
              <pc:sldMasterMk cId="2720993670" sldId="2147484861"/>
              <pc:sldLayoutMk cId="2799907245" sldId="2147485025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27T06:13:33.564" v="9543"/>
            <ac:spMkLst>
              <pc:docMk/>
              <pc:sldMasterMk cId="2720993670" sldId="2147484861"/>
              <pc:sldLayoutMk cId="2799907245" sldId="2147485025"/>
              <ac:spMk id="14" creationId="{089CBEB5-348B-49F3-8F8B-FDEE08950E37}"/>
            </ac:spMkLst>
          </pc:spChg>
          <pc:spChg chg="mod">
            <ac:chgData name="Alessio Terzani" userId="00a1495a-4b52-4cff-b33c-09254933c8d8" providerId="ADAL" clId="{35593DFE-1E23-4715-8449-BB2FFC1B3E4E}" dt="2024-11-12T13:56:05.131" v="1111" actId="790"/>
            <ac:spMkLst>
              <pc:docMk/>
              <pc:sldMasterMk cId="2720993670" sldId="2147484861"/>
              <pc:sldLayoutMk cId="2799907245" sldId="2147485025"/>
              <ac:spMk id="16" creationId="{440C0979-D90E-4CC1-9A55-E0FC60A30731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5.131" v="1112" actId="790"/>
          <pc:sldLayoutMkLst>
            <pc:docMk/>
            <pc:sldMasterMk cId="2720993670" sldId="2147484861"/>
            <pc:sldLayoutMk cId="3644326374" sldId="2147485026"/>
          </pc:sldLayoutMkLst>
          <pc:spChg chg="mod">
            <ac:chgData name="Alessio Terzani" userId="00a1495a-4b52-4cff-b33c-09254933c8d8" providerId="ADAL" clId="{35593DFE-1E23-4715-8449-BB2FFC1B3E4E}" dt="2024-11-12T13:56:05.131" v="1112" actId="790"/>
            <ac:spMkLst>
              <pc:docMk/>
              <pc:sldMasterMk cId="2720993670" sldId="2147484861"/>
              <pc:sldLayoutMk cId="3644326374" sldId="2147485026"/>
              <ac:spMk id="9" creationId="{B200748E-0B61-48E1-8B47-504C3025099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5.131" v="1114" actId="790"/>
          <pc:sldLayoutMkLst>
            <pc:docMk/>
            <pc:sldMasterMk cId="2720993670" sldId="2147484861"/>
            <pc:sldLayoutMk cId="3847984999" sldId="2147485027"/>
          </pc:sldLayoutMkLst>
          <pc:spChg chg="mod">
            <ac:chgData name="Alessio Terzani" userId="00a1495a-4b52-4cff-b33c-09254933c8d8" providerId="ADAL" clId="{35593DFE-1E23-4715-8449-BB2FFC1B3E4E}" dt="2024-11-12T13:56:05.131" v="1113" actId="790"/>
            <ac:spMkLst>
              <pc:docMk/>
              <pc:sldMasterMk cId="2720993670" sldId="2147484861"/>
              <pc:sldLayoutMk cId="3847984999" sldId="2147485027"/>
              <ac:spMk id="2" creationId="{BAEBC62E-40C0-43CF-98DC-55F7A1D1FD31}"/>
            </ac:spMkLst>
          </pc:spChg>
          <pc:spChg chg="mod">
            <ac:chgData name="Alessio Terzani" userId="00a1495a-4b52-4cff-b33c-09254933c8d8" providerId="ADAL" clId="{35593DFE-1E23-4715-8449-BB2FFC1B3E4E}" dt="2024-11-12T13:56:05.131" v="1114" actId="790"/>
            <ac:spMkLst>
              <pc:docMk/>
              <pc:sldMasterMk cId="2720993670" sldId="2147484861"/>
              <pc:sldLayoutMk cId="3847984999" sldId="2147485027"/>
              <ac:spMk id="9" creationId="{B200748E-0B61-48E1-8B47-504C30250995}"/>
            </ac:spMkLst>
          </pc:spChg>
        </pc:sldLayoutChg>
        <pc:sldLayoutChg chg="modSp mod">
          <pc:chgData name="Alessio Terzani" userId="00a1495a-4b52-4cff-b33c-09254933c8d8" providerId="ADAL" clId="{35593DFE-1E23-4715-8449-BB2FFC1B3E4E}" dt="2024-11-12T13:56:05.226" v="1115" actId="790"/>
          <pc:sldLayoutMkLst>
            <pc:docMk/>
            <pc:sldMasterMk cId="2720993670" sldId="2147484861"/>
            <pc:sldLayoutMk cId="4202024016" sldId="2147485028"/>
          </pc:sldLayoutMkLst>
          <pc:spChg chg="mod">
            <ac:chgData name="Alessio Terzani" userId="00a1495a-4b52-4cff-b33c-09254933c8d8" providerId="ADAL" clId="{35593DFE-1E23-4715-8449-BB2FFC1B3E4E}" dt="2024-11-12T13:56:05.226" v="1115" actId="790"/>
            <ac:spMkLst>
              <pc:docMk/>
              <pc:sldMasterMk cId="2720993670" sldId="2147484861"/>
              <pc:sldLayoutMk cId="4202024016" sldId="2147485028"/>
              <ac:spMk id="5" creationId="{99AF35DD-3E5E-42CB-AFA5-5E09E14F72A4}"/>
            </ac:spMkLst>
          </pc:spChg>
        </pc:sldLayoutChg>
      </pc:sldMasterChg>
      <pc:sldMasterChg chg="modSp del mod delSldLayout modSldLayout">
        <pc:chgData name="Alessio Terzani" userId="00a1495a-4b52-4cff-b33c-09254933c8d8" providerId="ADAL" clId="{35593DFE-1E23-4715-8449-BB2FFC1B3E4E}" dt="2024-11-12T13:59:32.986" v="3647" actId="47"/>
        <pc:sldMasterMkLst>
          <pc:docMk/>
          <pc:sldMasterMk cId="2550966410" sldId="2147485089"/>
        </pc:sldMasterMkLst>
        <pc:spChg chg="mod">
          <ac:chgData name="Alessio Terzani" userId="00a1495a-4b52-4cff-b33c-09254933c8d8" providerId="ADAL" clId="{35593DFE-1E23-4715-8449-BB2FFC1B3E4E}" dt="2024-11-12T13:56:07.837" v="2369" actId="790"/>
          <ac:spMkLst>
            <pc:docMk/>
            <pc:sldMasterMk cId="2550966410" sldId="2147485089"/>
            <ac:spMk id="8" creationId="{483145CE-A2DE-4236-A4F9-8AE088671CA5}"/>
          </ac:spMkLst>
        </pc:spChg>
        <pc:spChg chg="mod">
          <ac:chgData name="Alessio Terzani" userId="00a1495a-4b52-4cff-b33c-09254933c8d8" providerId="ADAL" clId="{35593DFE-1E23-4715-8449-BB2FFC1B3E4E}" dt="2024-11-12T13:56:07.837" v="2368" actId="790"/>
          <ac:spMkLst>
            <pc:docMk/>
            <pc:sldMasterMk cId="2550966410" sldId="2147485089"/>
            <ac:spMk id="21506" creationId="{00000000-0000-0000-0000-000000000000}"/>
          </ac:spMkLst>
        </pc:sp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3277780644" sldId="2147485090"/>
          </pc:sldLayoutMkLst>
          <pc:spChg chg="mod">
            <ac:chgData name="Alessio Terzani" userId="00a1495a-4b52-4cff-b33c-09254933c8d8" providerId="ADAL" clId="{35593DFE-1E23-4715-8449-BB2FFC1B3E4E}" dt="2024-11-12T13:56:05.229" v="1118" actId="790"/>
            <ac:spMkLst>
              <pc:docMk/>
              <pc:sldMasterMk cId="2550966410" sldId="2147485089"/>
              <pc:sldLayoutMk cId="3277780644" sldId="214748509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125" v="2961"/>
            <ac:spMkLst>
              <pc:docMk/>
              <pc:sldMasterMk cId="2550966410" sldId="2147485089"/>
              <pc:sldLayoutMk cId="3277780644" sldId="2147485090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5.229" v="1119" actId="790"/>
            <ac:spMkLst>
              <pc:docMk/>
              <pc:sldMasterMk cId="2550966410" sldId="2147485089"/>
              <pc:sldLayoutMk cId="3277780644" sldId="2147485090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29" v="1120" actId="790"/>
            <ac:spMkLst>
              <pc:docMk/>
              <pc:sldMasterMk cId="2550966410" sldId="2147485089"/>
              <pc:sldLayoutMk cId="3277780644" sldId="2147485090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29" v="1117" actId="790"/>
            <ac:spMkLst>
              <pc:docMk/>
              <pc:sldMasterMk cId="2550966410" sldId="2147485089"/>
              <pc:sldLayoutMk cId="3277780644" sldId="2147485090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29" v="1116" actId="790"/>
            <ac:spMkLst>
              <pc:docMk/>
              <pc:sldMasterMk cId="2550966410" sldId="2147485089"/>
              <pc:sldLayoutMk cId="3277780644" sldId="2147485090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1845938890" sldId="2147485091"/>
          </pc:sldLayoutMkLst>
          <pc:spChg chg="mod">
            <ac:chgData name="Alessio Terzani" userId="00a1495a-4b52-4cff-b33c-09254933c8d8" providerId="ADAL" clId="{35593DFE-1E23-4715-8449-BB2FFC1B3E4E}" dt="2024-11-12T13:56:09.127" v="2964"/>
            <ac:spMkLst>
              <pc:docMk/>
              <pc:sldMasterMk cId="2550966410" sldId="2147485089"/>
              <pc:sldLayoutMk cId="1845938890" sldId="2147485091"/>
              <ac:spMk id="2" creationId="{69F42FFA-3DFB-4DB2-A942-F02200203C82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2319967799" sldId="2147485092"/>
          </pc:sldLayoutMkLst>
          <pc:spChg chg="mod">
            <ac:chgData name="Alessio Terzani" userId="00a1495a-4b52-4cff-b33c-09254933c8d8" providerId="ADAL" clId="{35593DFE-1E23-4715-8449-BB2FFC1B3E4E}" dt="2024-11-12T13:56:05.229" v="1123" actId="790"/>
            <ac:spMkLst>
              <pc:docMk/>
              <pc:sldMasterMk cId="2550966410" sldId="2147485089"/>
              <pc:sldLayoutMk cId="2319967799" sldId="2147485092"/>
              <ac:spMk id="3" creationId="{E6869961-F931-4F1E-9FB3-8587EBA3F36F}"/>
            </ac:spMkLst>
          </pc:spChg>
          <pc:spChg chg="mod">
            <ac:chgData name="Alessio Terzani" userId="00a1495a-4b52-4cff-b33c-09254933c8d8" providerId="ADAL" clId="{35593DFE-1E23-4715-8449-BB2FFC1B3E4E}" dt="2024-11-12T13:56:09.127" v="2967"/>
            <ac:spMkLst>
              <pc:docMk/>
              <pc:sldMasterMk cId="2550966410" sldId="2147485089"/>
              <pc:sldLayoutMk cId="2319967799" sldId="2147485092"/>
              <ac:spMk id="5" creationId="{203FD5EF-20DB-46AB-B412-DF9112353719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4139063988" sldId="2147485093"/>
          </pc:sldLayoutMkLst>
          <pc:spChg chg="mod">
            <ac:chgData name="Alessio Terzani" userId="00a1495a-4b52-4cff-b33c-09254933c8d8" providerId="ADAL" clId="{35593DFE-1E23-4715-8449-BB2FFC1B3E4E}" dt="2024-11-12T13:56:09.137" v="2970"/>
            <ac:spMkLst>
              <pc:docMk/>
              <pc:sldMasterMk cId="2550966410" sldId="2147485089"/>
              <pc:sldLayoutMk cId="4139063988" sldId="2147485093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5.240" v="1125" actId="790"/>
            <ac:spMkLst>
              <pc:docMk/>
              <pc:sldMasterMk cId="2550966410" sldId="2147485089"/>
              <pc:sldLayoutMk cId="4139063988" sldId="2147485093"/>
              <ac:spMk id="4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762728327" sldId="2147485094"/>
          </pc:sldLayoutMkLst>
          <pc:spChg chg="mod">
            <ac:chgData name="Alessio Terzani" userId="00a1495a-4b52-4cff-b33c-09254933c8d8" providerId="ADAL" clId="{35593DFE-1E23-4715-8449-BB2FFC1B3E4E}" dt="2024-11-12T13:56:05.243" v="1128" actId="790"/>
            <ac:spMkLst>
              <pc:docMk/>
              <pc:sldMasterMk cId="2550966410" sldId="2147485089"/>
              <pc:sldLayoutMk cId="762728327" sldId="2147485094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5.243" v="1127" actId="790"/>
            <ac:spMkLst>
              <pc:docMk/>
              <pc:sldMasterMk cId="2550966410" sldId="2147485089"/>
              <pc:sldLayoutMk cId="762728327" sldId="214748509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137" v="2973"/>
            <ac:spMkLst>
              <pc:docMk/>
              <pc:sldMasterMk cId="2550966410" sldId="2147485089"/>
              <pc:sldLayoutMk cId="762728327" sldId="2147485094"/>
              <ac:spMk id="8" creationId="{C2AD0284-E6BA-49D8-AB3F-D94DBB1D54F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645533273" sldId="2147485095"/>
          </pc:sldLayoutMkLst>
          <pc:spChg chg="mod">
            <ac:chgData name="Alessio Terzani" userId="00a1495a-4b52-4cff-b33c-09254933c8d8" providerId="ADAL" clId="{35593DFE-1E23-4715-8449-BB2FFC1B3E4E}" dt="2024-11-12T13:56:05.243" v="1131" actId="790"/>
            <ac:spMkLst>
              <pc:docMk/>
              <pc:sldMasterMk cId="2550966410" sldId="2147485089"/>
              <pc:sldLayoutMk cId="645533273" sldId="2147485095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5.243" v="1130" actId="790"/>
            <ac:spMkLst>
              <pc:docMk/>
              <pc:sldMasterMk cId="2550966410" sldId="2147485089"/>
              <pc:sldLayoutMk cId="645533273" sldId="2147485095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12T13:56:09.148" v="2976"/>
            <ac:spMkLst>
              <pc:docMk/>
              <pc:sldMasterMk cId="2550966410" sldId="2147485089"/>
              <pc:sldLayoutMk cId="645533273" sldId="2147485095"/>
              <ac:spMk id="7" creationId="{DB8BC610-C1B0-4C6A-B5C2-80DA487CE5D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2451533623" sldId="2147485096"/>
          </pc:sldLayoutMkLst>
          <pc:spChg chg="mod">
            <ac:chgData name="Alessio Terzani" userId="00a1495a-4b52-4cff-b33c-09254933c8d8" providerId="ADAL" clId="{35593DFE-1E23-4715-8449-BB2FFC1B3E4E}" dt="2024-11-12T13:56:05.243" v="1134" actId="790"/>
            <ac:spMkLst>
              <pc:docMk/>
              <pc:sldMasterMk cId="2550966410" sldId="2147485089"/>
              <pc:sldLayoutMk cId="2451533623" sldId="2147485096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43" v="1135" actId="790"/>
            <ac:spMkLst>
              <pc:docMk/>
              <pc:sldMasterMk cId="2550966410" sldId="2147485089"/>
              <pc:sldLayoutMk cId="2451533623" sldId="2147485096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43" v="1133" actId="790"/>
            <ac:spMkLst>
              <pc:docMk/>
              <pc:sldMasterMk cId="2550966410" sldId="2147485089"/>
              <pc:sldLayoutMk cId="2451533623" sldId="2147485096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12T13:56:09.148" v="2979"/>
            <ac:spMkLst>
              <pc:docMk/>
              <pc:sldMasterMk cId="2550966410" sldId="2147485089"/>
              <pc:sldLayoutMk cId="2451533623" sldId="2147485096"/>
              <ac:spMk id="8" creationId="{53797230-5A6C-4718-8C90-CB9F2709B382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129665188" sldId="2147485097"/>
          </pc:sldLayoutMkLst>
          <pc:spChg chg="mod">
            <ac:chgData name="Alessio Terzani" userId="00a1495a-4b52-4cff-b33c-09254933c8d8" providerId="ADAL" clId="{35593DFE-1E23-4715-8449-BB2FFC1B3E4E}" dt="2024-11-12T13:56:05.260" v="1138" actId="790"/>
            <ac:spMkLst>
              <pc:docMk/>
              <pc:sldMasterMk cId="2550966410" sldId="2147485089"/>
              <pc:sldLayoutMk cId="129665188" sldId="214748509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60" v="1140" actId="790"/>
            <ac:spMkLst>
              <pc:docMk/>
              <pc:sldMasterMk cId="2550966410" sldId="2147485089"/>
              <pc:sldLayoutMk cId="129665188" sldId="2147485097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5.260" v="1139" actId="790"/>
            <ac:spMkLst>
              <pc:docMk/>
              <pc:sldMasterMk cId="2550966410" sldId="2147485089"/>
              <pc:sldLayoutMk cId="129665188" sldId="214748509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161" v="2982"/>
            <ac:spMkLst>
              <pc:docMk/>
              <pc:sldMasterMk cId="2550966410" sldId="2147485089"/>
              <pc:sldLayoutMk cId="129665188" sldId="2147485097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5.260" v="1137" actId="790"/>
            <ac:spMkLst>
              <pc:docMk/>
              <pc:sldMasterMk cId="2550966410" sldId="2147485089"/>
              <pc:sldLayoutMk cId="129665188" sldId="2147485097"/>
              <ac:spMk id="10" creationId="{6B686A21-AA96-4B0A-B7CE-F4C6D5D31B32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2653598103" sldId="2147485098"/>
          </pc:sldLayoutMkLst>
          <pc:spChg chg="mod">
            <ac:chgData name="Alessio Terzani" userId="00a1495a-4b52-4cff-b33c-09254933c8d8" providerId="ADAL" clId="{35593DFE-1E23-4715-8449-BB2FFC1B3E4E}" dt="2024-11-12T13:56:05.260" v="1143" actId="790"/>
            <ac:spMkLst>
              <pc:docMk/>
              <pc:sldMasterMk cId="2550966410" sldId="2147485089"/>
              <pc:sldLayoutMk cId="2653598103" sldId="214748509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60" v="1144" actId="790"/>
            <ac:spMkLst>
              <pc:docMk/>
              <pc:sldMasterMk cId="2550966410" sldId="2147485089"/>
              <pc:sldLayoutMk cId="2653598103" sldId="214748509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60" v="1142" actId="790"/>
            <ac:spMkLst>
              <pc:docMk/>
              <pc:sldMasterMk cId="2550966410" sldId="2147485089"/>
              <pc:sldLayoutMk cId="2653598103" sldId="2147485098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5.275" v="1145" actId="790"/>
            <ac:spMkLst>
              <pc:docMk/>
              <pc:sldMasterMk cId="2550966410" sldId="2147485089"/>
              <pc:sldLayoutMk cId="2653598103" sldId="214748509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75" v="1146" actId="790"/>
            <ac:spMkLst>
              <pc:docMk/>
              <pc:sldMasterMk cId="2550966410" sldId="2147485089"/>
              <pc:sldLayoutMk cId="2653598103" sldId="2147485098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166" v="2985"/>
            <ac:spMkLst>
              <pc:docMk/>
              <pc:sldMasterMk cId="2550966410" sldId="2147485089"/>
              <pc:sldLayoutMk cId="2653598103" sldId="2147485098"/>
              <ac:spMk id="11" creationId="{A55C34B4-681E-4FDA-A9BB-6BC31D94C8D6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9697616" sldId="2147485099"/>
          </pc:sldLayoutMkLst>
          <pc:spChg chg="mod">
            <ac:chgData name="Alessio Terzani" userId="00a1495a-4b52-4cff-b33c-09254933c8d8" providerId="ADAL" clId="{35593DFE-1E23-4715-8449-BB2FFC1B3E4E}" dt="2024-11-12T13:56:05.275" v="1149" actId="790"/>
            <ac:spMkLst>
              <pc:docMk/>
              <pc:sldMasterMk cId="2550966410" sldId="2147485089"/>
              <pc:sldLayoutMk cId="9697616" sldId="2147485099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93" v="1150" actId="790"/>
            <ac:spMkLst>
              <pc:docMk/>
              <pc:sldMasterMk cId="2550966410" sldId="2147485089"/>
              <pc:sldLayoutMk cId="9697616" sldId="214748509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96" v="1151" actId="790"/>
            <ac:spMkLst>
              <pc:docMk/>
              <pc:sldMasterMk cId="2550966410" sldId="2147485089"/>
              <pc:sldLayoutMk cId="9697616" sldId="214748509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97" v="1152" actId="790"/>
            <ac:spMkLst>
              <pc:docMk/>
              <pc:sldMasterMk cId="2550966410" sldId="2147485089"/>
              <pc:sldLayoutMk cId="9697616" sldId="2147485099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5.275" v="1148" actId="790"/>
            <ac:spMkLst>
              <pc:docMk/>
              <pc:sldMasterMk cId="2550966410" sldId="2147485089"/>
              <pc:sldLayoutMk cId="9697616" sldId="2147485099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12T13:56:09.166" v="2988"/>
            <ac:spMkLst>
              <pc:docMk/>
              <pc:sldMasterMk cId="2550966410" sldId="2147485089"/>
              <pc:sldLayoutMk cId="9697616" sldId="2147485099"/>
              <ac:spMk id="10" creationId="{549048C1-340D-44C4-857B-1B201EC9A7E7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4253935947" sldId="2147485100"/>
          </pc:sldLayoutMkLst>
          <pc:spChg chg="mod">
            <ac:chgData name="Alessio Terzani" userId="00a1495a-4b52-4cff-b33c-09254933c8d8" providerId="ADAL" clId="{35593DFE-1E23-4715-8449-BB2FFC1B3E4E}" dt="2024-11-12T13:56:05.297" v="1155" actId="790"/>
            <ac:spMkLst>
              <pc:docMk/>
              <pc:sldMasterMk cId="2550966410" sldId="2147485089"/>
              <pc:sldLayoutMk cId="4253935947" sldId="214748510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97" v="1156" actId="790"/>
            <ac:spMkLst>
              <pc:docMk/>
              <pc:sldMasterMk cId="2550966410" sldId="2147485089"/>
              <pc:sldLayoutMk cId="4253935947" sldId="214748510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97" v="1157" actId="790"/>
            <ac:spMkLst>
              <pc:docMk/>
              <pc:sldMasterMk cId="2550966410" sldId="2147485089"/>
              <pc:sldLayoutMk cId="4253935947" sldId="2147485100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97" v="1158" actId="790"/>
            <ac:spMkLst>
              <pc:docMk/>
              <pc:sldMasterMk cId="2550966410" sldId="2147485089"/>
              <pc:sldLayoutMk cId="4253935947" sldId="214748510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313" v="1160" actId="790"/>
            <ac:spMkLst>
              <pc:docMk/>
              <pc:sldMasterMk cId="2550966410" sldId="2147485089"/>
              <pc:sldLayoutMk cId="4253935947" sldId="214748510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313" v="1159" actId="790"/>
            <ac:spMkLst>
              <pc:docMk/>
              <pc:sldMasterMk cId="2550966410" sldId="2147485089"/>
              <pc:sldLayoutMk cId="4253935947" sldId="2147485100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313" v="1162" actId="790"/>
            <ac:spMkLst>
              <pc:docMk/>
              <pc:sldMasterMk cId="2550966410" sldId="2147485089"/>
              <pc:sldLayoutMk cId="4253935947" sldId="2147485100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313" v="1161" actId="790"/>
            <ac:spMkLst>
              <pc:docMk/>
              <pc:sldMasterMk cId="2550966410" sldId="2147485089"/>
              <pc:sldLayoutMk cId="4253935947" sldId="2147485100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297" v="1154" actId="790"/>
            <ac:spMkLst>
              <pc:docMk/>
              <pc:sldMasterMk cId="2550966410" sldId="2147485089"/>
              <pc:sldLayoutMk cId="4253935947" sldId="2147485100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12T13:56:09.177" v="2991"/>
            <ac:spMkLst>
              <pc:docMk/>
              <pc:sldMasterMk cId="2550966410" sldId="2147485089"/>
              <pc:sldLayoutMk cId="4253935947" sldId="2147485100"/>
              <ac:spMk id="14" creationId="{089CBEB5-348B-49F3-8F8B-FDEE08950E37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2369425087" sldId="2147485101"/>
          </pc:sldLayoutMkLst>
          <pc:spChg chg="mod">
            <ac:chgData name="Alessio Terzani" userId="00a1495a-4b52-4cff-b33c-09254933c8d8" providerId="ADAL" clId="{35593DFE-1E23-4715-8449-BB2FFC1B3E4E}" dt="2024-11-12T13:56:05.313" v="1164" actId="790"/>
            <ac:spMkLst>
              <pc:docMk/>
              <pc:sldMasterMk cId="2550966410" sldId="2147485089"/>
              <pc:sldLayoutMk cId="2369425087" sldId="2147485101"/>
              <ac:spMk id="9" creationId="{B200748E-0B61-48E1-8B47-504C3025099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2205050097" sldId="2147485102"/>
          </pc:sldLayoutMkLst>
          <pc:spChg chg="mod">
            <ac:chgData name="Alessio Terzani" userId="00a1495a-4b52-4cff-b33c-09254933c8d8" providerId="ADAL" clId="{35593DFE-1E23-4715-8449-BB2FFC1B3E4E}" dt="2024-11-12T13:56:05.363" v="1165" actId="790"/>
            <ac:spMkLst>
              <pc:docMk/>
              <pc:sldMasterMk cId="2550966410" sldId="2147485089"/>
              <pc:sldLayoutMk cId="2205050097" sldId="2147485102"/>
              <ac:spMk id="5" creationId="{99AF35DD-3E5E-42CB-AFA5-5E09E14F72A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550966410" sldId="2147485089"/>
            <pc:sldLayoutMk cId="3931334079" sldId="2147485103"/>
          </pc:sldLayoutMkLst>
          <pc:spChg chg="mod">
            <ac:chgData name="Alessio Terzani" userId="00a1495a-4b52-4cff-b33c-09254933c8d8" providerId="ADAL" clId="{35593DFE-1E23-4715-8449-BB2FFC1B3E4E}" dt="2024-11-12T13:56:05.373" v="1167" actId="790"/>
            <ac:spMkLst>
              <pc:docMk/>
              <pc:sldMasterMk cId="2550966410" sldId="2147485089"/>
              <pc:sldLayoutMk cId="3931334079" sldId="214748510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369" v="1166" actId="790"/>
            <ac:spMkLst>
              <pc:docMk/>
              <pc:sldMasterMk cId="2550966410" sldId="2147485089"/>
              <pc:sldLayoutMk cId="3931334079" sldId="2147485103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12T13:56:09.179" v="2994"/>
            <ac:spMkLst>
              <pc:docMk/>
              <pc:sldMasterMk cId="2550966410" sldId="2147485089"/>
              <pc:sldLayoutMk cId="3931334079" sldId="2147485103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5.373" v="1169" actId="790"/>
            <ac:spMkLst>
              <pc:docMk/>
              <pc:sldMasterMk cId="2550966410" sldId="2147485089"/>
              <pc:sldLayoutMk cId="3931334079" sldId="2147485103"/>
              <ac:spMk id="8" creationId="{E735C405-D694-4150-B4C4-0B84A1A5CAEA}"/>
            </ac:spMkLst>
          </pc:spChg>
        </pc:sldLayoutChg>
      </pc:sldMasterChg>
      <pc:sldMasterChg chg="modSp del mod delSldLayout modSldLayout">
        <pc:chgData name="Alessio Terzani" userId="00a1495a-4b52-4cff-b33c-09254933c8d8" providerId="ADAL" clId="{35593DFE-1E23-4715-8449-BB2FFC1B3E4E}" dt="2024-11-12T13:59:32.986" v="3647" actId="47"/>
        <pc:sldMasterMkLst>
          <pc:docMk/>
          <pc:sldMasterMk cId="2409543943" sldId="2147485104"/>
        </pc:sldMasterMkLst>
        <pc:spChg chg="mod">
          <ac:chgData name="Alessio Terzani" userId="00a1495a-4b52-4cff-b33c-09254933c8d8" providerId="ADAL" clId="{35593DFE-1E23-4715-8449-BB2FFC1B3E4E}" dt="2024-11-12T13:56:07.837" v="2371" actId="790"/>
          <ac:spMkLst>
            <pc:docMk/>
            <pc:sldMasterMk cId="2409543943" sldId="2147485104"/>
            <ac:spMk id="8" creationId="{483145CE-A2DE-4236-A4F9-8AE088671CA5}"/>
          </ac:spMkLst>
        </pc:spChg>
        <pc:spChg chg="mod">
          <ac:chgData name="Alessio Terzani" userId="00a1495a-4b52-4cff-b33c-09254933c8d8" providerId="ADAL" clId="{35593DFE-1E23-4715-8449-BB2FFC1B3E4E}" dt="2024-11-12T13:56:07.837" v="2370" actId="790"/>
          <ac:spMkLst>
            <pc:docMk/>
            <pc:sldMasterMk cId="2409543943" sldId="2147485104"/>
            <ac:spMk id="21506" creationId="{00000000-0000-0000-0000-000000000000}"/>
          </ac:spMkLst>
        </pc:sp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106252163" sldId="2147485105"/>
          </pc:sldLayoutMkLst>
          <pc:spChg chg="mod">
            <ac:chgData name="Alessio Terzani" userId="00a1495a-4b52-4cff-b33c-09254933c8d8" providerId="ADAL" clId="{35593DFE-1E23-4715-8449-BB2FFC1B3E4E}" dt="2024-11-12T13:56:05.381" v="1173" actId="790"/>
            <ac:spMkLst>
              <pc:docMk/>
              <pc:sldMasterMk cId="2409543943" sldId="2147485104"/>
              <pc:sldLayoutMk cId="1106252163" sldId="2147485105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189" v="2997"/>
            <ac:spMkLst>
              <pc:docMk/>
              <pc:sldMasterMk cId="2409543943" sldId="2147485104"/>
              <pc:sldLayoutMk cId="1106252163" sldId="2147485105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5.381" v="1177" actId="790"/>
            <ac:spMkLst>
              <pc:docMk/>
              <pc:sldMasterMk cId="2409543943" sldId="2147485104"/>
              <pc:sldLayoutMk cId="1106252163" sldId="2147485105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5.373" v="1170" actId="790"/>
            <ac:spMkLst>
              <pc:docMk/>
              <pc:sldMasterMk cId="2409543943" sldId="2147485104"/>
              <pc:sldLayoutMk cId="1106252163" sldId="2147485105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5.381" v="1174" actId="790"/>
            <ac:spMkLst>
              <pc:docMk/>
              <pc:sldMasterMk cId="2409543943" sldId="2147485104"/>
              <pc:sldLayoutMk cId="1106252163" sldId="2147485105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381" v="1175" actId="790"/>
            <ac:spMkLst>
              <pc:docMk/>
              <pc:sldMasterMk cId="2409543943" sldId="2147485104"/>
              <pc:sldLayoutMk cId="1106252163" sldId="2147485105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381" v="1172" actId="790"/>
            <ac:spMkLst>
              <pc:docMk/>
              <pc:sldMasterMk cId="2409543943" sldId="2147485104"/>
              <pc:sldLayoutMk cId="1106252163" sldId="2147485105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373" v="1171" actId="790"/>
            <ac:spMkLst>
              <pc:docMk/>
              <pc:sldMasterMk cId="2409543943" sldId="2147485104"/>
              <pc:sldLayoutMk cId="1106252163" sldId="2147485105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849115785" sldId="2147485106"/>
          </pc:sldLayoutMkLst>
          <pc:spChg chg="mod">
            <ac:chgData name="Alessio Terzani" userId="00a1495a-4b52-4cff-b33c-09254933c8d8" providerId="ADAL" clId="{35593DFE-1E23-4715-8449-BB2FFC1B3E4E}" dt="2024-11-12T13:56:05.381" v="1181" actId="790"/>
            <ac:spMkLst>
              <pc:docMk/>
              <pc:sldMasterMk cId="2409543943" sldId="2147485104"/>
              <pc:sldLayoutMk cId="1849115785" sldId="2147485106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5.381" v="1182" actId="790"/>
            <ac:spMkLst>
              <pc:docMk/>
              <pc:sldMasterMk cId="2409543943" sldId="2147485104"/>
              <pc:sldLayoutMk cId="1849115785" sldId="2147485106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5.381" v="1183" actId="790"/>
            <ac:spMkLst>
              <pc:docMk/>
              <pc:sldMasterMk cId="2409543943" sldId="2147485104"/>
              <pc:sldLayoutMk cId="1849115785" sldId="2147485106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12T13:56:09.189" v="3000"/>
            <ac:spMkLst>
              <pc:docMk/>
              <pc:sldMasterMk cId="2409543943" sldId="2147485104"/>
              <pc:sldLayoutMk cId="1849115785" sldId="2147485106"/>
              <ac:spMk id="14" creationId="{89DFBA61-B916-44BD-A1D9-F41D32B7BCB6}"/>
            </ac:spMkLst>
          </pc:spChg>
          <pc:spChg chg="mod">
            <ac:chgData name="Alessio Terzani" userId="00a1495a-4b52-4cff-b33c-09254933c8d8" providerId="ADAL" clId="{35593DFE-1E23-4715-8449-BB2FFC1B3E4E}" dt="2024-11-12T13:56:05.397" v="1185" actId="790"/>
            <ac:spMkLst>
              <pc:docMk/>
              <pc:sldMasterMk cId="2409543943" sldId="2147485104"/>
              <pc:sldLayoutMk cId="1849115785" sldId="2147485106"/>
              <ac:spMk id="15" creationId="{27FCDB26-E6AD-44EC-BD53-56F02C5E322F}"/>
            </ac:spMkLst>
          </pc:spChg>
          <pc:spChg chg="mod">
            <ac:chgData name="Alessio Terzani" userId="00a1495a-4b52-4cff-b33c-09254933c8d8" providerId="ADAL" clId="{35593DFE-1E23-4715-8449-BB2FFC1B3E4E}" dt="2024-11-12T13:56:05.381" v="1178" actId="790"/>
            <ac:spMkLst>
              <pc:docMk/>
              <pc:sldMasterMk cId="2409543943" sldId="2147485104"/>
              <pc:sldLayoutMk cId="1849115785" sldId="2147485106"/>
              <ac:spMk id="16" creationId="{4CCEC097-FFF5-42B5-861E-569EAABCFEFB}"/>
            </ac:spMkLst>
          </pc:spChg>
          <pc:spChg chg="mod">
            <ac:chgData name="Alessio Terzani" userId="00a1495a-4b52-4cff-b33c-09254933c8d8" providerId="ADAL" clId="{35593DFE-1E23-4715-8449-BB2FFC1B3E4E}" dt="2024-11-12T13:56:05.381" v="1180" actId="790"/>
            <ac:spMkLst>
              <pc:docMk/>
              <pc:sldMasterMk cId="2409543943" sldId="2147485104"/>
              <pc:sldLayoutMk cId="1849115785" sldId="2147485106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381" v="1179" actId="790"/>
            <ac:spMkLst>
              <pc:docMk/>
              <pc:sldMasterMk cId="2409543943" sldId="2147485104"/>
              <pc:sldLayoutMk cId="1849115785" sldId="2147485106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627611621" sldId="2147485107"/>
          </pc:sldLayoutMkLst>
          <pc:spChg chg="mod">
            <ac:chgData name="Alessio Terzani" userId="00a1495a-4b52-4cff-b33c-09254933c8d8" providerId="ADAL" clId="{35593DFE-1E23-4715-8449-BB2FFC1B3E4E}" dt="2024-11-12T13:56:05.397" v="1186" actId="790"/>
            <ac:spMkLst>
              <pc:docMk/>
              <pc:sldMasterMk cId="2409543943" sldId="2147485104"/>
              <pc:sldLayoutMk cId="2627611621" sldId="2147485107"/>
              <ac:spMk id="6" creationId="{0B84C4A2-9E83-4451-8F6C-F4FA7B70C700}"/>
            </ac:spMkLst>
          </pc:spChg>
          <pc:spChg chg="mod">
            <ac:chgData name="Alessio Terzani" userId="00a1495a-4b52-4cff-b33c-09254933c8d8" providerId="ADAL" clId="{35593DFE-1E23-4715-8449-BB2FFC1B3E4E}" dt="2024-11-12T13:56:09.210" v="3003"/>
            <ac:spMkLst>
              <pc:docMk/>
              <pc:sldMasterMk cId="2409543943" sldId="2147485104"/>
              <pc:sldLayoutMk cId="2627611621" sldId="2147485107"/>
              <ac:spMk id="7" creationId="{3AD885ED-EA58-419A-BC0B-F06CF9659422}"/>
            </ac:spMkLst>
          </pc:spChg>
          <pc:spChg chg="mod">
            <ac:chgData name="Alessio Terzani" userId="00a1495a-4b52-4cff-b33c-09254933c8d8" providerId="ADAL" clId="{35593DFE-1E23-4715-8449-BB2FFC1B3E4E}" dt="2024-11-12T13:56:05.397" v="1187" actId="790"/>
            <ac:spMkLst>
              <pc:docMk/>
              <pc:sldMasterMk cId="2409543943" sldId="2147485104"/>
              <pc:sldLayoutMk cId="2627611621" sldId="2147485107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5.397" v="1188" actId="790"/>
            <ac:spMkLst>
              <pc:docMk/>
              <pc:sldMasterMk cId="2409543943" sldId="2147485104"/>
              <pc:sldLayoutMk cId="2627611621" sldId="2147485107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5.397" v="1190" actId="790"/>
            <ac:spMkLst>
              <pc:docMk/>
              <pc:sldMasterMk cId="2409543943" sldId="2147485104"/>
              <pc:sldLayoutMk cId="2627611621" sldId="2147485107"/>
              <ac:spMk id="13" creationId="{417661C0-2F80-41FC-8827-508BB33F923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3647120097" sldId="2147485108"/>
          </pc:sldLayoutMkLst>
          <pc:spChg chg="mod">
            <ac:chgData name="Alessio Terzani" userId="00a1495a-4b52-4cff-b33c-09254933c8d8" providerId="ADAL" clId="{35593DFE-1E23-4715-8449-BB2FFC1B3E4E}" dt="2024-11-12T13:56:09.220" v="3006"/>
            <ac:spMkLst>
              <pc:docMk/>
              <pc:sldMasterMk cId="2409543943" sldId="2147485104"/>
              <pc:sldLayoutMk cId="3647120097" sldId="2147485108"/>
              <ac:spMk id="8" creationId="{866A1512-27D5-4CA8-94C5-10E56C30705D}"/>
            </ac:spMkLst>
          </pc:spChg>
          <pc:spChg chg="mod">
            <ac:chgData name="Alessio Terzani" userId="00a1495a-4b52-4cff-b33c-09254933c8d8" providerId="ADAL" clId="{35593DFE-1E23-4715-8449-BB2FFC1B3E4E}" dt="2024-11-12T13:56:05.397" v="1192" actId="790"/>
            <ac:spMkLst>
              <pc:docMk/>
              <pc:sldMasterMk cId="2409543943" sldId="2147485104"/>
              <pc:sldLayoutMk cId="3647120097" sldId="2147485108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5.397" v="1193" actId="790"/>
            <ac:spMkLst>
              <pc:docMk/>
              <pc:sldMasterMk cId="2409543943" sldId="2147485104"/>
              <pc:sldLayoutMk cId="3647120097" sldId="2147485108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5.397" v="1195" actId="790"/>
            <ac:spMkLst>
              <pc:docMk/>
              <pc:sldMasterMk cId="2409543943" sldId="2147485104"/>
              <pc:sldLayoutMk cId="3647120097" sldId="2147485108"/>
              <ac:spMk id="11" creationId="{30276571-778A-43C8-820D-4E055433343F}"/>
            </ac:spMkLst>
          </pc:spChg>
          <pc:spChg chg="mod">
            <ac:chgData name="Alessio Terzani" userId="00a1495a-4b52-4cff-b33c-09254933c8d8" providerId="ADAL" clId="{35593DFE-1E23-4715-8449-BB2FFC1B3E4E}" dt="2024-11-12T13:56:05.397" v="1191" actId="790"/>
            <ac:spMkLst>
              <pc:docMk/>
              <pc:sldMasterMk cId="2409543943" sldId="2147485104"/>
              <pc:sldLayoutMk cId="3647120097" sldId="2147485108"/>
              <ac:spMk id="12" creationId="{8F2554F4-437E-411D-B2B2-6A58D585809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3359651919" sldId="2147485109"/>
          </pc:sldLayoutMkLst>
          <pc:spChg chg="mod">
            <ac:chgData name="Alessio Terzani" userId="00a1495a-4b52-4cff-b33c-09254933c8d8" providerId="ADAL" clId="{35593DFE-1E23-4715-8449-BB2FFC1B3E4E}" dt="2024-11-12T13:56:05.397" v="1196" actId="790"/>
            <ac:spMkLst>
              <pc:docMk/>
              <pc:sldMasterMk cId="2409543943" sldId="2147485104"/>
              <pc:sldLayoutMk cId="3359651919" sldId="214748510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20" v="3009"/>
            <ac:spMkLst>
              <pc:docMk/>
              <pc:sldMasterMk cId="2409543943" sldId="2147485104"/>
              <pc:sldLayoutMk cId="3359651919" sldId="2147485109"/>
              <ac:spMk id="7" creationId="{F4D3A834-11EE-4BDF-A704-0BF0873EFBA3}"/>
            </ac:spMkLst>
          </pc:spChg>
          <pc:spChg chg="mod">
            <ac:chgData name="Alessio Terzani" userId="00a1495a-4b52-4cff-b33c-09254933c8d8" providerId="ADAL" clId="{35593DFE-1E23-4715-8449-BB2FFC1B3E4E}" dt="2024-11-12T13:56:05.414" v="1200" actId="790"/>
            <ac:spMkLst>
              <pc:docMk/>
              <pc:sldMasterMk cId="2409543943" sldId="2147485104"/>
              <pc:sldLayoutMk cId="3359651919" sldId="2147485109"/>
              <ac:spMk id="8" creationId="{B0BFCB65-C4A0-4777-AB6F-CDDDEBA7BAEE}"/>
            </ac:spMkLst>
          </pc:spChg>
          <pc:spChg chg="mod">
            <ac:chgData name="Alessio Terzani" userId="00a1495a-4b52-4cff-b33c-09254933c8d8" providerId="ADAL" clId="{35593DFE-1E23-4715-8449-BB2FFC1B3E4E}" dt="2024-11-12T13:56:05.414" v="1197" actId="790"/>
            <ac:spMkLst>
              <pc:docMk/>
              <pc:sldMasterMk cId="2409543943" sldId="2147485104"/>
              <pc:sldLayoutMk cId="3359651919" sldId="2147485109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5.414" v="1198" actId="790"/>
            <ac:spMkLst>
              <pc:docMk/>
              <pc:sldMasterMk cId="2409543943" sldId="2147485104"/>
              <pc:sldLayoutMk cId="3359651919" sldId="2147485109"/>
              <ac:spMk id="12" creationId="{A60848B0-180A-4C02-A8B3-E172AF538B6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4111375822" sldId="2147485110"/>
          </pc:sldLayoutMkLst>
          <pc:spChg chg="mod">
            <ac:chgData name="Alessio Terzani" userId="00a1495a-4b52-4cff-b33c-09254933c8d8" providerId="ADAL" clId="{35593DFE-1E23-4715-8449-BB2FFC1B3E4E}" dt="2024-11-12T13:56:05.414" v="1201"/>
            <ac:spMkLst>
              <pc:docMk/>
              <pc:sldMasterMk cId="2409543943" sldId="2147485104"/>
              <pc:sldLayoutMk cId="4111375822" sldId="214748511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31" v="3012"/>
            <ac:spMkLst>
              <pc:docMk/>
              <pc:sldMasterMk cId="2409543943" sldId="2147485104"/>
              <pc:sldLayoutMk cId="4111375822" sldId="2147485110"/>
              <ac:spMk id="7" creationId="{A51D0608-0A57-43BF-AD18-8DFD8B5D249B}"/>
            </ac:spMkLst>
          </pc:spChg>
          <pc:spChg chg="mod">
            <ac:chgData name="Alessio Terzani" userId="00a1495a-4b52-4cff-b33c-09254933c8d8" providerId="ADAL" clId="{35593DFE-1E23-4715-8449-BB2FFC1B3E4E}" dt="2024-11-12T13:56:05.414" v="1205" actId="790"/>
            <ac:spMkLst>
              <pc:docMk/>
              <pc:sldMasterMk cId="2409543943" sldId="2147485104"/>
              <pc:sldLayoutMk cId="4111375822" sldId="2147485110"/>
              <ac:spMk id="8" creationId="{E1090122-906E-44AF-A054-14B12CB245F6}"/>
            </ac:spMkLst>
          </pc:spChg>
          <pc:spChg chg="mod">
            <ac:chgData name="Alessio Terzani" userId="00a1495a-4b52-4cff-b33c-09254933c8d8" providerId="ADAL" clId="{35593DFE-1E23-4715-8449-BB2FFC1B3E4E}" dt="2024-11-12T13:56:05.414" v="1202" actId="790"/>
            <ac:spMkLst>
              <pc:docMk/>
              <pc:sldMasterMk cId="2409543943" sldId="2147485104"/>
              <pc:sldLayoutMk cId="4111375822" sldId="2147485110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5.414" v="1203" actId="790"/>
            <ac:spMkLst>
              <pc:docMk/>
              <pc:sldMasterMk cId="2409543943" sldId="2147485104"/>
              <pc:sldLayoutMk cId="4111375822" sldId="2147485110"/>
              <ac:spMk id="11" creationId="{3AECA499-20B0-4F79-85A2-1C9D1BFBB0C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737441011" sldId="2147485111"/>
          </pc:sldLayoutMkLst>
          <pc:spChg chg="mod">
            <ac:chgData name="Alessio Terzani" userId="00a1495a-4b52-4cff-b33c-09254933c8d8" providerId="ADAL" clId="{35593DFE-1E23-4715-8449-BB2FFC1B3E4E}" dt="2024-11-12T13:56:05.414" v="1206" actId="790"/>
            <ac:spMkLst>
              <pc:docMk/>
              <pc:sldMasterMk cId="2409543943" sldId="2147485104"/>
              <pc:sldLayoutMk cId="2737441011" sldId="214748511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31" v="3015"/>
            <ac:spMkLst>
              <pc:docMk/>
              <pc:sldMasterMk cId="2409543943" sldId="2147485104"/>
              <pc:sldLayoutMk cId="2737441011" sldId="2147485111"/>
              <ac:spMk id="7" creationId="{89A384A6-2ED7-4C73-9166-564C827C9CC4}"/>
            </ac:spMkLst>
          </pc:spChg>
          <pc:spChg chg="mod">
            <ac:chgData name="Alessio Terzani" userId="00a1495a-4b52-4cff-b33c-09254933c8d8" providerId="ADAL" clId="{35593DFE-1E23-4715-8449-BB2FFC1B3E4E}" dt="2024-11-12T13:56:05.429" v="1210" actId="790"/>
            <ac:spMkLst>
              <pc:docMk/>
              <pc:sldMasterMk cId="2409543943" sldId="2147485104"/>
              <pc:sldLayoutMk cId="2737441011" sldId="2147485111"/>
              <ac:spMk id="8" creationId="{82C84FC9-A121-42A0-B02B-2C2E8358C2B7}"/>
            </ac:spMkLst>
          </pc:spChg>
          <pc:spChg chg="mod">
            <ac:chgData name="Alessio Terzani" userId="00a1495a-4b52-4cff-b33c-09254933c8d8" providerId="ADAL" clId="{35593DFE-1E23-4715-8449-BB2FFC1B3E4E}" dt="2024-11-12T13:56:05.414" v="1207" actId="790"/>
            <ac:spMkLst>
              <pc:docMk/>
              <pc:sldMasterMk cId="2409543943" sldId="2147485104"/>
              <pc:sldLayoutMk cId="2737441011" sldId="2147485111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5.429" v="1208" actId="790"/>
            <ac:spMkLst>
              <pc:docMk/>
              <pc:sldMasterMk cId="2409543943" sldId="2147485104"/>
              <pc:sldLayoutMk cId="2737441011" sldId="2147485111"/>
              <ac:spMk id="11" creationId="{0D3699C9-F9CA-4781-89C3-F0A901D1F1A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597321447" sldId="2147485112"/>
          </pc:sldLayoutMkLst>
          <pc:spChg chg="mod">
            <ac:chgData name="Alessio Terzani" userId="00a1495a-4b52-4cff-b33c-09254933c8d8" providerId="ADAL" clId="{35593DFE-1E23-4715-8449-BB2FFC1B3E4E}" dt="2024-11-12T13:56:05.429" v="1211" actId="790"/>
            <ac:spMkLst>
              <pc:docMk/>
              <pc:sldMasterMk cId="2409543943" sldId="2147485104"/>
              <pc:sldLayoutMk cId="1597321447" sldId="214748511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41" v="3018"/>
            <ac:spMkLst>
              <pc:docMk/>
              <pc:sldMasterMk cId="2409543943" sldId="2147485104"/>
              <pc:sldLayoutMk cId="1597321447" sldId="2147485112"/>
              <ac:spMk id="7" creationId="{88BB9017-2EBC-4916-882A-FAB5684DE9CF}"/>
            </ac:spMkLst>
          </pc:spChg>
          <pc:spChg chg="mod">
            <ac:chgData name="Alessio Terzani" userId="00a1495a-4b52-4cff-b33c-09254933c8d8" providerId="ADAL" clId="{35593DFE-1E23-4715-8449-BB2FFC1B3E4E}" dt="2024-11-12T13:56:05.429" v="1215" actId="790"/>
            <ac:spMkLst>
              <pc:docMk/>
              <pc:sldMasterMk cId="2409543943" sldId="2147485104"/>
              <pc:sldLayoutMk cId="1597321447" sldId="2147485112"/>
              <ac:spMk id="8" creationId="{E7F6A807-1479-4A4A-8685-DB8E37BEB19A}"/>
            </ac:spMkLst>
          </pc:spChg>
          <pc:spChg chg="mod">
            <ac:chgData name="Alessio Terzani" userId="00a1495a-4b52-4cff-b33c-09254933c8d8" providerId="ADAL" clId="{35593DFE-1E23-4715-8449-BB2FFC1B3E4E}" dt="2024-11-12T13:56:05.429" v="1212" actId="790"/>
            <ac:spMkLst>
              <pc:docMk/>
              <pc:sldMasterMk cId="2409543943" sldId="2147485104"/>
              <pc:sldLayoutMk cId="1597321447" sldId="2147485112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5.429" v="1213" actId="790"/>
            <ac:spMkLst>
              <pc:docMk/>
              <pc:sldMasterMk cId="2409543943" sldId="2147485104"/>
              <pc:sldLayoutMk cId="1597321447" sldId="2147485112"/>
              <ac:spMk id="11" creationId="{8561E9FC-533B-4891-A7E3-A3DDB1BD26F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905863436" sldId="2147485113"/>
          </pc:sldLayoutMkLst>
          <pc:spChg chg="mod">
            <ac:chgData name="Alessio Terzani" userId="00a1495a-4b52-4cff-b33c-09254933c8d8" providerId="ADAL" clId="{35593DFE-1E23-4715-8449-BB2FFC1B3E4E}" dt="2024-11-12T13:56:05.429" v="1216" actId="790"/>
            <ac:spMkLst>
              <pc:docMk/>
              <pc:sldMasterMk cId="2409543943" sldId="2147485104"/>
              <pc:sldLayoutMk cId="905863436" sldId="214748511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41" v="3021"/>
            <ac:spMkLst>
              <pc:docMk/>
              <pc:sldMasterMk cId="2409543943" sldId="2147485104"/>
              <pc:sldLayoutMk cId="905863436" sldId="2147485113"/>
              <ac:spMk id="7" creationId="{515DEFEB-D8FB-411D-89D1-C457BD4FE531}"/>
            </ac:spMkLst>
          </pc:spChg>
          <pc:spChg chg="mod">
            <ac:chgData name="Alessio Terzani" userId="00a1495a-4b52-4cff-b33c-09254933c8d8" providerId="ADAL" clId="{35593DFE-1E23-4715-8449-BB2FFC1B3E4E}" dt="2024-11-12T13:56:05.445" v="1220" actId="790"/>
            <ac:spMkLst>
              <pc:docMk/>
              <pc:sldMasterMk cId="2409543943" sldId="2147485104"/>
              <pc:sldLayoutMk cId="905863436" sldId="2147485113"/>
              <ac:spMk id="8" creationId="{3E2F9C47-A316-4B0F-8C2E-D42B253351EB}"/>
            </ac:spMkLst>
          </pc:spChg>
          <pc:spChg chg="mod">
            <ac:chgData name="Alessio Terzani" userId="00a1495a-4b52-4cff-b33c-09254933c8d8" providerId="ADAL" clId="{35593DFE-1E23-4715-8449-BB2FFC1B3E4E}" dt="2024-11-12T13:56:05.429" v="1217" actId="790"/>
            <ac:spMkLst>
              <pc:docMk/>
              <pc:sldMasterMk cId="2409543943" sldId="2147485104"/>
              <pc:sldLayoutMk cId="905863436" sldId="2147485113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5.429" v="1218" actId="790"/>
            <ac:spMkLst>
              <pc:docMk/>
              <pc:sldMasterMk cId="2409543943" sldId="2147485104"/>
              <pc:sldLayoutMk cId="905863436" sldId="2147485113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771043908" sldId="2147485114"/>
          </pc:sldLayoutMkLst>
          <pc:spChg chg="mod">
            <ac:chgData name="Alessio Terzani" userId="00a1495a-4b52-4cff-b33c-09254933c8d8" providerId="ADAL" clId="{35593DFE-1E23-4715-8449-BB2FFC1B3E4E}" dt="2024-11-12T13:56:05.445" v="1221" actId="790"/>
            <ac:spMkLst>
              <pc:docMk/>
              <pc:sldMasterMk cId="2409543943" sldId="2147485104"/>
              <pc:sldLayoutMk cId="1771043908" sldId="214748511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49" v="3024"/>
            <ac:spMkLst>
              <pc:docMk/>
              <pc:sldMasterMk cId="2409543943" sldId="2147485104"/>
              <pc:sldLayoutMk cId="1771043908" sldId="2147485114"/>
              <ac:spMk id="7" creationId="{E08DADFB-44CC-4810-9193-0C9F586CE666}"/>
            </ac:spMkLst>
          </pc:spChg>
          <pc:spChg chg="mod">
            <ac:chgData name="Alessio Terzani" userId="00a1495a-4b52-4cff-b33c-09254933c8d8" providerId="ADAL" clId="{35593DFE-1E23-4715-8449-BB2FFC1B3E4E}" dt="2024-11-12T13:56:05.445" v="1225" actId="790"/>
            <ac:spMkLst>
              <pc:docMk/>
              <pc:sldMasterMk cId="2409543943" sldId="2147485104"/>
              <pc:sldLayoutMk cId="1771043908" sldId="2147485114"/>
              <ac:spMk id="8" creationId="{B20F1184-2943-4F17-9C57-995EA2003751}"/>
            </ac:spMkLst>
          </pc:spChg>
          <pc:spChg chg="mod">
            <ac:chgData name="Alessio Terzani" userId="00a1495a-4b52-4cff-b33c-09254933c8d8" providerId="ADAL" clId="{35593DFE-1E23-4715-8449-BB2FFC1B3E4E}" dt="2024-11-12T13:56:05.445" v="1222" actId="790"/>
            <ac:spMkLst>
              <pc:docMk/>
              <pc:sldMasterMk cId="2409543943" sldId="2147485104"/>
              <pc:sldLayoutMk cId="1771043908" sldId="2147485114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5.445" v="1223" actId="790"/>
            <ac:spMkLst>
              <pc:docMk/>
              <pc:sldMasterMk cId="2409543943" sldId="2147485104"/>
              <pc:sldLayoutMk cId="1771043908" sldId="2147485114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794479646" sldId="2147485115"/>
          </pc:sldLayoutMkLst>
          <pc:spChg chg="mod">
            <ac:chgData name="Alessio Terzani" userId="00a1495a-4b52-4cff-b33c-09254933c8d8" providerId="ADAL" clId="{35593DFE-1E23-4715-8449-BB2FFC1B3E4E}" dt="2024-11-12T13:56:09.252" v="3027"/>
            <ac:spMkLst>
              <pc:docMk/>
              <pc:sldMasterMk cId="2409543943" sldId="2147485104"/>
              <pc:sldLayoutMk cId="2794479646" sldId="2147485115"/>
              <ac:spMk id="4" creationId="{7AB1CD1C-AD0D-4C0E-8012-BDF9F1E4C38B}"/>
            </ac:spMkLst>
          </pc:spChg>
          <pc:spChg chg="mod">
            <ac:chgData name="Alessio Terzani" userId="00a1495a-4b52-4cff-b33c-09254933c8d8" providerId="ADAL" clId="{35593DFE-1E23-4715-8449-BB2FFC1B3E4E}" dt="2024-11-12T13:56:05.445" v="1229" actId="790"/>
            <ac:spMkLst>
              <pc:docMk/>
              <pc:sldMasterMk cId="2409543943" sldId="2147485104"/>
              <pc:sldLayoutMk cId="2794479646" sldId="2147485115"/>
              <ac:spMk id="5" creationId="{280FD398-9480-44AE-B01C-23BDC7D4B6B7}"/>
            </ac:spMkLst>
          </pc:spChg>
          <pc:spChg chg="mod">
            <ac:chgData name="Alessio Terzani" userId="00a1495a-4b52-4cff-b33c-09254933c8d8" providerId="ADAL" clId="{35593DFE-1E23-4715-8449-BB2FFC1B3E4E}" dt="2024-11-12T13:56:05.445" v="1226" actId="790"/>
            <ac:spMkLst>
              <pc:docMk/>
              <pc:sldMasterMk cId="2409543943" sldId="2147485104"/>
              <pc:sldLayoutMk cId="2794479646" sldId="2147485115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5.445" v="1227" actId="790"/>
            <ac:spMkLst>
              <pc:docMk/>
              <pc:sldMasterMk cId="2409543943" sldId="2147485104"/>
              <pc:sldLayoutMk cId="2794479646" sldId="2147485115"/>
              <ac:spMk id="10" creationId="{ED5DEA0B-CF0D-4EE6-B6A8-90BAF3DE8AF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3127300652" sldId="2147485116"/>
          </pc:sldLayoutMkLst>
          <pc:spChg chg="mod">
            <ac:chgData name="Alessio Terzani" userId="00a1495a-4b52-4cff-b33c-09254933c8d8" providerId="ADAL" clId="{35593DFE-1E23-4715-8449-BB2FFC1B3E4E}" dt="2024-11-12T13:56:09.260" v="3030"/>
            <ac:spMkLst>
              <pc:docMk/>
              <pc:sldMasterMk cId="2409543943" sldId="2147485104"/>
              <pc:sldLayoutMk cId="3127300652" sldId="2147485116"/>
              <ac:spMk id="3" creationId="{76D5DBE1-F5A0-4F54-BCB1-8A4278408056}"/>
            </ac:spMkLst>
          </pc:spChg>
          <pc:spChg chg="mod">
            <ac:chgData name="Alessio Terzani" userId="00a1495a-4b52-4cff-b33c-09254933c8d8" providerId="ADAL" clId="{35593DFE-1E23-4715-8449-BB2FFC1B3E4E}" dt="2024-11-12T13:56:05.460" v="1232" actId="790"/>
            <ac:spMkLst>
              <pc:docMk/>
              <pc:sldMasterMk cId="2409543943" sldId="2147485104"/>
              <pc:sldLayoutMk cId="3127300652" sldId="2147485116"/>
              <ac:spMk id="4" creationId="{EBCE69E9-15BF-463F-B5D4-3C1F6E9F6B53}"/>
            </ac:spMkLst>
          </pc:spChg>
          <pc:spChg chg="mod">
            <ac:chgData name="Alessio Terzani" userId="00a1495a-4b52-4cff-b33c-09254933c8d8" providerId="ADAL" clId="{35593DFE-1E23-4715-8449-BB2FFC1B3E4E}" dt="2024-11-12T13:56:05.460" v="1230" actId="790"/>
            <ac:spMkLst>
              <pc:docMk/>
              <pc:sldMasterMk cId="2409543943" sldId="2147485104"/>
              <pc:sldLayoutMk cId="3127300652" sldId="2147485116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650874040" sldId="2147485117"/>
          </pc:sldLayoutMkLst>
          <pc:spChg chg="mod">
            <ac:chgData name="Alessio Terzani" userId="00a1495a-4b52-4cff-b33c-09254933c8d8" providerId="ADAL" clId="{35593DFE-1E23-4715-8449-BB2FFC1B3E4E}" dt="2024-11-12T13:56:09.262" v="3033"/>
            <ac:spMkLst>
              <pc:docMk/>
              <pc:sldMasterMk cId="2409543943" sldId="2147485104"/>
              <pc:sldLayoutMk cId="1650874040" sldId="2147485117"/>
              <ac:spMk id="2" creationId="{69F42FFA-3DFB-4DB2-A942-F02200203C82}"/>
            </ac:spMkLst>
          </pc:spChg>
          <pc:spChg chg="mod">
            <ac:chgData name="Alessio Terzani" userId="00a1495a-4b52-4cff-b33c-09254933c8d8" providerId="ADAL" clId="{35593DFE-1E23-4715-8449-BB2FFC1B3E4E}" dt="2024-11-12T13:56:05.460" v="1234" actId="790"/>
            <ac:spMkLst>
              <pc:docMk/>
              <pc:sldMasterMk cId="2409543943" sldId="2147485104"/>
              <pc:sldLayoutMk cId="1650874040" sldId="2147485117"/>
              <ac:spMk id="3" creationId="{1B42E3D4-F1BA-4FA4-8629-042A5D955B2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179957417" sldId="2147485118"/>
          </pc:sldLayoutMkLst>
          <pc:spChg chg="mod">
            <ac:chgData name="Alessio Terzani" userId="00a1495a-4b52-4cff-b33c-09254933c8d8" providerId="ADAL" clId="{35593DFE-1E23-4715-8449-BB2FFC1B3E4E}" dt="2024-11-12T13:56:09.270" v="3036"/>
            <ac:spMkLst>
              <pc:docMk/>
              <pc:sldMasterMk cId="2409543943" sldId="2147485104"/>
              <pc:sldLayoutMk cId="2179957417" sldId="2147485118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5.460" v="1235" actId="790"/>
            <ac:spMkLst>
              <pc:docMk/>
              <pc:sldMasterMk cId="2409543943" sldId="2147485104"/>
              <pc:sldLayoutMk cId="2179957417" sldId="214748511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460" v="1237" actId="790"/>
            <ac:spMkLst>
              <pc:docMk/>
              <pc:sldMasterMk cId="2409543943" sldId="2147485104"/>
              <pc:sldLayoutMk cId="2179957417" sldId="2147485118"/>
              <ac:spMk id="5" creationId="{CA0A38D4-B093-4CE6-9935-648A137BFE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866331483" sldId="2147485119"/>
          </pc:sldLayoutMkLst>
          <pc:spChg chg="mod">
            <ac:chgData name="Alessio Terzani" userId="00a1495a-4b52-4cff-b33c-09254933c8d8" providerId="ADAL" clId="{35593DFE-1E23-4715-8449-BB2FFC1B3E4E}" dt="2024-11-12T13:56:05.460" v="1238" actId="790"/>
            <ac:spMkLst>
              <pc:docMk/>
              <pc:sldMasterMk cId="2409543943" sldId="2147485104"/>
              <pc:sldLayoutMk cId="2866331483" sldId="214748511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460" v="1239" actId="790"/>
            <ac:spMkLst>
              <pc:docMk/>
              <pc:sldMasterMk cId="2409543943" sldId="2147485104"/>
              <pc:sldLayoutMk cId="2866331483" sldId="214748511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72" v="3039"/>
            <ac:spMkLst>
              <pc:docMk/>
              <pc:sldMasterMk cId="2409543943" sldId="2147485104"/>
              <pc:sldLayoutMk cId="2866331483" sldId="2147485119"/>
              <ac:spMk id="5" creationId="{56BFCB29-C939-4442-981C-DE6A97866D13}"/>
            </ac:spMkLst>
          </pc:spChg>
          <pc:spChg chg="mod">
            <ac:chgData name="Alessio Terzani" userId="00a1495a-4b52-4cff-b33c-09254933c8d8" providerId="ADAL" clId="{35593DFE-1E23-4715-8449-BB2FFC1B3E4E}" dt="2024-11-12T13:56:05.460" v="1241" actId="790"/>
            <ac:spMkLst>
              <pc:docMk/>
              <pc:sldMasterMk cId="2409543943" sldId="2147485104"/>
              <pc:sldLayoutMk cId="2866331483" sldId="2147485119"/>
              <ac:spMk id="7" creationId="{CDFB9A14-FAD3-478A-957D-C7B532F6669C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441968897" sldId="2147485120"/>
          </pc:sldLayoutMkLst>
          <pc:spChg chg="mod">
            <ac:chgData name="Alessio Terzani" userId="00a1495a-4b52-4cff-b33c-09254933c8d8" providerId="ADAL" clId="{35593DFE-1E23-4715-8449-BB2FFC1B3E4E}" dt="2024-11-12T13:56:05.460" v="1242" actId="790"/>
            <ac:spMkLst>
              <pc:docMk/>
              <pc:sldMasterMk cId="2409543943" sldId="2147485104"/>
              <pc:sldLayoutMk cId="2441968897" sldId="2147485120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460" v="1243" actId="790"/>
            <ac:spMkLst>
              <pc:docMk/>
              <pc:sldMasterMk cId="2409543943" sldId="2147485104"/>
              <pc:sldLayoutMk cId="2441968897" sldId="214748512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81" v="3042"/>
            <ac:spMkLst>
              <pc:docMk/>
              <pc:sldMasterMk cId="2409543943" sldId="2147485104"/>
              <pc:sldLayoutMk cId="2441968897" sldId="2147485120"/>
              <ac:spMk id="5" creationId="{D4262351-4A54-4EAA-990E-D909E1CAD758}"/>
            </ac:spMkLst>
          </pc:spChg>
          <pc:spChg chg="mod">
            <ac:chgData name="Alessio Terzani" userId="00a1495a-4b52-4cff-b33c-09254933c8d8" providerId="ADAL" clId="{35593DFE-1E23-4715-8449-BB2FFC1B3E4E}" dt="2024-11-12T13:56:05.478" v="1245" actId="790"/>
            <ac:spMkLst>
              <pc:docMk/>
              <pc:sldMasterMk cId="2409543943" sldId="2147485104"/>
              <pc:sldLayoutMk cId="2441968897" sldId="2147485120"/>
              <ac:spMk id="7" creationId="{26AD250A-4DBC-40DE-AFFC-E7624FE87538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814809924" sldId="2147485121"/>
          </pc:sldLayoutMkLst>
          <pc:spChg chg="mod">
            <ac:chgData name="Alessio Terzani" userId="00a1495a-4b52-4cff-b33c-09254933c8d8" providerId="ADAL" clId="{35593DFE-1E23-4715-8449-BB2FFC1B3E4E}" dt="2024-11-12T13:56:05.478" v="1246" actId="790"/>
            <ac:spMkLst>
              <pc:docMk/>
              <pc:sldMasterMk cId="2409543943" sldId="2147485104"/>
              <pc:sldLayoutMk cId="2814809924" sldId="2147485121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478" v="1247" actId="790"/>
            <ac:spMkLst>
              <pc:docMk/>
              <pc:sldMasterMk cId="2409543943" sldId="2147485104"/>
              <pc:sldLayoutMk cId="2814809924" sldId="214748512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83" v="3045"/>
            <ac:spMkLst>
              <pc:docMk/>
              <pc:sldMasterMk cId="2409543943" sldId="2147485104"/>
              <pc:sldLayoutMk cId="2814809924" sldId="2147485121"/>
              <ac:spMk id="5" creationId="{128B6DA1-0170-4C5B-ABCB-83F1E4B0ECBB}"/>
            </ac:spMkLst>
          </pc:spChg>
          <pc:spChg chg="mod">
            <ac:chgData name="Alessio Terzani" userId="00a1495a-4b52-4cff-b33c-09254933c8d8" providerId="ADAL" clId="{35593DFE-1E23-4715-8449-BB2FFC1B3E4E}" dt="2024-11-12T13:56:05.478" v="1249" actId="790"/>
            <ac:spMkLst>
              <pc:docMk/>
              <pc:sldMasterMk cId="2409543943" sldId="2147485104"/>
              <pc:sldLayoutMk cId="2814809924" sldId="2147485121"/>
              <ac:spMk id="7" creationId="{1DDC2944-9064-423F-8989-C84E9A8FA79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4185106175" sldId="2147485122"/>
          </pc:sldLayoutMkLst>
          <pc:spChg chg="mod">
            <ac:chgData name="Alessio Terzani" userId="00a1495a-4b52-4cff-b33c-09254933c8d8" providerId="ADAL" clId="{35593DFE-1E23-4715-8449-BB2FFC1B3E4E}" dt="2024-11-12T13:56:05.478" v="1250" actId="790"/>
            <ac:spMkLst>
              <pc:docMk/>
              <pc:sldMasterMk cId="2409543943" sldId="2147485104"/>
              <pc:sldLayoutMk cId="4185106175" sldId="2147485122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478" v="1251" actId="790"/>
            <ac:spMkLst>
              <pc:docMk/>
              <pc:sldMasterMk cId="2409543943" sldId="2147485104"/>
              <pc:sldLayoutMk cId="4185106175" sldId="214748512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91" v="3048"/>
            <ac:spMkLst>
              <pc:docMk/>
              <pc:sldMasterMk cId="2409543943" sldId="2147485104"/>
              <pc:sldLayoutMk cId="4185106175" sldId="2147485122"/>
              <ac:spMk id="5" creationId="{8F93BC53-EE81-4467-94F1-401BB6631310}"/>
            </ac:spMkLst>
          </pc:spChg>
          <pc:spChg chg="mod">
            <ac:chgData name="Alessio Terzani" userId="00a1495a-4b52-4cff-b33c-09254933c8d8" providerId="ADAL" clId="{35593DFE-1E23-4715-8449-BB2FFC1B3E4E}" dt="2024-11-12T13:56:05.493" v="1253" actId="790"/>
            <ac:spMkLst>
              <pc:docMk/>
              <pc:sldMasterMk cId="2409543943" sldId="2147485104"/>
              <pc:sldLayoutMk cId="4185106175" sldId="2147485122"/>
              <ac:spMk id="7" creationId="{28FE6F9E-68CB-4EDC-92EF-E3371EEA23D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3569057674" sldId="2147485123"/>
          </pc:sldLayoutMkLst>
          <pc:spChg chg="mod">
            <ac:chgData name="Alessio Terzani" userId="00a1495a-4b52-4cff-b33c-09254933c8d8" providerId="ADAL" clId="{35593DFE-1E23-4715-8449-BB2FFC1B3E4E}" dt="2024-11-12T13:56:05.493" v="1254" actId="790"/>
            <ac:spMkLst>
              <pc:docMk/>
              <pc:sldMasterMk cId="2409543943" sldId="2147485104"/>
              <pc:sldLayoutMk cId="3569057674" sldId="2147485123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493" v="1255" actId="790"/>
            <ac:spMkLst>
              <pc:docMk/>
              <pc:sldMasterMk cId="2409543943" sldId="2147485104"/>
              <pc:sldLayoutMk cId="3569057674" sldId="214748512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293" v="3051"/>
            <ac:spMkLst>
              <pc:docMk/>
              <pc:sldMasterMk cId="2409543943" sldId="2147485104"/>
              <pc:sldLayoutMk cId="3569057674" sldId="2147485123"/>
              <ac:spMk id="5" creationId="{064BC3BB-EB1F-4C03-845A-197D7CB3D7FF}"/>
            </ac:spMkLst>
          </pc:spChg>
          <pc:spChg chg="mod">
            <ac:chgData name="Alessio Terzani" userId="00a1495a-4b52-4cff-b33c-09254933c8d8" providerId="ADAL" clId="{35593DFE-1E23-4715-8449-BB2FFC1B3E4E}" dt="2024-11-12T13:56:05.493" v="1257" actId="790"/>
            <ac:spMkLst>
              <pc:docMk/>
              <pc:sldMasterMk cId="2409543943" sldId="2147485104"/>
              <pc:sldLayoutMk cId="3569057674" sldId="2147485123"/>
              <ac:spMk id="7" creationId="{10F60CD3-0F2D-42D6-B39D-C861213831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181921251" sldId="2147485124"/>
          </pc:sldLayoutMkLst>
          <pc:spChg chg="mod">
            <ac:chgData name="Alessio Terzani" userId="00a1495a-4b52-4cff-b33c-09254933c8d8" providerId="ADAL" clId="{35593DFE-1E23-4715-8449-BB2FFC1B3E4E}" dt="2024-11-12T13:56:05.493" v="1258" actId="790"/>
            <ac:spMkLst>
              <pc:docMk/>
              <pc:sldMasterMk cId="2409543943" sldId="2147485104"/>
              <pc:sldLayoutMk cId="1181921251" sldId="2147485124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493" v="1259" actId="790"/>
            <ac:spMkLst>
              <pc:docMk/>
              <pc:sldMasterMk cId="2409543943" sldId="2147485104"/>
              <pc:sldLayoutMk cId="1181921251" sldId="214748512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02" v="3054"/>
            <ac:spMkLst>
              <pc:docMk/>
              <pc:sldMasterMk cId="2409543943" sldId="2147485104"/>
              <pc:sldLayoutMk cId="1181921251" sldId="2147485124"/>
              <ac:spMk id="5" creationId="{EE432ACF-022C-4E4D-A91E-50BCA41421CC}"/>
            </ac:spMkLst>
          </pc:spChg>
          <pc:spChg chg="mod">
            <ac:chgData name="Alessio Terzani" userId="00a1495a-4b52-4cff-b33c-09254933c8d8" providerId="ADAL" clId="{35593DFE-1E23-4715-8449-BB2FFC1B3E4E}" dt="2024-11-12T13:56:05.493" v="1261" actId="790"/>
            <ac:spMkLst>
              <pc:docMk/>
              <pc:sldMasterMk cId="2409543943" sldId="2147485104"/>
              <pc:sldLayoutMk cId="1181921251" sldId="2147485124"/>
              <ac:spMk id="7" creationId="{5B4E638F-9BC6-4741-A3D8-E259C93F0F0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418188967" sldId="2147485125"/>
          </pc:sldLayoutMkLst>
          <pc:spChg chg="mod">
            <ac:chgData name="Alessio Terzani" userId="00a1495a-4b52-4cff-b33c-09254933c8d8" providerId="ADAL" clId="{35593DFE-1E23-4715-8449-BB2FFC1B3E4E}" dt="2024-11-12T13:56:05.493" v="1262" actId="790"/>
            <ac:spMkLst>
              <pc:docMk/>
              <pc:sldMasterMk cId="2409543943" sldId="2147485104"/>
              <pc:sldLayoutMk cId="2418188967" sldId="2147485125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493" v="1263" actId="790"/>
            <ac:spMkLst>
              <pc:docMk/>
              <pc:sldMasterMk cId="2409543943" sldId="2147485104"/>
              <pc:sldLayoutMk cId="2418188967" sldId="214748512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04" v="3057"/>
            <ac:spMkLst>
              <pc:docMk/>
              <pc:sldMasterMk cId="2409543943" sldId="2147485104"/>
              <pc:sldLayoutMk cId="2418188967" sldId="2147485125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5.509" v="1265" actId="790"/>
            <ac:spMkLst>
              <pc:docMk/>
              <pc:sldMasterMk cId="2409543943" sldId="2147485104"/>
              <pc:sldLayoutMk cId="2418188967" sldId="2147485125"/>
              <ac:spMk id="7" creationId="{4EDD5C80-CD72-4597-8F70-395B8174120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770517448" sldId="2147485126"/>
          </pc:sldLayoutMkLst>
          <pc:spChg chg="mod">
            <ac:chgData name="Alessio Terzani" userId="00a1495a-4b52-4cff-b33c-09254933c8d8" providerId="ADAL" clId="{35593DFE-1E23-4715-8449-BB2FFC1B3E4E}" dt="2024-11-12T13:56:05.509" v="1267" actId="790"/>
            <ac:spMkLst>
              <pc:docMk/>
              <pc:sldMasterMk cId="2409543943" sldId="2147485104"/>
              <pc:sldLayoutMk cId="1770517448" sldId="2147485126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5.509" v="1266" actId="790"/>
            <ac:spMkLst>
              <pc:docMk/>
              <pc:sldMasterMk cId="2409543943" sldId="2147485104"/>
              <pc:sldLayoutMk cId="1770517448" sldId="2147485126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14" v="3060"/>
            <ac:spMkLst>
              <pc:docMk/>
              <pc:sldMasterMk cId="2409543943" sldId="2147485104"/>
              <pc:sldLayoutMk cId="1770517448" sldId="2147485126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5.509" v="1269" actId="790"/>
            <ac:spMkLst>
              <pc:docMk/>
              <pc:sldMasterMk cId="2409543943" sldId="2147485104"/>
              <pc:sldLayoutMk cId="1770517448" sldId="2147485126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3979895079" sldId="2147485127"/>
          </pc:sldLayoutMkLst>
          <pc:spChg chg="mod">
            <ac:chgData name="Alessio Terzani" userId="00a1495a-4b52-4cff-b33c-09254933c8d8" providerId="ADAL" clId="{35593DFE-1E23-4715-8449-BB2FFC1B3E4E}" dt="2024-11-12T13:56:05.509" v="1271" actId="790"/>
            <ac:spMkLst>
              <pc:docMk/>
              <pc:sldMasterMk cId="2409543943" sldId="2147485104"/>
              <pc:sldLayoutMk cId="3979895079" sldId="2147485127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5.509" v="1270" actId="790"/>
            <ac:spMkLst>
              <pc:docMk/>
              <pc:sldMasterMk cId="2409543943" sldId="2147485104"/>
              <pc:sldLayoutMk cId="3979895079" sldId="2147485127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14" v="3063"/>
            <ac:spMkLst>
              <pc:docMk/>
              <pc:sldMasterMk cId="2409543943" sldId="2147485104"/>
              <pc:sldLayoutMk cId="3979895079" sldId="2147485127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5.509" v="1273" actId="790"/>
            <ac:spMkLst>
              <pc:docMk/>
              <pc:sldMasterMk cId="2409543943" sldId="2147485104"/>
              <pc:sldLayoutMk cId="3979895079" sldId="2147485127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3816320104" sldId="2147485128"/>
          </pc:sldLayoutMkLst>
          <pc:spChg chg="mod">
            <ac:chgData name="Alessio Terzani" userId="00a1495a-4b52-4cff-b33c-09254933c8d8" providerId="ADAL" clId="{35593DFE-1E23-4715-8449-BB2FFC1B3E4E}" dt="2024-11-12T13:56:05.524" v="1275" actId="790"/>
            <ac:spMkLst>
              <pc:docMk/>
              <pc:sldMasterMk cId="2409543943" sldId="2147485104"/>
              <pc:sldLayoutMk cId="3816320104" sldId="2147485128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5.509" v="1274" actId="790"/>
            <ac:spMkLst>
              <pc:docMk/>
              <pc:sldMasterMk cId="2409543943" sldId="2147485104"/>
              <pc:sldLayoutMk cId="3816320104" sldId="2147485128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12T13:56:09.325" v="3066"/>
            <ac:spMkLst>
              <pc:docMk/>
              <pc:sldMasterMk cId="2409543943" sldId="2147485104"/>
              <pc:sldLayoutMk cId="3816320104" sldId="2147485128"/>
              <ac:spMk id="7" creationId="{DB8BC610-C1B0-4C6A-B5C2-80DA487CE5DE}"/>
            </ac:spMkLst>
          </pc:spChg>
          <pc:spChg chg="mod">
            <ac:chgData name="Alessio Terzani" userId="00a1495a-4b52-4cff-b33c-09254933c8d8" providerId="ADAL" clId="{35593DFE-1E23-4715-8449-BB2FFC1B3E4E}" dt="2024-11-12T13:56:05.524" v="1277" actId="790"/>
            <ac:spMkLst>
              <pc:docMk/>
              <pc:sldMasterMk cId="2409543943" sldId="2147485104"/>
              <pc:sldLayoutMk cId="3816320104" sldId="2147485128"/>
              <ac:spMk id="9" creationId="{F5902C4D-6221-4E36-A2F9-055DD294206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846042819" sldId="2147485129"/>
          </pc:sldLayoutMkLst>
          <pc:spChg chg="mod">
            <ac:chgData name="Alessio Terzani" userId="00a1495a-4b52-4cff-b33c-09254933c8d8" providerId="ADAL" clId="{35593DFE-1E23-4715-8449-BB2FFC1B3E4E}" dt="2024-11-12T13:56:05.524" v="1279" actId="790"/>
            <ac:spMkLst>
              <pc:docMk/>
              <pc:sldMasterMk cId="2409543943" sldId="2147485104"/>
              <pc:sldLayoutMk cId="2846042819" sldId="214748512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24" v="1278" actId="790"/>
            <ac:spMkLst>
              <pc:docMk/>
              <pc:sldMasterMk cId="2409543943" sldId="2147485104"/>
              <pc:sldLayoutMk cId="2846042819" sldId="2147485129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12T13:56:09.325" v="3069"/>
            <ac:spMkLst>
              <pc:docMk/>
              <pc:sldMasterMk cId="2409543943" sldId="2147485104"/>
              <pc:sldLayoutMk cId="2846042819" sldId="2147485129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5.524" v="1281" actId="790"/>
            <ac:spMkLst>
              <pc:docMk/>
              <pc:sldMasterMk cId="2409543943" sldId="2147485104"/>
              <pc:sldLayoutMk cId="2846042819" sldId="2147485129"/>
              <ac:spMk id="8" creationId="{E735C405-D694-4150-B4C4-0B84A1A5CA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100079288" sldId="2147485130"/>
          </pc:sldLayoutMkLst>
          <pc:spChg chg="mod">
            <ac:chgData name="Alessio Terzani" userId="00a1495a-4b52-4cff-b33c-09254933c8d8" providerId="ADAL" clId="{35593DFE-1E23-4715-8449-BB2FFC1B3E4E}" dt="2024-11-12T13:56:05.540" v="1284" actId="790"/>
            <ac:spMkLst>
              <pc:docMk/>
              <pc:sldMasterMk cId="2409543943" sldId="2147485104"/>
              <pc:sldLayoutMk cId="1100079288" sldId="2147485130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5.540" v="1283" actId="790"/>
            <ac:spMkLst>
              <pc:docMk/>
              <pc:sldMasterMk cId="2409543943" sldId="2147485104"/>
              <pc:sldLayoutMk cId="1100079288" sldId="214748513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24" v="1282" actId="790"/>
            <ac:spMkLst>
              <pc:docMk/>
              <pc:sldMasterMk cId="2409543943" sldId="2147485104"/>
              <pc:sldLayoutMk cId="1100079288" sldId="214748513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35" v="3072"/>
            <ac:spMkLst>
              <pc:docMk/>
              <pc:sldMasterMk cId="2409543943" sldId="2147485104"/>
              <pc:sldLayoutMk cId="1100079288" sldId="2147485130"/>
              <ac:spMk id="9" creationId="{4372D240-75C4-4747-BB0C-CDA1A95650A3}"/>
            </ac:spMkLst>
          </pc:spChg>
          <pc:spChg chg="mod">
            <ac:chgData name="Alessio Terzani" userId="00a1495a-4b52-4cff-b33c-09254933c8d8" providerId="ADAL" clId="{35593DFE-1E23-4715-8449-BB2FFC1B3E4E}" dt="2024-11-12T13:56:05.540" v="1286" actId="790"/>
            <ac:spMkLst>
              <pc:docMk/>
              <pc:sldMasterMk cId="2409543943" sldId="2147485104"/>
              <pc:sldLayoutMk cId="1100079288" sldId="2147485130"/>
              <ac:spMk id="12" creationId="{DDD81FA4-E9EC-4B93-8FAA-8C7EE9DC027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4065461612" sldId="2147485131"/>
          </pc:sldLayoutMkLst>
          <pc:spChg chg="mod">
            <ac:chgData name="Alessio Terzani" userId="00a1495a-4b52-4cff-b33c-09254933c8d8" providerId="ADAL" clId="{35593DFE-1E23-4715-8449-BB2FFC1B3E4E}" dt="2024-11-12T13:56:05.540" v="1288" actId="790"/>
            <ac:spMkLst>
              <pc:docMk/>
              <pc:sldMasterMk cId="2409543943" sldId="2147485104"/>
              <pc:sldLayoutMk cId="4065461612" sldId="214748513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40" v="1287" actId="790"/>
            <ac:spMkLst>
              <pc:docMk/>
              <pc:sldMasterMk cId="2409543943" sldId="2147485104"/>
              <pc:sldLayoutMk cId="4065461612" sldId="2147485131"/>
              <ac:spMk id="5" creationId="{4ACB62A1-CC4A-4B59-B1D8-ED86B77D9A3A}"/>
            </ac:spMkLst>
          </pc:spChg>
          <pc:spChg chg="mod">
            <ac:chgData name="Alessio Terzani" userId="00a1495a-4b52-4cff-b33c-09254933c8d8" providerId="ADAL" clId="{35593DFE-1E23-4715-8449-BB2FFC1B3E4E}" dt="2024-11-12T13:56:09.335" v="3075"/>
            <ac:spMkLst>
              <pc:docMk/>
              <pc:sldMasterMk cId="2409543943" sldId="2147485104"/>
              <pc:sldLayoutMk cId="4065461612" sldId="2147485131"/>
              <ac:spMk id="7" creationId="{8D51E95B-B5A6-40B6-97CB-5F0FE563EB1D}"/>
            </ac:spMkLst>
          </pc:spChg>
          <pc:spChg chg="mod">
            <ac:chgData name="Alessio Terzani" userId="00a1495a-4b52-4cff-b33c-09254933c8d8" providerId="ADAL" clId="{35593DFE-1E23-4715-8449-BB2FFC1B3E4E}" dt="2024-11-12T13:56:05.540" v="1290" actId="790"/>
            <ac:spMkLst>
              <pc:docMk/>
              <pc:sldMasterMk cId="2409543943" sldId="2147485104"/>
              <pc:sldLayoutMk cId="4065461612" sldId="2147485131"/>
              <ac:spMk id="11" creationId="{FF233E17-CA98-40A3-BA47-478F1A44B299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13302638" sldId="2147485132"/>
          </pc:sldLayoutMkLst>
          <pc:spChg chg="mod">
            <ac:chgData name="Alessio Terzani" userId="00a1495a-4b52-4cff-b33c-09254933c8d8" providerId="ADAL" clId="{35593DFE-1E23-4715-8449-BB2FFC1B3E4E}" dt="2024-11-12T13:56:05.556" v="1293" actId="790"/>
            <ac:spMkLst>
              <pc:docMk/>
              <pc:sldMasterMk cId="2409543943" sldId="2147485104"/>
              <pc:sldLayoutMk cId="113302638" sldId="2147485132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5.556" v="1292" actId="790"/>
            <ac:spMkLst>
              <pc:docMk/>
              <pc:sldMasterMk cId="2409543943" sldId="2147485104"/>
              <pc:sldLayoutMk cId="113302638" sldId="214748513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40" v="1291" actId="790"/>
            <ac:spMkLst>
              <pc:docMk/>
              <pc:sldMasterMk cId="2409543943" sldId="2147485104"/>
              <pc:sldLayoutMk cId="113302638" sldId="214748513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46" v="3078"/>
            <ac:spMkLst>
              <pc:docMk/>
              <pc:sldMasterMk cId="2409543943" sldId="2147485104"/>
              <pc:sldLayoutMk cId="113302638" sldId="2147485132"/>
              <ac:spMk id="11" creationId="{4137CA89-AFF7-46A6-A978-5D6CF4C2A39A}"/>
            </ac:spMkLst>
          </pc:spChg>
          <pc:spChg chg="mod">
            <ac:chgData name="Alessio Terzani" userId="00a1495a-4b52-4cff-b33c-09254933c8d8" providerId="ADAL" clId="{35593DFE-1E23-4715-8449-BB2FFC1B3E4E}" dt="2024-11-12T13:56:05.560" v="1295" actId="790"/>
            <ac:spMkLst>
              <pc:docMk/>
              <pc:sldMasterMk cId="2409543943" sldId="2147485104"/>
              <pc:sldLayoutMk cId="113302638" sldId="2147485132"/>
              <ac:spMk id="12" creationId="{7D53C9C0-925C-4E10-98AB-FC8F3B8CF04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224554921" sldId="2147485133"/>
          </pc:sldLayoutMkLst>
          <pc:spChg chg="mod">
            <ac:chgData name="Alessio Terzani" userId="00a1495a-4b52-4cff-b33c-09254933c8d8" providerId="ADAL" clId="{35593DFE-1E23-4715-8449-BB2FFC1B3E4E}" dt="2024-11-12T13:56:05.560" v="1297" actId="790"/>
            <ac:spMkLst>
              <pc:docMk/>
              <pc:sldMasterMk cId="2409543943" sldId="2147485104"/>
              <pc:sldLayoutMk cId="2224554921" sldId="2147485133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60" v="1298" actId="790"/>
            <ac:spMkLst>
              <pc:docMk/>
              <pc:sldMasterMk cId="2409543943" sldId="2147485104"/>
              <pc:sldLayoutMk cId="2224554921" sldId="214748513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60" v="1296" actId="790"/>
            <ac:spMkLst>
              <pc:docMk/>
              <pc:sldMasterMk cId="2409543943" sldId="2147485104"/>
              <pc:sldLayoutMk cId="2224554921" sldId="2147485133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12T13:56:09.346" v="3081"/>
            <ac:spMkLst>
              <pc:docMk/>
              <pc:sldMasterMk cId="2409543943" sldId="2147485104"/>
              <pc:sldLayoutMk cId="2224554921" sldId="2147485133"/>
              <ac:spMk id="8" creationId="{53797230-5A6C-4718-8C90-CB9F2709B382}"/>
            </ac:spMkLst>
          </pc:spChg>
          <pc:spChg chg="mod">
            <ac:chgData name="Alessio Terzani" userId="00a1495a-4b52-4cff-b33c-09254933c8d8" providerId="ADAL" clId="{35593DFE-1E23-4715-8449-BB2FFC1B3E4E}" dt="2024-11-12T13:56:05.560" v="1300" actId="790"/>
            <ac:spMkLst>
              <pc:docMk/>
              <pc:sldMasterMk cId="2409543943" sldId="2147485104"/>
              <pc:sldLayoutMk cId="2224554921" sldId="2147485133"/>
              <ac:spMk id="9" creationId="{F6894424-A363-4771-BFDF-A3CD35CCD7D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173681389" sldId="2147485134"/>
          </pc:sldLayoutMkLst>
          <pc:spChg chg="mod">
            <ac:chgData name="Alessio Terzani" userId="00a1495a-4b52-4cff-b33c-09254933c8d8" providerId="ADAL" clId="{35593DFE-1E23-4715-8449-BB2FFC1B3E4E}" dt="2024-11-12T13:56:05.576" v="1303" actId="790"/>
            <ac:spMkLst>
              <pc:docMk/>
              <pc:sldMasterMk cId="2409543943" sldId="2147485104"/>
              <pc:sldLayoutMk cId="1173681389" sldId="2147485134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60" v="1301" actId="790"/>
            <ac:spMkLst>
              <pc:docMk/>
              <pc:sldMasterMk cId="2409543943" sldId="2147485104"/>
              <pc:sldLayoutMk cId="1173681389" sldId="2147485134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5.560" v="1302" actId="790"/>
            <ac:spMkLst>
              <pc:docMk/>
              <pc:sldMasterMk cId="2409543943" sldId="2147485104"/>
              <pc:sldLayoutMk cId="1173681389" sldId="2147485134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56" v="3084"/>
            <ac:spMkLst>
              <pc:docMk/>
              <pc:sldMasterMk cId="2409543943" sldId="2147485104"/>
              <pc:sldLayoutMk cId="1173681389" sldId="2147485134"/>
              <ac:spMk id="9" creationId="{00E7BBCA-E768-4FD9-82EA-328297783367}"/>
            </ac:spMkLst>
          </pc:spChg>
          <pc:spChg chg="mod">
            <ac:chgData name="Alessio Terzani" userId="00a1495a-4b52-4cff-b33c-09254933c8d8" providerId="ADAL" clId="{35593DFE-1E23-4715-8449-BB2FFC1B3E4E}" dt="2024-11-12T13:56:05.576" v="1305" actId="790"/>
            <ac:spMkLst>
              <pc:docMk/>
              <pc:sldMasterMk cId="2409543943" sldId="2147485104"/>
              <pc:sldLayoutMk cId="1173681389" sldId="2147485134"/>
              <ac:spMk id="11" creationId="{A72F0A55-0A74-4EC8-A6C3-6ADA907353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3763503578" sldId="2147485135"/>
          </pc:sldLayoutMkLst>
          <pc:spChg chg="mod">
            <ac:chgData name="Alessio Terzani" userId="00a1495a-4b52-4cff-b33c-09254933c8d8" providerId="ADAL" clId="{35593DFE-1E23-4715-8449-BB2FFC1B3E4E}" dt="2024-11-12T13:56:05.576" v="1307" actId="790"/>
            <ac:spMkLst>
              <pc:docMk/>
              <pc:sldMasterMk cId="2409543943" sldId="2147485104"/>
              <pc:sldLayoutMk cId="3763503578" sldId="2147485135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76" v="1308" actId="790"/>
            <ac:spMkLst>
              <pc:docMk/>
              <pc:sldMasterMk cId="2409543943" sldId="2147485104"/>
              <pc:sldLayoutMk cId="3763503578" sldId="2147485135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76" v="1306" actId="790"/>
            <ac:spMkLst>
              <pc:docMk/>
              <pc:sldMasterMk cId="2409543943" sldId="2147485104"/>
              <pc:sldLayoutMk cId="3763503578" sldId="2147485135"/>
              <ac:spMk id="6" creationId="{A05AB2F5-3C8F-45BD-81CB-45EC98D4284C}"/>
            </ac:spMkLst>
          </pc:spChg>
          <pc:spChg chg="mod">
            <ac:chgData name="Alessio Terzani" userId="00a1495a-4b52-4cff-b33c-09254933c8d8" providerId="ADAL" clId="{35593DFE-1E23-4715-8449-BB2FFC1B3E4E}" dt="2024-11-12T13:56:09.356" v="3087"/>
            <ac:spMkLst>
              <pc:docMk/>
              <pc:sldMasterMk cId="2409543943" sldId="2147485104"/>
              <pc:sldLayoutMk cId="3763503578" sldId="2147485135"/>
              <ac:spMk id="8" creationId="{4E1D7684-BC36-44BA-9074-E0D05038847F}"/>
            </ac:spMkLst>
          </pc:spChg>
          <pc:spChg chg="mod">
            <ac:chgData name="Alessio Terzani" userId="00a1495a-4b52-4cff-b33c-09254933c8d8" providerId="ADAL" clId="{35593DFE-1E23-4715-8449-BB2FFC1B3E4E}" dt="2024-11-12T13:56:05.576" v="1310" actId="790"/>
            <ac:spMkLst>
              <pc:docMk/>
              <pc:sldMasterMk cId="2409543943" sldId="2147485104"/>
              <pc:sldLayoutMk cId="3763503578" sldId="2147485135"/>
              <ac:spMk id="9" creationId="{1954EF9A-E11E-4334-BC30-2E9405F508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330385948" sldId="2147485136"/>
          </pc:sldLayoutMkLst>
          <pc:spChg chg="mod">
            <ac:chgData name="Alessio Terzani" userId="00a1495a-4b52-4cff-b33c-09254933c8d8" providerId="ADAL" clId="{35593DFE-1E23-4715-8449-BB2FFC1B3E4E}" dt="2024-11-12T13:56:05.591" v="1312" actId="790"/>
            <ac:spMkLst>
              <pc:docMk/>
              <pc:sldMasterMk cId="2409543943" sldId="2147485104"/>
              <pc:sldLayoutMk cId="2330385948" sldId="2147485136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91" v="1313" actId="790"/>
            <ac:spMkLst>
              <pc:docMk/>
              <pc:sldMasterMk cId="2409543943" sldId="2147485104"/>
              <pc:sldLayoutMk cId="2330385948" sldId="2147485136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91" v="1311" actId="790"/>
            <ac:spMkLst>
              <pc:docMk/>
              <pc:sldMasterMk cId="2409543943" sldId="2147485104"/>
              <pc:sldLayoutMk cId="2330385948" sldId="2147485136"/>
              <ac:spMk id="6" creationId="{524C71C0-9908-4C8C-97CC-AA201198D25C}"/>
            </ac:spMkLst>
          </pc:spChg>
          <pc:spChg chg="mod">
            <ac:chgData name="Alessio Terzani" userId="00a1495a-4b52-4cff-b33c-09254933c8d8" providerId="ADAL" clId="{35593DFE-1E23-4715-8449-BB2FFC1B3E4E}" dt="2024-11-12T13:56:09.366" v="3090"/>
            <ac:spMkLst>
              <pc:docMk/>
              <pc:sldMasterMk cId="2409543943" sldId="2147485104"/>
              <pc:sldLayoutMk cId="2330385948" sldId="2147485136"/>
              <ac:spMk id="8" creationId="{227D3F0D-C903-4314-9038-82A30CA70290}"/>
            </ac:spMkLst>
          </pc:spChg>
          <pc:spChg chg="mod">
            <ac:chgData name="Alessio Terzani" userId="00a1495a-4b52-4cff-b33c-09254933c8d8" providerId="ADAL" clId="{35593DFE-1E23-4715-8449-BB2FFC1B3E4E}" dt="2024-11-12T13:56:05.591" v="1315" actId="790"/>
            <ac:spMkLst>
              <pc:docMk/>
              <pc:sldMasterMk cId="2409543943" sldId="2147485104"/>
              <pc:sldLayoutMk cId="2330385948" sldId="2147485136"/>
              <ac:spMk id="9" creationId="{0B9F5F07-6E63-456E-AAB2-A105F6BE39D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775733259" sldId="2147485137"/>
          </pc:sldLayoutMkLst>
          <pc:spChg chg="mod">
            <ac:chgData name="Alessio Terzani" userId="00a1495a-4b52-4cff-b33c-09254933c8d8" providerId="ADAL" clId="{35593DFE-1E23-4715-8449-BB2FFC1B3E4E}" dt="2024-11-12T13:56:05.591" v="1317" actId="790"/>
            <ac:spMkLst>
              <pc:docMk/>
              <pc:sldMasterMk cId="2409543943" sldId="2147485104"/>
              <pc:sldLayoutMk cId="775733259" sldId="2147485137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591" v="1316" actId="790"/>
            <ac:spMkLst>
              <pc:docMk/>
              <pc:sldMasterMk cId="2409543943" sldId="2147485104"/>
              <pc:sldLayoutMk cId="775733259" sldId="2147485137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5.607" v="1318" actId="790"/>
            <ac:spMkLst>
              <pc:docMk/>
              <pc:sldMasterMk cId="2409543943" sldId="2147485104"/>
              <pc:sldLayoutMk cId="775733259" sldId="2147485137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74" v="3093"/>
            <ac:spMkLst>
              <pc:docMk/>
              <pc:sldMasterMk cId="2409543943" sldId="2147485104"/>
              <pc:sldLayoutMk cId="775733259" sldId="2147485137"/>
              <ac:spMk id="9" creationId="{4421DB2A-3017-4E73-8332-6B8D884A5493}"/>
            </ac:spMkLst>
          </pc:spChg>
          <pc:spChg chg="mod">
            <ac:chgData name="Alessio Terzani" userId="00a1495a-4b52-4cff-b33c-09254933c8d8" providerId="ADAL" clId="{35593DFE-1E23-4715-8449-BB2FFC1B3E4E}" dt="2024-11-12T13:56:05.607" v="1320" actId="790"/>
            <ac:spMkLst>
              <pc:docMk/>
              <pc:sldMasterMk cId="2409543943" sldId="2147485104"/>
              <pc:sldLayoutMk cId="775733259" sldId="2147485137"/>
              <ac:spMk id="10" creationId="{A3A86C7D-7D12-4BF6-8892-EF043F36E2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744130016" sldId="2147485138"/>
          </pc:sldLayoutMkLst>
          <pc:spChg chg="mod">
            <ac:chgData name="Alessio Terzani" userId="00a1495a-4b52-4cff-b33c-09254933c8d8" providerId="ADAL" clId="{35593DFE-1E23-4715-8449-BB2FFC1B3E4E}" dt="2024-11-12T13:56:05.607" v="1321" actId="790"/>
            <ac:spMkLst>
              <pc:docMk/>
              <pc:sldMasterMk cId="2409543943" sldId="2147485104"/>
              <pc:sldLayoutMk cId="1744130016" sldId="2147485138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5.607" v="1322" actId="790"/>
            <ac:spMkLst>
              <pc:docMk/>
              <pc:sldMasterMk cId="2409543943" sldId="2147485104"/>
              <pc:sldLayoutMk cId="1744130016" sldId="2147485138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07" v="1323" actId="790"/>
            <ac:spMkLst>
              <pc:docMk/>
              <pc:sldMasterMk cId="2409543943" sldId="2147485104"/>
              <pc:sldLayoutMk cId="1744130016" sldId="214748513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74" v="3096"/>
            <ac:spMkLst>
              <pc:docMk/>
              <pc:sldMasterMk cId="2409543943" sldId="2147485104"/>
              <pc:sldLayoutMk cId="1744130016" sldId="2147485138"/>
              <ac:spMk id="9" creationId="{4E5A81C5-0588-4509-B7B9-9497297F88ED}"/>
            </ac:spMkLst>
          </pc:spChg>
          <pc:spChg chg="mod">
            <ac:chgData name="Alessio Terzani" userId="00a1495a-4b52-4cff-b33c-09254933c8d8" providerId="ADAL" clId="{35593DFE-1E23-4715-8449-BB2FFC1B3E4E}" dt="2024-11-12T13:56:05.607" v="1325" actId="790"/>
            <ac:spMkLst>
              <pc:docMk/>
              <pc:sldMasterMk cId="2409543943" sldId="2147485104"/>
              <pc:sldLayoutMk cId="1744130016" sldId="2147485138"/>
              <ac:spMk id="10" creationId="{54A68D25-E1D7-496F-BC83-0E0E9B8A021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572297978" sldId="2147485139"/>
          </pc:sldLayoutMkLst>
          <pc:spChg chg="mod">
            <ac:chgData name="Alessio Terzani" userId="00a1495a-4b52-4cff-b33c-09254933c8d8" providerId="ADAL" clId="{35593DFE-1E23-4715-8449-BB2FFC1B3E4E}" dt="2024-11-12T13:56:05.623" v="1327" actId="790"/>
            <ac:spMkLst>
              <pc:docMk/>
              <pc:sldMasterMk cId="2409543943" sldId="2147485104"/>
              <pc:sldLayoutMk cId="2572297978" sldId="214748513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23" v="1329" actId="790"/>
            <ac:spMkLst>
              <pc:docMk/>
              <pc:sldMasterMk cId="2409543943" sldId="2147485104"/>
              <pc:sldLayoutMk cId="2572297978" sldId="2147485139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5.623" v="1328" actId="790"/>
            <ac:spMkLst>
              <pc:docMk/>
              <pc:sldMasterMk cId="2409543943" sldId="2147485104"/>
              <pc:sldLayoutMk cId="2572297978" sldId="214748513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89" v="3099"/>
            <ac:spMkLst>
              <pc:docMk/>
              <pc:sldMasterMk cId="2409543943" sldId="2147485104"/>
              <pc:sldLayoutMk cId="2572297978" sldId="2147485139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5.607" v="1326" actId="790"/>
            <ac:spMkLst>
              <pc:docMk/>
              <pc:sldMasterMk cId="2409543943" sldId="2147485104"/>
              <pc:sldLayoutMk cId="2572297978" sldId="2147485139"/>
              <ac:spMk id="10" creationId="{6B686A21-AA96-4B0A-B7CE-F4C6D5D31B32}"/>
            </ac:spMkLst>
          </pc:spChg>
          <pc:spChg chg="mod">
            <ac:chgData name="Alessio Terzani" userId="00a1495a-4b52-4cff-b33c-09254933c8d8" providerId="ADAL" clId="{35593DFE-1E23-4715-8449-BB2FFC1B3E4E}" dt="2024-11-12T13:56:05.623" v="1331" actId="790"/>
            <ac:spMkLst>
              <pc:docMk/>
              <pc:sldMasterMk cId="2409543943" sldId="2147485104"/>
              <pc:sldLayoutMk cId="2572297978" sldId="2147485139"/>
              <ac:spMk id="12" creationId="{CABEA97C-68C1-4FF0-BE0B-B792D9655202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396462833" sldId="2147485140"/>
          </pc:sldLayoutMkLst>
          <pc:spChg chg="mod">
            <ac:chgData name="Alessio Terzani" userId="00a1495a-4b52-4cff-b33c-09254933c8d8" providerId="ADAL" clId="{35593DFE-1E23-4715-8449-BB2FFC1B3E4E}" dt="2024-11-12T13:56:05.623" v="1333" actId="790"/>
            <ac:spMkLst>
              <pc:docMk/>
              <pc:sldMasterMk cId="2409543943" sldId="2147485104"/>
              <pc:sldLayoutMk cId="2396462833" sldId="214748514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23" v="1334" actId="790"/>
            <ac:spMkLst>
              <pc:docMk/>
              <pc:sldMasterMk cId="2409543943" sldId="2147485104"/>
              <pc:sldLayoutMk cId="2396462833" sldId="214748514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23" v="1332" actId="790"/>
            <ac:spMkLst>
              <pc:docMk/>
              <pc:sldMasterMk cId="2409543943" sldId="2147485104"/>
              <pc:sldLayoutMk cId="2396462833" sldId="2147485140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5.639" v="1335" actId="790"/>
            <ac:spMkLst>
              <pc:docMk/>
              <pc:sldMasterMk cId="2409543943" sldId="2147485104"/>
              <pc:sldLayoutMk cId="2396462833" sldId="214748514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92" v="3102"/>
            <ac:spMkLst>
              <pc:docMk/>
              <pc:sldMasterMk cId="2409543943" sldId="2147485104"/>
              <pc:sldLayoutMk cId="2396462833" sldId="2147485140"/>
              <ac:spMk id="9" creationId="{4815D3F0-43E8-418F-A5E4-30F31668DC0E}"/>
            </ac:spMkLst>
          </pc:spChg>
          <pc:spChg chg="mod">
            <ac:chgData name="Alessio Terzani" userId="00a1495a-4b52-4cff-b33c-09254933c8d8" providerId="ADAL" clId="{35593DFE-1E23-4715-8449-BB2FFC1B3E4E}" dt="2024-11-12T13:56:05.639" v="1337" actId="790"/>
            <ac:spMkLst>
              <pc:docMk/>
              <pc:sldMasterMk cId="2409543943" sldId="2147485104"/>
              <pc:sldLayoutMk cId="2396462833" sldId="2147485140"/>
              <ac:spMk id="11" creationId="{EDCD44CA-6216-40D7-A43C-C84DC0870CD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456414743" sldId="2147485141"/>
          </pc:sldLayoutMkLst>
          <pc:spChg chg="mod">
            <ac:chgData name="Alessio Terzani" userId="00a1495a-4b52-4cff-b33c-09254933c8d8" providerId="ADAL" clId="{35593DFE-1E23-4715-8449-BB2FFC1B3E4E}" dt="2024-11-12T13:56:05.639" v="1339" actId="790"/>
            <ac:spMkLst>
              <pc:docMk/>
              <pc:sldMasterMk cId="2409543943" sldId="2147485104"/>
              <pc:sldLayoutMk cId="456414743" sldId="214748514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39" v="1340" actId="790"/>
            <ac:spMkLst>
              <pc:docMk/>
              <pc:sldMasterMk cId="2409543943" sldId="2147485104"/>
              <pc:sldLayoutMk cId="456414743" sldId="214748514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39" v="1338" actId="790"/>
            <ac:spMkLst>
              <pc:docMk/>
              <pc:sldMasterMk cId="2409543943" sldId="2147485104"/>
              <pc:sldLayoutMk cId="456414743" sldId="2147485141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5.639" v="1341" actId="790"/>
            <ac:spMkLst>
              <pc:docMk/>
              <pc:sldMasterMk cId="2409543943" sldId="2147485104"/>
              <pc:sldLayoutMk cId="456414743" sldId="2147485141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55" v="1342" actId="790"/>
            <ac:spMkLst>
              <pc:docMk/>
              <pc:sldMasterMk cId="2409543943" sldId="2147485104"/>
              <pc:sldLayoutMk cId="456414743" sldId="2147485141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397" v="3105"/>
            <ac:spMkLst>
              <pc:docMk/>
              <pc:sldMasterMk cId="2409543943" sldId="2147485104"/>
              <pc:sldLayoutMk cId="456414743" sldId="2147485141"/>
              <ac:spMk id="11" creationId="{A55C34B4-681E-4FDA-A9BB-6BC31D94C8D6}"/>
            </ac:spMkLst>
          </pc:spChg>
          <pc:spChg chg="mod">
            <ac:chgData name="Alessio Terzani" userId="00a1495a-4b52-4cff-b33c-09254933c8d8" providerId="ADAL" clId="{35593DFE-1E23-4715-8449-BB2FFC1B3E4E}" dt="2024-11-12T13:56:05.655" v="1344" actId="790"/>
            <ac:spMkLst>
              <pc:docMk/>
              <pc:sldMasterMk cId="2409543943" sldId="2147485104"/>
              <pc:sldLayoutMk cId="456414743" sldId="2147485141"/>
              <ac:spMk id="12" creationId="{D7A387F2-835E-495C-A46F-E0BAED03A9A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97510328" sldId="2147485142"/>
          </pc:sldLayoutMkLst>
          <pc:spChg chg="mod">
            <ac:chgData name="Alessio Terzani" userId="00a1495a-4b52-4cff-b33c-09254933c8d8" providerId="ADAL" clId="{35593DFE-1E23-4715-8449-BB2FFC1B3E4E}" dt="2024-11-12T13:56:05.660" v="1346" actId="790"/>
            <ac:spMkLst>
              <pc:docMk/>
              <pc:sldMasterMk cId="2409543943" sldId="2147485104"/>
              <pc:sldLayoutMk cId="97510328" sldId="214748514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60" v="1347" actId="790"/>
            <ac:spMkLst>
              <pc:docMk/>
              <pc:sldMasterMk cId="2409543943" sldId="2147485104"/>
              <pc:sldLayoutMk cId="97510328" sldId="214748514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60" v="1345" actId="790"/>
            <ac:spMkLst>
              <pc:docMk/>
              <pc:sldMasterMk cId="2409543943" sldId="2147485104"/>
              <pc:sldLayoutMk cId="97510328" sldId="2147485142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5.660" v="1348" actId="790"/>
            <ac:spMkLst>
              <pc:docMk/>
              <pc:sldMasterMk cId="2409543943" sldId="2147485104"/>
              <pc:sldLayoutMk cId="97510328" sldId="2147485142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60" v="1349" actId="790"/>
            <ac:spMkLst>
              <pc:docMk/>
              <pc:sldMasterMk cId="2409543943" sldId="2147485104"/>
              <pc:sldLayoutMk cId="97510328" sldId="2147485142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05" v="3108"/>
            <ac:spMkLst>
              <pc:docMk/>
              <pc:sldMasterMk cId="2409543943" sldId="2147485104"/>
              <pc:sldLayoutMk cId="97510328" sldId="2147485142"/>
              <ac:spMk id="11" creationId="{107CDD62-B47C-43AB-8BA0-F875DF45681E}"/>
            </ac:spMkLst>
          </pc:spChg>
          <pc:spChg chg="mod">
            <ac:chgData name="Alessio Terzani" userId="00a1495a-4b52-4cff-b33c-09254933c8d8" providerId="ADAL" clId="{35593DFE-1E23-4715-8449-BB2FFC1B3E4E}" dt="2024-11-12T13:56:05.660" v="1351" actId="790"/>
            <ac:spMkLst>
              <pc:docMk/>
              <pc:sldMasterMk cId="2409543943" sldId="2147485104"/>
              <pc:sldLayoutMk cId="97510328" sldId="2147485142"/>
              <ac:spMk id="12" creationId="{18C6E5A5-2F53-43D5-8F46-313E672024E6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177187138" sldId="2147485143"/>
          </pc:sldLayoutMkLst>
          <pc:spChg chg="mod">
            <ac:chgData name="Alessio Terzani" userId="00a1495a-4b52-4cff-b33c-09254933c8d8" providerId="ADAL" clId="{35593DFE-1E23-4715-8449-BB2FFC1B3E4E}" dt="2024-11-12T13:56:05.676" v="1353" actId="790"/>
            <ac:spMkLst>
              <pc:docMk/>
              <pc:sldMasterMk cId="2409543943" sldId="2147485104"/>
              <pc:sldLayoutMk cId="1177187138" sldId="214748514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76" v="1354" actId="790"/>
            <ac:spMkLst>
              <pc:docMk/>
              <pc:sldMasterMk cId="2409543943" sldId="2147485104"/>
              <pc:sldLayoutMk cId="1177187138" sldId="2147485143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60" v="1352" actId="790"/>
            <ac:spMkLst>
              <pc:docMk/>
              <pc:sldMasterMk cId="2409543943" sldId="2147485104"/>
              <pc:sldLayoutMk cId="1177187138" sldId="2147485143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5.676" v="1355" actId="790"/>
            <ac:spMkLst>
              <pc:docMk/>
              <pc:sldMasterMk cId="2409543943" sldId="2147485104"/>
              <pc:sldLayoutMk cId="1177187138" sldId="2147485143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76" v="1356" actId="790"/>
            <ac:spMkLst>
              <pc:docMk/>
              <pc:sldMasterMk cId="2409543943" sldId="2147485104"/>
              <pc:sldLayoutMk cId="1177187138" sldId="2147485143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07" v="3111"/>
            <ac:spMkLst>
              <pc:docMk/>
              <pc:sldMasterMk cId="2409543943" sldId="2147485104"/>
              <pc:sldLayoutMk cId="1177187138" sldId="2147485143"/>
              <ac:spMk id="11" creationId="{A2963A4D-3277-42A5-8919-305DE5AD9247}"/>
            </ac:spMkLst>
          </pc:spChg>
          <pc:spChg chg="mod">
            <ac:chgData name="Alessio Terzani" userId="00a1495a-4b52-4cff-b33c-09254933c8d8" providerId="ADAL" clId="{35593DFE-1E23-4715-8449-BB2FFC1B3E4E}" dt="2024-11-12T13:56:05.676" v="1358" actId="790"/>
            <ac:spMkLst>
              <pc:docMk/>
              <pc:sldMasterMk cId="2409543943" sldId="2147485104"/>
              <pc:sldLayoutMk cId="1177187138" sldId="2147485143"/>
              <ac:spMk id="12" creationId="{E1242BA1-7F88-4EA2-ACA1-05CEF1F3A57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803014877" sldId="2147485144"/>
          </pc:sldLayoutMkLst>
          <pc:spChg chg="mod">
            <ac:chgData name="Alessio Terzani" userId="00a1495a-4b52-4cff-b33c-09254933c8d8" providerId="ADAL" clId="{35593DFE-1E23-4715-8449-BB2FFC1B3E4E}" dt="2024-11-12T13:56:05.692" v="1360" actId="790"/>
            <ac:spMkLst>
              <pc:docMk/>
              <pc:sldMasterMk cId="2409543943" sldId="2147485104"/>
              <pc:sldLayoutMk cId="2803014877" sldId="2147485144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92" v="1361" actId="790"/>
            <ac:spMkLst>
              <pc:docMk/>
              <pc:sldMasterMk cId="2409543943" sldId="2147485104"/>
              <pc:sldLayoutMk cId="2803014877" sldId="214748514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92" v="1362" actId="790"/>
            <ac:spMkLst>
              <pc:docMk/>
              <pc:sldMasterMk cId="2409543943" sldId="2147485104"/>
              <pc:sldLayoutMk cId="2803014877" sldId="2147485144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92" v="1363" actId="790"/>
            <ac:spMkLst>
              <pc:docMk/>
              <pc:sldMasterMk cId="2409543943" sldId="2147485104"/>
              <pc:sldLayoutMk cId="2803014877" sldId="2147485144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5.692" v="1359" actId="790"/>
            <ac:spMkLst>
              <pc:docMk/>
              <pc:sldMasterMk cId="2409543943" sldId="2147485104"/>
              <pc:sldLayoutMk cId="2803014877" sldId="2147485144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12T13:56:09.415" v="3114"/>
            <ac:spMkLst>
              <pc:docMk/>
              <pc:sldMasterMk cId="2409543943" sldId="2147485104"/>
              <pc:sldLayoutMk cId="2803014877" sldId="2147485144"/>
              <ac:spMk id="10" creationId="{549048C1-340D-44C4-857B-1B201EC9A7E7}"/>
            </ac:spMkLst>
          </pc:spChg>
          <pc:spChg chg="mod">
            <ac:chgData name="Alessio Terzani" userId="00a1495a-4b52-4cff-b33c-09254933c8d8" providerId="ADAL" clId="{35593DFE-1E23-4715-8449-BB2FFC1B3E4E}" dt="2024-11-12T13:56:05.692" v="1365" actId="790"/>
            <ac:spMkLst>
              <pc:docMk/>
              <pc:sldMasterMk cId="2409543943" sldId="2147485104"/>
              <pc:sldLayoutMk cId="2803014877" sldId="2147485144"/>
              <ac:spMk id="11" creationId="{5B2537ED-0985-4CA8-A865-C2C6DFCB18E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98020572" sldId="2147485145"/>
          </pc:sldLayoutMkLst>
          <pc:spChg chg="mod">
            <ac:chgData name="Alessio Terzani" userId="00a1495a-4b52-4cff-b33c-09254933c8d8" providerId="ADAL" clId="{35593DFE-1E23-4715-8449-BB2FFC1B3E4E}" dt="2024-11-12T13:56:05.707" v="1367" actId="790"/>
            <ac:spMkLst>
              <pc:docMk/>
              <pc:sldMasterMk cId="2409543943" sldId="2147485104"/>
              <pc:sldLayoutMk cId="298020572" sldId="2147485145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07" v="1368" actId="790"/>
            <ac:spMkLst>
              <pc:docMk/>
              <pc:sldMasterMk cId="2409543943" sldId="2147485104"/>
              <pc:sldLayoutMk cId="298020572" sldId="214748514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07" v="1369" actId="790"/>
            <ac:spMkLst>
              <pc:docMk/>
              <pc:sldMasterMk cId="2409543943" sldId="2147485104"/>
              <pc:sldLayoutMk cId="298020572" sldId="2147485145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07" v="1370" actId="790"/>
            <ac:spMkLst>
              <pc:docMk/>
              <pc:sldMasterMk cId="2409543943" sldId="2147485104"/>
              <pc:sldLayoutMk cId="298020572" sldId="2147485145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07" v="1372" actId="790"/>
            <ac:spMkLst>
              <pc:docMk/>
              <pc:sldMasterMk cId="2409543943" sldId="2147485104"/>
              <pc:sldLayoutMk cId="298020572" sldId="2147485145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07" v="1371" actId="790"/>
            <ac:spMkLst>
              <pc:docMk/>
              <pc:sldMasterMk cId="2409543943" sldId="2147485104"/>
              <pc:sldLayoutMk cId="298020572" sldId="2147485145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23" v="1374" actId="790"/>
            <ac:spMkLst>
              <pc:docMk/>
              <pc:sldMasterMk cId="2409543943" sldId="2147485104"/>
              <pc:sldLayoutMk cId="298020572" sldId="2147485145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23" v="1373" actId="790"/>
            <ac:spMkLst>
              <pc:docMk/>
              <pc:sldMasterMk cId="2409543943" sldId="2147485104"/>
              <pc:sldLayoutMk cId="298020572" sldId="2147485145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692" v="1366" actId="790"/>
            <ac:spMkLst>
              <pc:docMk/>
              <pc:sldMasterMk cId="2409543943" sldId="2147485104"/>
              <pc:sldLayoutMk cId="298020572" sldId="2147485145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12T13:56:09.417" v="3117"/>
            <ac:spMkLst>
              <pc:docMk/>
              <pc:sldMasterMk cId="2409543943" sldId="2147485104"/>
              <pc:sldLayoutMk cId="298020572" sldId="2147485145"/>
              <ac:spMk id="14" creationId="{089CBEB5-348B-49F3-8F8B-FDEE08950E37}"/>
            </ac:spMkLst>
          </pc:spChg>
          <pc:spChg chg="mod">
            <ac:chgData name="Alessio Terzani" userId="00a1495a-4b52-4cff-b33c-09254933c8d8" providerId="ADAL" clId="{35593DFE-1E23-4715-8449-BB2FFC1B3E4E}" dt="2024-11-12T13:56:05.723" v="1376" actId="790"/>
            <ac:spMkLst>
              <pc:docMk/>
              <pc:sldMasterMk cId="2409543943" sldId="2147485104"/>
              <pc:sldLayoutMk cId="298020572" sldId="2147485145"/>
              <ac:spMk id="16" creationId="{440C0979-D90E-4CC1-9A55-E0FC60A3073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24711764" sldId="2147485146"/>
          </pc:sldLayoutMkLst>
          <pc:spChg chg="mod">
            <ac:chgData name="Alessio Terzani" userId="00a1495a-4b52-4cff-b33c-09254933c8d8" providerId="ADAL" clId="{35593DFE-1E23-4715-8449-BB2FFC1B3E4E}" dt="2024-11-12T13:56:05.723" v="1377" actId="790"/>
            <ac:spMkLst>
              <pc:docMk/>
              <pc:sldMasterMk cId="2409543943" sldId="2147485104"/>
              <pc:sldLayoutMk cId="24711764" sldId="2147485146"/>
              <ac:spMk id="9" creationId="{B200748E-0B61-48E1-8B47-504C3025099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1858814348" sldId="2147485147"/>
          </pc:sldLayoutMkLst>
          <pc:spChg chg="mod">
            <ac:chgData name="Alessio Terzani" userId="00a1495a-4b52-4cff-b33c-09254933c8d8" providerId="ADAL" clId="{35593DFE-1E23-4715-8449-BB2FFC1B3E4E}" dt="2024-11-12T13:56:05.723" v="1378" actId="790"/>
            <ac:spMkLst>
              <pc:docMk/>
              <pc:sldMasterMk cId="2409543943" sldId="2147485104"/>
              <pc:sldLayoutMk cId="1858814348" sldId="2147485147"/>
              <ac:spMk id="2" creationId="{BAEBC62E-40C0-43CF-98DC-55F7A1D1FD31}"/>
            </ac:spMkLst>
          </pc:spChg>
          <pc:spChg chg="mod">
            <ac:chgData name="Alessio Terzani" userId="00a1495a-4b52-4cff-b33c-09254933c8d8" providerId="ADAL" clId="{35593DFE-1E23-4715-8449-BB2FFC1B3E4E}" dt="2024-11-12T13:56:05.723" v="1379" actId="790"/>
            <ac:spMkLst>
              <pc:docMk/>
              <pc:sldMasterMk cId="2409543943" sldId="2147485104"/>
              <pc:sldLayoutMk cId="1858814348" sldId="2147485147"/>
              <ac:spMk id="9" creationId="{B200748E-0B61-48E1-8B47-504C3025099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409543943" sldId="2147485104"/>
            <pc:sldLayoutMk cId="3303627929" sldId="2147485148"/>
          </pc:sldLayoutMkLst>
          <pc:spChg chg="mod">
            <ac:chgData name="Alessio Terzani" userId="00a1495a-4b52-4cff-b33c-09254933c8d8" providerId="ADAL" clId="{35593DFE-1E23-4715-8449-BB2FFC1B3E4E}" dt="2024-11-12T13:56:05.754" v="1380" actId="790"/>
            <ac:spMkLst>
              <pc:docMk/>
              <pc:sldMasterMk cId="2409543943" sldId="2147485104"/>
              <pc:sldLayoutMk cId="3303627929" sldId="2147485148"/>
              <ac:spMk id="5" creationId="{99AF35DD-3E5E-42CB-AFA5-5E09E14F72A4}"/>
            </ac:spMkLst>
          </pc:spChg>
        </pc:sldLayoutChg>
      </pc:sldMasterChg>
      <pc:sldMasterChg chg="modSp del mod delSldLayout modSldLayout">
        <pc:chgData name="Alessio Terzani" userId="00a1495a-4b52-4cff-b33c-09254933c8d8" providerId="ADAL" clId="{35593DFE-1E23-4715-8449-BB2FFC1B3E4E}" dt="2024-11-12T13:59:32.986" v="3647" actId="47"/>
        <pc:sldMasterMkLst>
          <pc:docMk/>
          <pc:sldMasterMk cId="3899913027" sldId="2147485149"/>
        </pc:sldMasterMkLst>
        <pc:spChg chg="mod">
          <ac:chgData name="Alessio Terzani" userId="00a1495a-4b52-4cff-b33c-09254933c8d8" providerId="ADAL" clId="{35593DFE-1E23-4715-8449-BB2FFC1B3E4E}" dt="2024-11-12T13:56:07.837" v="2374" actId="790"/>
          <ac:spMkLst>
            <pc:docMk/>
            <pc:sldMasterMk cId="3899913027" sldId="2147485149"/>
            <ac:spMk id="2" creationId="{B5D66844-3D70-468C-AC9F-76DF3D537153}"/>
          </ac:spMkLst>
        </pc:spChg>
        <pc:spChg chg="mod">
          <ac:chgData name="Alessio Terzani" userId="00a1495a-4b52-4cff-b33c-09254933c8d8" providerId="ADAL" clId="{35593DFE-1E23-4715-8449-BB2FFC1B3E4E}" dt="2024-11-12T13:56:07.837" v="2373" actId="790"/>
          <ac:spMkLst>
            <pc:docMk/>
            <pc:sldMasterMk cId="3899913027" sldId="2147485149"/>
            <ac:spMk id="21506" creationId="{00000000-0000-0000-0000-000000000000}"/>
          </ac:spMkLst>
        </pc:spChg>
        <pc:spChg chg="mod">
          <ac:chgData name="Alessio Terzani" userId="00a1495a-4b52-4cff-b33c-09254933c8d8" providerId="ADAL" clId="{35593DFE-1E23-4715-8449-BB2FFC1B3E4E}" dt="2024-11-12T13:56:07.837" v="2372" actId="790"/>
          <ac:spMkLst>
            <pc:docMk/>
            <pc:sldMasterMk cId="3899913027" sldId="2147485149"/>
            <ac:spMk id="21507" creationId="{00000000-0000-0000-0000-000000000000}"/>
          </ac:spMkLst>
        </pc:sp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820642809" sldId="2147485150"/>
          </pc:sldLayoutMkLst>
          <pc:spChg chg="mod">
            <ac:chgData name="Alessio Terzani" userId="00a1495a-4b52-4cff-b33c-09254933c8d8" providerId="ADAL" clId="{35593DFE-1E23-4715-8449-BB2FFC1B3E4E}" dt="2024-11-12T13:56:05.760" v="1383" actId="790"/>
            <ac:spMkLst>
              <pc:docMk/>
              <pc:sldMasterMk cId="3899913027" sldId="2147485149"/>
              <pc:sldLayoutMk cId="3820642809" sldId="214748515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60" v="1384" actId="790"/>
            <ac:spMkLst>
              <pc:docMk/>
              <pc:sldMasterMk cId="3899913027" sldId="2147485149"/>
              <pc:sldLayoutMk cId="3820642809" sldId="2147485150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60" v="1385" actId="790"/>
            <ac:spMkLst>
              <pc:docMk/>
              <pc:sldMasterMk cId="3899913027" sldId="2147485149"/>
              <pc:sldLayoutMk cId="3820642809" sldId="2147485150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60" v="1382" actId="790"/>
            <ac:spMkLst>
              <pc:docMk/>
              <pc:sldMasterMk cId="3899913027" sldId="2147485149"/>
              <pc:sldLayoutMk cId="3820642809" sldId="2147485150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58" v="1381" actId="790"/>
            <ac:spMkLst>
              <pc:docMk/>
              <pc:sldMasterMk cId="3899913027" sldId="2147485149"/>
              <pc:sldLayoutMk cId="3820642809" sldId="2147485150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005455724" sldId="2147485151"/>
          </pc:sldLayoutMkLst>
          <pc:spChg chg="mod">
            <ac:chgData name="Alessio Terzani" userId="00a1495a-4b52-4cff-b33c-09254933c8d8" providerId="ADAL" clId="{35593DFE-1E23-4715-8449-BB2FFC1B3E4E}" dt="2024-11-12T13:56:05.760" v="1386" actId="790"/>
            <ac:spMkLst>
              <pc:docMk/>
              <pc:sldMasterMk cId="3899913027" sldId="2147485149"/>
              <pc:sldLayoutMk cId="1005455724" sldId="2147485151"/>
              <ac:spMk id="8" creationId="{9A763E3F-D546-48DC-86FC-898851FBC7BD}"/>
            </ac:spMkLst>
          </pc:spChg>
          <pc:spChg chg="mod">
            <ac:chgData name="Alessio Terzani" userId="00a1495a-4b52-4cff-b33c-09254933c8d8" providerId="ADAL" clId="{35593DFE-1E23-4715-8449-BB2FFC1B3E4E}" dt="2024-11-12T13:56:05.760" v="1389" actId="790"/>
            <ac:spMkLst>
              <pc:docMk/>
              <pc:sldMasterMk cId="3899913027" sldId="2147485149"/>
              <pc:sldLayoutMk cId="1005455724" sldId="2147485151"/>
              <ac:spMk id="10" creationId="{C3D47211-FF10-4DFA-A5AF-8E0A63463B47}"/>
            </ac:spMkLst>
          </pc:spChg>
          <pc:spChg chg="mod">
            <ac:chgData name="Alessio Terzani" userId="00a1495a-4b52-4cff-b33c-09254933c8d8" providerId="ADAL" clId="{35593DFE-1E23-4715-8449-BB2FFC1B3E4E}" dt="2024-11-12T13:56:05.760" v="1390" actId="790"/>
            <ac:spMkLst>
              <pc:docMk/>
              <pc:sldMasterMk cId="3899913027" sldId="2147485149"/>
              <pc:sldLayoutMk cId="1005455724" sldId="2147485151"/>
              <ac:spMk id="11" creationId="{0E57E58D-AC34-4A4B-A5B1-CE1B53ABBDA9}"/>
            </ac:spMkLst>
          </pc:spChg>
          <pc:spChg chg="mod">
            <ac:chgData name="Alessio Terzani" userId="00a1495a-4b52-4cff-b33c-09254933c8d8" providerId="ADAL" clId="{35593DFE-1E23-4715-8449-BB2FFC1B3E4E}" dt="2024-11-12T13:56:05.760" v="1391" actId="790"/>
            <ac:spMkLst>
              <pc:docMk/>
              <pc:sldMasterMk cId="3899913027" sldId="2147485149"/>
              <pc:sldLayoutMk cId="1005455724" sldId="2147485151"/>
              <ac:spMk id="13" creationId="{A4CC6AB0-560E-4AE0-A93D-9C1C64F05440}"/>
            </ac:spMkLst>
          </pc:spChg>
          <pc:spChg chg="mod">
            <ac:chgData name="Alessio Terzani" userId="00a1495a-4b52-4cff-b33c-09254933c8d8" providerId="ADAL" clId="{35593DFE-1E23-4715-8449-BB2FFC1B3E4E}" dt="2024-11-12T13:56:05.760" v="1388" actId="790"/>
            <ac:spMkLst>
              <pc:docMk/>
              <pc:sldMasterMk cId="3899913027" sldId="2147485149"/>
              <pc:sldLayoutMk cId="1005455724" sldId="2147485151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60" v="1387" actId="790"/>
            <ac:spMkLst>
              <pc:docMk/>
              <pc:sldMasterMk cId="3899913027" sldId="2147485149"/>
              <pc:sldLayoutMk cId="1005455724" sldId="2147485151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648211650" sldId="2147485152"/>
          </pc:sldLayoutMkLst>
          <pc:spChg chg="mod">
            <ac:chgData name="Alessio Terzani" userId="00a1495a-4b52-4cff-b33c-09254933c8d8" providerId="ADAL" clId="{35593DFE-1E23-4715-8449-BB2FFC1B3E4E}" dt="2024-11-12T13:56:05.760" v="1392" actId="790"/>
            <ac:spMkLst>
              <pc:docMk/>
              <pc:sldMasterMk cId="3899913027" sldId="2147485149"/>
              <pc:sldLayoutMk cId="2648211650" sldId="2147485152"/>
              <ac:spMk id="8" creationId="{FAD780AD-21B6-4312-96C4-9E36B1648871}"/>
            </ac:spMkLst>
          </pc:spChg>
          <pc:spChg chg="mod">
            <ac:chgData name="Alessio Terzani" userId="00a1495a-4b52-4cff-b33c-09254933c8d8" providerId="ADAL" clId="{35593DFE-1E23-4715-8449-BB2FFC1B3E4E}" dt="2024-11-12T13:56:05.776" v="1395" actId="790"/>
            <ac:spMkLst>
              <pc:docMk/>
              <pc:sldMasterMk cId="3899913027" sldId="2147485149"/>
              <pc:sldLayoutMk cId="2648211650" sldId="2147485152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5.776" v="1396" actId="790"/>
            <ac:spMkLst>
              <pc:docMk/>
              <pc:sldMasterMk cId="3899913027" sldId="2147485149"/>
              <pc:sldLayoutMk cId="2648211650" sldId="2147485152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5.776" v="1397" actId="790"/>
            <ac:spMkLst>
              <pc:docMk/>
              <pc:sldMasterMk cId="3899913027" sldId="2147485149"/>
              <pc:sldLayoutMk cId="2648211650" sldId="2147485152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12T13:56:05.776" v="1394" actId="790"/>
            <ac:spMkLst>
              <pc:docMk/>
              <pc:sldMasterMk cId="3899913027" sldId="2147485149"/>
              <pc:sldLayoutMk cId="2648211650" sldId="2147485152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60" v="1393" actId="790"/>
            <ac:spMkLst>
              <pc:docMk/>
              <pc:sldMasterMk cId="3899913027" sldId="2147485149"/>
              <pc:sldLayoutMk cId="2648211650" sldId="2147485152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617748444" sldId="2147485153"/>
          </pc:sldLayoutMkLst>
          <pc:spChg chg="mod">
            <ac:chgData name="Alessio Terzani" userId="00a1495a-4b52-4cff-b33c-09254933c8d8" providerId="ADAL" clId="{35593DFE-1E23-4715-8449-BB2FFC1B3E4E}" dt="2024-11-12T13:56:05.776" v="1398" actId="790"/>
            <ac:spMkLst>
              <pc:docMk/>
              <pc:sldMasterMk cId="3899913027" sldId="2147485149"/>
              <pc:sldLayoutMk cId="2617748444" sldId="2147485153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5.776" v="1399" actId="790"/>
            <ac:spMkLst>
              <pc:docMk/>
              <pc:sldMasterMk cId="3899913027" sldId="2147485149"/>
              <pc:sldLayoutMk cId="2617748444" sldId="2147485153"/>
              <ac:spMk id="10" creationId="{ED5DEA0B-CF0D-4EE6-B6A8-90BAF3DE8AF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012387998" sldId="2147485154"/>
          </pc:sldLayoutMkLst>
          <pc:spChg chg="mod">
            <ac:chgData name="Alessio Terzani" userId="00a1495a-4b52-4cff-b33c-09254933c8d8" providerId="ADAL" clId="{35593DFE-1E23-4715-8449-BB2FFC1B3E4E}" dt="2024-11-12T13:56:05.776" v="1400" actId="790"/>
            <ac:spMkLst>
              <pc:docMk/>
              <pc:sldMasterMk cId="3899913027" sldId="2147485149"/>
              <pc:sldLayoutMk cId="1012387998" sldId="2147485154"/>
              <ac:spMk id="3" creationId="{8368127A-B068-4F16-BC03-AF06DDDB17AE}"/>
            </ac:spMkLst>
          </pc:spChg>
          <pc:spChg chg="mod">
            <ac:chgData name="Alessio Terzani" userId="00a1495a-4b52-4cff-b33c-09254933c8d8" providerId="ADAL" clId="{35593DFE-1E23-4715-8449-BB2FFC1B3E4E}" dt="2024-11-12T13:56:05.776" v="1401" actId="790"/>
            <ac:spMkLst>
              <pc:docMk/>
              <pc:sldMasterMk cId="3899913027" sldId="2147485149"/>
              <pc:sldLayoutMk cId="1012387998" sldId="2147485154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5.776" v="1402" actId="790"/>
            <ac:spMkLst>
              <pc:docMk/>
              <pc:sldMasterMk cId="3899913027" sldId="2147485149"/>
              <pc:sldLayoutMk cId="1012387998" sldId="2147485154"/>
              <ac:spMk id="10" creationId="{ED5DEA0B-CF0D-4EE6-B6A8-90BAF3DE8AF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733267588" sldId="2147485155"/>
          </pc:sldLayoutMkLst>
          <pc:spChg chg="mod">
            <ac:chgData name="Alessio Terzani" userId="00a1495a-4b52-4cff-b33c-09254933c8d8" providerId="ADAL" clId="{35593DFE-1E23-4715-8449-BB2FFC1B3E4E}" dt="2024-11-12T13:56:05.776" v="1403" actId="790"/>
            <ac:spMkLst>
              <pc:docMk/>
              <pc:sldMasterMk cId="3899913027" sldId="2147485149"/>
              <pc:sldLayoutMk cId="1733267588" sldId="2147485155"/>
              <ac:spMk id="3" creationId="{8368127A-B068-4F16-BC03-AF06DDDB17AE}"/>
            </ac:spMkLst>
          </pc:spChg>
          <pc:spChg chg="mod">
            <ac:chgData name="Alessio Terzani" userId="00a1495a-4b52-4cff-b33c-09254933c8d8" providerId="ADAL" clId="{35593DFE-1E23-4715-8449-BB2FFC1B3E4E}" dt="2024-11-12T13:56:05.776" v="1404" actId="790"/>
            <ac:spMkLst>
              <pc:docMk/>
              <pc:sldMasterMk cId="3899913027" sldId="2147485149"/>
              <pc:sldLayoutMk cId="1733267588" sldId="2147485155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5.776" v="1405" actId="790"/>
            <ac:spMkLst>
              <pc:docMk/>
              <pc:sldMasterMk cId="3899913027" sldId="2147485149"/>
              <pc:sldLayoutMk cId="1733267588" sldId="2147485155"/>
              <ac:spMk id="10" creationId="{ED5DEA0B-CF0D-4EE6-B6A8-90BAF3DE8AF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627488605" sldId="2147485156"/>
          </pc:sldLayoutMkLst>
          <pc:spChg chg="mod">
            <ac:chgData name="Alessio Terzani" userId="00a1495a-4b52-4cff-b33c-09254933c8d8" providerId="ADAL" clId="{35593DFE-1E23-4715-8449-BB2FFC1B3E4E}" dt="2024-11-12T13:56:05.776" v="1406" actId="790"/>
            <ac:spMkLst>
              <pc:docMk/>
              <pc:sldMasterMk cId="3899913027" sldId="2147485149"/>
              <pc:sldLayoutMk cId="3627488605" sldId="214748515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93" v="1407" actId="790"/>
            <ac:spMkLst>
              <pc:docMk/>
              <pc:sldMasterMk cId="3899913027" sldId="2147485149"/>
              <pc:sldLayoutMk cId="3627488605" sldId="2147485156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5.793" v="1408" actId="790"/>
            <ac:spMkLst>
              <pc:docMk/>
              <pc:sldMasterMk cId="3899913027" sldId="2147485149"/>
              <pc:sldLayoutMk cId="3627488605" sldId="2147485156"/>
              <ac:spMk id="12" creationId="{A60848B0-180A-4C02-A8B3-E172AF538B6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197934043" sldId="2147485157"/>
          </pc:sldLayoutMkLst>
          <pc:spChg chg="mod">
            <ac:chgData name="Alessio Terzani" userId="00a1495a-4b52-4cff-b33c-09254933c8d8" providerId="ADAL" clId="{35593DFE-1E23-4715-8449-BB2FFC1B3E4E}" dt="2024-11-12T13:56:05.793" v="1409"/>
            <ac:spMkLst>
              <pc:docMk/>
              <pc:sldMasterMk cId="3899913027" sldId="2147485149"/>
              <pc:sldLayoutMk cId="1197934043" sldId="214748515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93" v="1410" actId="790"/>
            <ac:spMkLst>
              <pc:docMk/>
              <pc:sldMasterMk cId="3899913027" sldId="2147485149"/>
              <pc:sldLayoutMk cId="1197934043" sldId="2147485157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5.793" v="1411" actId="790"/>
            <ac:spMkLst>
              <pc:docMk/>
              <pc:sldMasterMk cId="3899913027" sldId="2147485149"/>
              <pc:sldLayoutMk cId="1197934043" sldId="2147485157"/>
              <ac:spMk id="11" creationId="{3AECA499-20B0-4F79-85A2-1C9D1BFBB0C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996066255" sldId="2147485158"/>
          </pc:sldLayoutMkLst>
          <pc:spChg chg="mod">
            <ac:chgData name="Alessio Terzani" userId="00a1495a-4b52-4cff-b33c-09254933c8d8" providerId="ADAL" clId="{35593DFE-1E23-4715-8449-BB2FFC1B3E4E}" dt="2024-11-12T13:56:05.793" v="1412" actId="790"/>
            <ac:spMkLst>
              <pc:docMk/>
              <pc:sldMasterMk cId="3899913027" sldId="2147485149"/>
              <pc:sldLayoutMk cId="2996066255" sldId="214748515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93" v="1413" actId="790"/>
            <ac:spMkLst>
              <pc:docMk/>
              <pc:sldMasterMk cId="3899913027" sldId="2147485149"/>
              <pc:sldLayoutMk cId="2996066255" sldId="2147485158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5.793" v="1414" actId="790"/>
            <ac:spMkLst>
              <pc:docMk/>
              <pc:sldMasterMk cId="3899913027" sldId="2147485149"/>
              <pc:sldLayoutMk cId="2996066255" sldId="2147485158"/>
              <ac:spMk id="11" creationId="{0D3699C9-F9CA-4781-89C3-F0A901D1F1A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151202417" sldId="2147485159"/>
          </pc:sldLayoutMkLst>
          <pc:spChg chg="mod">
            <ac:chgData name="Alessio Terzani" userId="00a1495a-4b52-4cff-b33c-09254933c8d8" providerId="ADAL" clId="{35593DFE-1E23-4715-8449-BB2FFC1B3E4E}" dt="2024-11-12T13:56:05.793" v="1415" actId="790"/>
            <ac:spMkLst>
              <pc:docMk/>
              <pc:sldMasterMk cId="3899913027" sldId="2147485149"/>
              <pc:sldLayoutMk cId="3151202417" sldId="214748515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793" v="1416" actId="790"/>
            <ac:spMkLst>
              <pc:docMk/>
              <pc:sldMasterMk cId="3899913027" sldId="2147485149"/>
              <pc:sldLayoutMk cId="3151202417" sldId="2147485159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5.793" v="1417" actId="790"/>
            <ac:spMkLst>
              <pc:docMk/>
              <pc:sldMasterMk cId="3899913027" sldId="2147485149"/>
              <pc:sldLayoutMk cId="3151202417" sldId="2147485159"/>
              <ac:spMk id="11" creationId="{8561E9FC-533B-4891-A7E3-A3DDB1BD26F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2386173" sldId="2147485160"/>
          </pc:sldLayoutMkLst>
          <pc:spChg chg="mod">
            <ac:chgData name="Alessio Terzani" userId="00a1495a-4b52-4cff-b33c-09254933c8d8" providerId="ADAL" clId="{35593DFE-1E23-4715-8449-BB2FFC1B3E4E}" dt="2024-11-12T13:56:05.808" v="1418" actId="790"/>
            <ac:spMkLst>
              <pc:docMk/>
              <pc:sldMasterMk cId="3899913027" sldId="2147485149"/>
              <pc:sldLayoutMk cId="32386173" sldId="214748516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08" v="1419" actId="790"/>
            <ac:spMkLst>
              <pc:docMk/>
              <pc:sldMasterMk cId="3899913027" sldId="2147485149"/>
              <pc:sldLayoutMk cId="32386173" sldId="2147485160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5.808" v="1420" actId="790"/>
            <ac:spMkLst>
              <pc:docMk/>
              <pc:sldMasterMk cId="3899913027" sldId="2147485149"/>
              <pc:sldLayoutMk cId="32386173" sldId="2147485160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904134744" sldId="2147485161"/>
          </pc:sldLayoutMkLst>
          <pc:spChg chg="mod">
            <ac:chgData name="Alessio Terzani" userId="00a1495a-4b52-4cff-b33c-09254933c8d8" providerId="ADAL" clId="{35593DFE-1E23-4715-8449-BB2FFC1B3E4E}" dt="2024-11-12T13:56:05.808" v="1421" actId="790"/>
            <ac:spMkLst>
              <pc:docMk/>
              <pc:sldMasterMk cId="3899913027" sldId="2147485149"/>
              <pc:sldLayoutMk cId="1904134744" sldId="214748516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08" v="1422" actId="790"/>
            <ac:spMkLst>
              <pc:docMk/>
              <pc:sldMasterMk cId="3899913027" sldId="2147485149"/>
              <pc:sldLayoutMk cId="1904134744" sldId="2147485161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5.808" v="1423" actId="790"/>
            <ac:spMkLst>
              <pc:docMk/>
              <pc:sldMasterMk cId="3899913027" sldId="2147485149"/>
              <pc:sldLayoutMk cId="1904134744" sldId="2147485161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410038798" sldId="2147485162"/>
          </pc:sldLayoutMkLst>
          <pc:spChg chg="mod">
            <ac:chgData name="Alessio Terzani" userId="00a1495a-4b52-4cff-b33c-09254933c8d8" providerId="ADAL" clId="{35593DFE-1E23-4715-8449-BB2FFC1B3E4E}" dt="2024-11-12T13:56:05.808" v="1424" actId="790"/>
            <ac:spMkLst>
              <pc:docMk/>
              <pc:sldMasterMk cId="3899913027" sldId="2147485149"/>
              <pc:sldLayoutMk cId="2410038798" sldId="2147485162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5.808" v="1425" actId="790"/>
            <ac:spMkLst>
              <pc:docMk/>
              <pc:sldMasterMk cId="3899913027" sldId="2147485149"/>
              <pc:sldLayoutMk cId="2410038798" sldId="2147485162"/>
              <ac:spMk id="10" creationId="{ED5DEA0B-CF0D-4EE6-B6A8-90BAF3DE8AF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768282546" sldId="2147485163"/>
          </pc:sldLayoutMkLst>
          <pc:spChg chg="mod">
            <ac:chgData name="Alessio Terzani" userId="00a1495a-4b52-4cff-b33c-09254933c8d8" providerId="ADAL" clId="{35593DFE-1E23-4715-8449-BB2FFC1B3E4E}" dt="2024-11-12T13:56:05.808" v="1426" actId="790"/>
            <ac:spMkLst>
              <pc:docMk/>
              <pc:sldMasterMk cId="3899913027" sldId="2147485149"/>
              <pc:sldLayoutMk cId="3768282546" sldId="2147485163"/>
              <ac:spMk id="22531" creationId="{00000000-0000-0000-0000-000000000000}"/>
            </ac:spMkLst>
          </pc:spChg>
        </pc:sldLayoutChg>
        <pc:sldLayoutChg chg="del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719937702" sldId="2147485164"/>
          </pc:sldLayoutMkLst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52796621" sldId="2147485165"/>
          </pc:sldLayoutMkLst>
          <pc:spChg chg="mod">
            <ac:chgData name="Alessio Terzani" userId="00a1495a-4b52-4cff-b33c-09254933c8d8" providerId="ADAL" clId="{35593DFE-1E23-4715-8449-BB2FFC1B3E4E}" dt="2024-11-12T13:56:05.824" v="1427" actId="790"/>
            <ac:spMkLst>
              <pc:docMk/>
              <pc:sldMasterMk cId="3899913027" sldId="2147485149"/>
              <pc:sldLayoutMk cId="152796621" sldId="2147485165"/>
              <ac:spMk id="4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775734947" sldId="2147485166"/>
          </pc:sldLayoutMkLst>
          <pc:spChg chg="mod">
            <ac:chgData name="Alessio Terzani" userId="00a1495a-4b52-4cff-b33c-09254933c8d8" providerId="ADAL" clId="{35593DFE-1E23-4715-8449-BB2FFC1B3E4E}" dt="2024-11-12T13:56:05.824" v="1428" actId="790"/>
            <ac:spMkLst>
              <pc:docMk/>
              <pc:sldMasterMk cId="3899913027" sldId="2147485149"/>
              <pc:sldLayoutMk cId="1775734947" sldId="2147485166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824" v="1429" actId="790"/>
            <ac:spMkLst>
              <pc:docMk/>
              <pc:sldMasterMk cId="3899913027" sldId="2147485149"/>
              <pc:sldLayoutMk cId="1775734947" sldId="2147485166"/>
              <ac:spMk id="4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177727084" sldId="2147485167"/>
          </pc:sldLayoutMkLst>
          <pc:spChg chg="mod">
            <ac:chgData name="Alessio Terzani" userId="00a1495a-4b52-4cff-b33c-09254933c8d8" providerId="ADAL" clId="{35593DFE-1E23-4715-8449-BB2FFC1B3E4E}" dt="2024-11-12T13:56:05.824" v="1430" actId="790"/>
            <ac:spMkLst>
              <pc:docMk/>
              <pc:sldMasterMk cId="3899913027" sldId="2147485149"/>
              <pc:sldLayoutMk cId="1177727084" sldId="2147485167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824" v="1431" actId="790"/>
            <ac:spMkLst>
              <pc:docMk/>
              <pc:sldMasterMk cId="3899913027" sldId="2147485149"/>
              <pc:sldLayoutMk cId="1177727084" sldId="2147485167"/>
              <ac:spMk id="4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722530926" sldId="2147485168"/>
          </pc:sldLayoutMkLst>
          <pc:spChg chg="mod">
            <ac:chgData name="Alessio Terzani" userId="00a1495a-4b52-4cff-b33c-09254933c8d8" providerId="ADAL" clId="{35593DFE-1E23-4715-8449-BB2FFC1B3E4E}" dt="2024-11-12T13:56:05.824" v="1432" actId="790"/>
            <ac:spMkLst>
              <pc:docMk/>
              <pc:sldMasterMk cId="3899913027" sldId="2147485149"/>
              <pc:sldLayoutMk cId="722530926" sldId="2147485168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824" v="1433" actId="790"/>
            <ac:spMkLst>
              <pc:docMk/>
              <pc:sldMasterMk cId="3899913027" sldId="2147485149"/>
              <pc:sldLayoutMk cId="722530926" sldId="2147485168"/>
              <ac:spMk id="4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076106768" sldId="2147485169"/>
          </pc:sldLayoutMkLst>
          <pc:spChg chg="mod">
            <ac:chgData name="Alessio Terzani" userId="00a1495a-4b52-4cff-b33c-09254933c8d8" providerId="ADAL" clId="{35593DFE-1E23-4715-8449-BB2FFC1B3E4E}" dt="2024-11-12T13:56:05.824" v="1434" actId="790"/>
            <ac:spMkLst>
              <pc:docMk/>
              <pc:sldMasterMk cId="3899913027" sldId="2147485149"/>
              <pc:sldLayoutMk cId="2076106768" sldId="214748516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824" v="1435" actId="790"/>
            <ac:spMkLst>
              <pc:docMk/>
              <pc:sldMasterMk cId="3899913027" sldId="2147485149"/>
              <pc:sldLayoutMk cId="2076106768" sldId="2147485169"/>
              <ac:spMk id="4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256568056" sldId="2147485170"/>
          </pc:sldLayoutMkLst>
          <pc:spChg chg="mod">
            <ac:chgData name="Alessio Terzani" userId="00a1495a-4b52-4cff-b33c-09254933c8d8" providerId="ADAL" clId="{35593DFE-1E23-4715-8449-BB2FFC1B3E4E}" dt="2024-11-12T13:56:05.824" v="1436" actId="790"/>
            <ac:spMkLst>
              <pc:docMk/>
              <pc:sldMasterMk cId="3899913027" sldId="2147485149"/>
              <pc:sldLayoutMk cId="1256568056" sldId="2147485170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824" v="1437" actId="790"/>
            <ac:spMkLst>
              <pc:docMk/>
              <pc:sldMasterMk cId="3899913027" sldId="2147485149"/>
              <pc:sldLayoutMk cId="1256568056" sldId="2147485170"/>
              <ac:spMk id="4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628914516" sldId="2147485171"/>
          </pc:sldLayoutMkLst>
          <pc:spChg chg="mod">
            <ac:chgData name="Alessio Terzani" userId="00a1495a-4b52-4cff-b33c-09254933c8d8" providerId="ADAL" clId="{35593DFE-1E23-4715-8449-BB2FFC1B3E4E}" dt="2024-11-12T13:56:05.824" v="1438" actId="790"/>
            <ac:spMkLst>
              <pc:docMk/>
              <pc:sldMasterMk cId="3899913027" sldId="2147485149"/>
              <pc:sldLayoutMk cId="1628914516" sldId="2147485171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824" v="1439" actId="790"/>
            <ac:spMkLst>
              <pc:docMk/>
              <pc:sldMasterMk cId="3899913027" sldId="2147485149"/>
              <pc:sldLayoutMk cId="1628914516" sldId="2147485171"/>
              <ac:spMk id="4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125336332" sldId="2147485172"/>
          </pc:sldLayoutMkLst>
          <pc:spChg chg="mod">
            <ac:chgData name="Alessio Terzani" userId="00a1495a-4b52-4cff-b33c-09254933c8d8" providerId="ADAL" clId="{35593DFE-1E23-4715-8449-BB2FFC1B3E4E}" dt="2024-11-12T13:56:05.840" v="1440" actId="790"/>
            <ac:spMkLst>
              <pc:docMk/>
              <pc:sldMasterMk cId="3899913027" sldId="2147485149"/>
              <pc:sldLayoutMk cId="2125336332" sldId="2147485172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5.840" v="1441" actId="790"/>
            <ac:spMkLst>
              <pc:docMk/>
              <pc:sldMasterMk cId="3899913027" sldId="2147485149"/>
              <pc:sldLayoutMk cId="2125336332" sldId="2147485172"/>
              <ac:spMk id="4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648271475" sldId="2147485173"/>
          </pc:sldLayoutMkLst>
          <pc:spChg chg="mod">
            <ac:chgData name="Alessio Terzani" userId="00a1495a-4b52-4cff-b33c-09254933c8d8" providerId="ADAL" clId="{35593DFE-1E23-4715-8449-BB2FFC1B3E4E}" dt="2024-11-12T13:56:05.840" v="1443" actId="790"/>
            <ac:spMkLst>
              <pc:docMk/>
              <pc:sldMasterMk cId="3899913027" sldId="2147485149"/>
              <pc:sldLayoutMk cId="1648271475" sldId="2147485173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5.840" v="1442" actId="790"/>
            <ac:spMkLst>
              <pc:docMk/>
              <pc:sldMasterMk cId="3899913027" sldId="2147485149"/>
              <pc:sldLayoutMk cId="1648271475" sldId="2147485173"/>
              <ac:spMk id="5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082538472" sldId="2147485174"/>
          </pc:sldLayoutMkLst>
          <pc:spChg chg="mod">
            <ac:chgData name="Alessio Terzani" userId="00a1495a-4b52-4cff-b33c-09254933c8d8" providerId="ADAL" clId="{35593DFE-1E23-4715-8449-BB2FFC1B3E4E}" dt="2024-11-12T13:56:05.840" v="1444" actId="790"/>
            <ac:spMkLst>
              <pc:docMk/>
              <pc:sldMasterMk cId="3899913027" sldId="2147485149"/>
              <pc:sldLayoutMk cId="2082538472" sldId="2147485174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5.840" v="1445" actId="790"/>
            <ac:spMkLst>
              <pc:docMk/>
              <pc:sldMasterMk cId="3899913027" sldId="2147485149"/>
              <pc:sldLayoutMk cId="2082538472" sldId="2147485174"/>
              <ac:spMk id="6" creationId="{3F4EF873-DC0F-4698-BEC2-502DB043AA5C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988249489" sldId="2147485175"/>
          </pc:sldLayoutMkLst>
          <pc:spChg chg="mod">
            <ac:chgData name="Alessio Terzani" userId="00a1495a-4b52-4cff-b33c-09254933c8d8" providerId="ADAL" clId="{35593DFE-1E23-4715-8449-BB2FFC1B3E4E}" dt="2024-11-12T13:56:05.840" v="1446" actId="790"/>
            <ac:spMkLst>
              <pc:docMk/>
              <pc:sldMasterMk cId="3899913027" sldId="2147485149"/>
              <pc:sldLayoutMk cId="1988249489" sldId="214748517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40" v="1447" actId="790"/>
            <ac:spMkLst>
              <pc:docMk/>
              <pc:sldMasterMk cId="3899913027" sldId="2147485149"/>
              <pc:sldLayoutMk cId="1988249489" sldId="2147485175"/>
              <ac:spMk id="5" creationId="{AC5B9436-E3EB-4A3D-BE6B-EFFF8123DE9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879896050" sldId="2147485176"/>
          </pc:sldLayoutMkLst>
          <pc:spChg chg="mod">
            <ac:chgData name="Alessio Terzani" userId="00a1495a-4b52-4cff-b33c-09254933c8d8" providerId="ADAL" clId="{35593DFE-1E23-4715-8449-BB2FFC1B3E4E}" dt="2024-11-12T13:56:05.861" v="1450" actId="790"/>
            <ac:spMkLst>
              <pc:docMk/>
              <pc:sldMasterMk cId="3899913027" sldId="2147485149"/>
              <pc:sldLayoutMk cId="1879896050" sldId="2147485176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5.855" v="1448" actId="790"/>
            <ac:spMkLst>
              <pc:docMk/>
              <pc:sldMasterMk cId="3899913027" sldId="2147485149"/>
              <pc:sldLayoutMk cId="1879896050" sldId="214748517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61" v="1449" actId="790"/>
            <ac:spMkLst>
              <pc:docMk/>
              <pc:sldMasterMk cId="3899913027" sldId="2147485149"/>
              <pc:sldLayoutMk cId="1879896050" sldId="2147485176"/>
              <ac:spMk id="6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4074562026" sldId="2147485177"/>
          </pc:sldLayoutMkLst>
          <pc:spChg chg="mod">
            <ac:chgData name="Alessio Terzani" userId="00a1495a-4b52-4cff-b33c-09254933c8d8" providerId="ADAL" clId="{35593DFE-1E23-4715-8449-BB2FFC1B3E4E}" dt="2024-11-12T13:56:05.861" v="1451" actId="790"/>
            <ac:spMkLst>
              <pc:docMk/>
              <pc:sldMasterMk cId="3899913027" sldId="2147485149"/>
              <pc:sldLayoutMk cId="4074562026" sldId="214748517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61" v="1452" actId="790"/>
            <ac:spMkLst>
              <pc:docMk/>
              <pc:sldMasterMk cId="3899913027" sldId="2147485149"/>
              <pc:sldLayoutMk cId="4074562026" sldId="2147485177"/>
              <ac:spMk id="5" creationId="{4ACB62A1-CC4A-4B59-B1D8-ED86B77D9A3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943495868" sldId="2147485178"/>
          </pc:sldLayoutMkLst>
          <pc:spChg chg="mod">
            <ac:chgData name="Alessio Terzani" userId="00a1495a-4b52-4cff-b33c-09254933c8d8" providerId="ADAL" clId="{35593DFE-1E23-4715-8449-BB2FFC1B3E4E}" dt="2024-11-12T13:56:05.861" v="1455" actId="790"/>
            <ac:spMkLst>
              <pc:docMk/>
              <pc:sldMasterMk cId="3899913027" sldId="2147485149"/>
              <pc:sldLayoutMk cId="3943495868" sldId="2147485178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5.861" v="1453" actId="790"/>
            <ac:spMkLst>
              <pc:docMk/>
              <pc:sldMasterMk cId="3899913027" sldId="2147485149"/>
              <pc:sldLayoutMk cId="3943495868" sldId="214748517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61" v="1454" actId="790"/>
            <ac:spMkLst>
              <pc:docMk/>
              <pc:sldMasterMk cId="3899913027" sldId="2147485149"/>
              <pc:sldLayoutMk cId="3943495868" sldId="2147485178"/>
              <ac:spMk id="6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702867191" sldId="2147485179"/>
          </pc:sldLayoutMkLst>
          <pc:spChg chg="mod">
            <ac:chgData name="Alessio Terzani" userId="00a1495a-4b52-4cff-b33c-09254933c8d8" providerId="ADAL" clId="{35593DFE-1E23-4715-8449-BB2FFC1B3E4E}" dt="2024-11-12T13:56:05.876" v="1457" actId="790"/>
            <ac:spMkLst>
              <pc:docMk/>
              <pc:sldMasterMk cId="3899913027" sldId="2147485149"/>
              <pc:sldLayoutMk cId="1702867191" sldId="2147485179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61" v="1456" actId="790"/>
            <ac:spMkLst>
              <pc:docMk/>
              <pc:sldMasterMk cId="3899913027" sldId="2147485149"/>
              <pc:sldLayoutMk cId="1702867191" sldId="2147485179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76" v="1458" actId="790"/>
            <ac:spMkLst>
              <pc:docMk/>
              <pc:sldMasterMk cId="3899913027" sldId="2147485149"/>
              <pc:sldLayoutMk cId="1702867191" sldId="2147485179"/>
              <ac:spMk id="6" creationId="{891BF4C4-9DF9-4D9F-A738-37FBCD45AA68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563678984" sldId="2147485180"/>
          </pc:sldLayoutMkLst>
          <pc:spChg chg="mod">
            <ac:chgData name="Alessio Terzani" userId="00a1495a-4b52-4cff-b33c-09254933c8d8" providerId="ADAL" clId="{35593DFE-1E23-4715-8449-BB2FFC1B3E4E}" dt="2024-11-12T13:56:05.876" v="1460" actId="790"/>
            <ac:spMkLst>
              <pc:docMk/>
              <pc:sldMasterMk cId="3899913027" sldId="2147485149"/>
              <pc:sldLayoutMk cId="2563678984" sldId="214748518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76" v="1461" actId="790"/>
            <ac:spMkLst>
              <pc:docMk/>
              <pc:sldMasterMk cId="3899913027" sldId="2147485149"/>
              <pc:sldLayoutMk cId="2563678984" sldId="2147485180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5.876" v="1459" actId="790"/>
            <ac:spMkLst>
              <pc:docMk/>
              <pc:sldMasterMk cId="3899913027" sldId="2147485149"/>
              <pc:sldLayoutMk cId="2563678984" sldId="2147485180"/>
              <ac:spMk id="8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757087743" sldId="2147485181"/>
          </pc:sldLayoutMkLst>
          <pc:spChg chg="mod">
            <ac:chgData name="Alessio Terzani" userId="00a1495a-4b52-4cff-b33c-09254933c8d8" providerId="ADAL" clId="{35593DFE-1E23-4715-8449-BB2FFC1B3E4E}" dt="2024-11-12T13:56:05.892" v="1463" actId="790"/>
            <ac:spMkLst>
              <pc:docMk/>
              <pc:sldMasterMk cId="3899913027" sldId="2147485149"/>
              <pc:sldLayoutMk cId="3757087743" sldId="214748518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76" v="1462" actId="790"/>
            <ac:spMkLst>
              <pc:docMk/>
              <pc:sldMasterMk cId="3899913027" sldId="2147485149"/>
              <pc:sldLayoutMk cId="3757087743" sldId="214748518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92" v="1464" actId="790"/>
            <ac:spMkLst>
              <pc:docMk/>
              <pc:sldMasterMk cId="3899913027" sldId="2147485149"/>
              <pc:sldLayoutMk cId="3757087743" sldId="2147485181"/>
              <ac:spMk id="6" creationId="{A05AB2F5-3C8F-45BD-81CB-45EC98D4284C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225625558" sldId="2147485182"/>
          </pc:sldLayoutMkLst>
          <pc:spChg chg="mod">
            <ac:chgData name="Alessio Terzani" userId="00a1495a-4b52-4cff-b33c-09254933c8d8" providerId="ADAL" clId="{35593DFE-1E23-4715-8449-BB2FFC1B3E4E}" dt="2024-11-12T13:56:05.892" v="1466" actId="790"/>
            <ac:spMkLst>
              <pc:docMk/>
              <pc:sldMasterMk cId="3899913027" sldId="2147485149"/>
              <pc:sldLayoutMk cId="3225625558" sldId="214748518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92" v="1465" actId="790"/>
            <ac:spMkLst>
              <pc:docMk/>
              <pc:sldMasterMk cId="3899913027" sldId="2147485149"/>
              <pc:sldLayoutMk cId="3225625558" sldId="214748518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892" v="1467" actId="790"/>
            <ac:spMkLst>
              <pc:docMk/>
              <pc:sldMasterMk cId="3899913027" sldId="2147485149"/>
              <pc:sldLayoutMk cId="3225625558" sldId="2147485182"/>
              <ac:spMk id="6" creationId="{524C71C0-9908-4C8C-97CC-AA201198D25C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882397741" sldId="2147485183"/>
          </pc:sldLayoutMkLst>
          <pc:spChg chg="mod">
            <ac:chgData name="Alessio Terzani" userId="00a1495a-4b52-4cff-b33c-09254933c8d8" providerId="ADAL" clId="{35593DFE-1E23-4715-8449-BB2FFC1B3E4E}" dt="2024-11-12T13:56:05.908" v="1469" actId="790"/>
            <ac:spMkLst>
              <pc:docMk/>
              <pc:sldMasterMk cId="3899913027" sldId="2147485149"/>
              <pc:sldLayoutMk cId="3882397741" sldId="214748518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08" v="1470" actId="790"/>
            <ac:spMkLst>
              <pc:docMk/>
              <pc:sldMasterMk cId="3899913027" sldId="2147485149"/>
              <pc:sldLayoutMk cId="3882397741" sldId="2147485183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5.908" v="1468" actId="790"/>
            <ac:spMkLst>
              <pc:docMk/>
              <pc:sldMasterMk cId="3899913027" sldId="2147485149"/>
              <pc:sldLayoutMk cId="3882397741" sldId="2147485183"/>
              <ac:spMk id="7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899138618" sldId="2147485184"/>
          </pc:sldLayoutMkLst>
          <pc:spChg chg="mod">
            <ac:chgData name="Alessio Terzani" userId="00a1495a-4b52-4cff-b33c-09254933c8d8" providerId="ADAL" clId="{35593DFE-1E23-4715-8449-BB2FFC1B3E4E}" dt="2024-11-12T13:56:05.908" v="1473" actId="790"/>
            <ac:spMkLst>
              <pc:docMk/>
              <pc:sldMasterMk cId="3899913027" sldId="2147485149"/>
              <pc:sldLayoutMk cId="899138618" sldId="2147485184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5.908" v="1471" actId="790"/>
            <ac:spMkLst>
              <pc:docMk/>
              <pc:sldMasterMk cId="3899913027" sldId="2147485149"/>
              <pc:sldLayoutMk cId="899138618" sldId="2147485184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08" v="1472" actId="790"/>
            <ac:spMkLst>
              <pc:docMk/>
              <pc:sldMasterMk cId="3899913027" sldId="2147485149"/>
              <pc:sldLayoutMk cId="899138618" sldId="2147485184"/>
              <ac:spMk id="8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725818657" sldId="2147485185"/>
          </pc:sldLayoutMkLst>
          <pc:spChg chg="mod">
            <ac:chgData name="Alessio Terzani" userId="00a1495a-4b52-4cff-b33c-09254933c8d8" providerId="ADAL" clId="{35593DFE-1E23-4715-8449-BB2FFC1B3E4E}" dt="2024-11-12T13:56:05.923" v="1475" actId="790"/>
            <ac:spMkLst>
              <pc:docMk/>
              <pc:sldMasterMk cId="3899913027" sldId="2147485149"/>
              <pc:sldLayoutMk cId="1725818657" sldId="2147485185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23" v="1476" actId="790"/>
            <ac:spMkLst>
              <pc:docMk/>
              <pc:sldMasterMk cId="3899913027" sldId="2147485149"/>
              <pc:sldLayoutMk cId="1725818657" sldId="2147485185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5.923" v="1474" actId="790"/>
            <ac:spMkLst>
              <pc:docMk/>
              <pc:sldMasterMk cId="3899913027" sldId="2147485149"/>
              <pc:sldLayoutMk cId="1725818657" sldId="2147485185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23" v="1477" actId="790"/>
            <ac:spMkLst>
              <pc:docMk/>
              <pc:sldMasterMk cId="3899913027" sldId="2147485149"/>
              <pc:sldLayoutMk cId="1725818657" sldId="2147485185"/>
              <ac:spMk id="10" creationId="{6B686A21-AA96-4B0A-B7CE-F4C6D5D31B32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015969572" sldId="2147485186"/>
          </pc:sldLayoutMkLst>
          <pc:spChg chg="mod">
            <ac:chgData name="Alessio Terzani" userId="00a1495a-4b52-4cff-b33c-09254933c8d8" providerId="ADAL" clId="{35593DFE-1E23-4715-8449-BB2FFC1B3E4E}" dt="2024-11-12T13:56:05.938" v="1480" actId="790"/>
            <ac:spMkLst>
              <pc:docMk/>
              <pc:sldMasterMk cId="3899913027" sldId="2147485149"/>
              <pc:sldLayoutMk cId="3015969572" sldId="214748518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38" v="1479" actId="790"/>
            <ac:spMkLst>
              <pc:docMk/>
              <pc:sldMasterMk cId="3899913027" sldId="2147485149"/>
              <pc:sldLayoutMk cId="3015969572" sldId="2147485186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45" v="1481" actId="790"/>
            <ac:spMkLst>
              <pc:docMk/>
              <pc:sldMasterMk cId="3899913027" sldId="2147485149"/>
              <pc:sldLayoutMk cId="3015969572" sldId="2147485186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5.923" v="1478" actId="790"/>
            <ac:spMkLst>
              <pc:docMk/>
              <pc:sldMasterMk cId="3899913027" sldId="2147485149"/>
              <pc:sldLayoutMk cId="3015969572" sldId="2147485186"/>
              <ac:spMk id="8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922995009" sldId="2147485187"/>
          </pc:sldLayoutMkLst>
          <pc:spChg chg="mod">
            <ac:chgData name="Alessio Terzani" userId="00a1495a-4b52-4cff-b33c-09254933c8d8" providerId="ADAL" clId="{35593DFE-1E23-4715-8449-BB2FFC1B3E4E}" dt="2024-11-12T13:56:05.949" v="1484" actId="790"/>
            <ac:spMkLst>
              <pc:docMk/>
              <pc:sldMasterMk cId="3899913027" sldId="2147485149"/>
              <pc:sldLayoutMk cId="1922995009" sldId="214748518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49" v="1483" actId="790"/>
            <ac:spMkLst>
              <pc:docMk/>
              <pc:sldMasterMk cId="3899913027" sldId="2147485149"/>
              <pc:sldLayoutMk cId="1922995009" sldId="214748518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49" v="1486" actId="790"/>
            <ac:spMkLst>
              <pc:docMk/>
              <pc:sldMasterMk cId="3899913027" sldId="2147485149"/>
              <pc:sldLayoutMk cId="1922995009" sldId="2147485187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5.948" v="1482" actId="790"/>
            <ac:spMkLst>
              <pc:docMk/>
              <pc:sldMasterMk cId="3899913027" sldId="2147485149"/>
              <pc:sldLayoutMk cId="1922995009" sldId="214748518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49" v="1485" actId="790"/>
            <ac:spMkLst>
              <pc:docMk/>
              <pc:sldMasterMk cId="3899913027" sldId="2147485149"/>
              <pc:sldLayoutMk cId="1922995009" sldId="2147485187"/>
              <ac:spMk id="9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422310394" sldId="2147485188"/>
          </pc:sldLayoutMkLst>
          <pc:spChg chg="mod">
            <ac:chgData name="Alessio Terzani" userId="00a1495a-4b52-4cff-b33c-09254933c8d8" providerId="ADAL" clId="{35593DFE-1E23-4715-8449-BB2FFC1B3E4E}" dt="2024-11-12T13:56:05.961" v="1489" actId="790"/>
            <ac:spMkLst>
              <pc:docMk/>
              <pc:sldMasterMk cId="3899913027" sldId="2147485149"/>
              <pc:sldLayoutMk cId="2422310394" sldId="214748518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61" v="1488" actId="790"/>
            <ac:spMkLst>
              <pc:docMk/>
              <pc:sldMasterMk cId="3899913027" sldId="2147485149"/>
              <pc:sldLayoutMk cId="2422310394" sldId="214748518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61" v="1491" actId="790"/>
            <ac:spMkLst>
              <pc:docMk/>
              <pc:sldMasterMk cId="3899913027" sldId="2147485149"/>
              <pc:sldLayoutMk cId="2422310394" sldId="2147485188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5.961" v="1487" actId="790"/>
            <ac:spMkLst>
              <pc:docMk/>
              <pc:sldMasterMk cId="3899913027" sldId="2147485149"/>
              <pc:sldLayoutMk cId="2422310394" sldId="214748518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61" v="1490" actId="790"/>
            <ac:spMkLst>
              <pc:docMk/>
              <pc:sldMasterMk cId="3899913027" sldId="2147485149"/>
              <pc:sldLayoutMk cId="2422310394" sldId="2147485188"/>
              <ac:spMk id="9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784302055" sldId="2147485189"/>
          </pc:sldLayoutMkLst>
          <pc:spChg chg="mod">
            <ac:chgData name="Alessio Terzani" userId="00a1495a-4b52-4cff-b33c-09254933c8d8" providerId="ADAL" clId="{35593DFE-1E23-4715-8449-BB2FFC1B3E4E}" dt="2024-11-12T13:56:05.976" v="1494" actId="790"/>
            <ac:spMkLst>
              <pc:docMk/>
              <pc:sldMasterMk cId="3899913027" sldId="2147485149"/>
              <pc:sldLayoutMk cId="784302055" sldId="214748518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61" v="1493" actId="790"/>
            <ac:spMkLst>
              <pc:docMk/>
              <pc:sldMasterMk cId="3899913027" sldId="2147485149"/>
              <pc:sldLayoutMk cId="784302055" sldId="214748518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76" v="1496" actId="790"/>
            <ac:spMkLst>
              <pc:docMk/>
              <pc:sldMasterMk cId="3899913027" sldId="2147485149"/>
              <pc:sldLayoutMk cId="784302055" sldId="2147485189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5.961" v="1492" actId="790"/>
            <ac:spMkLst>
              <pc:docMk/>
              <pc:sldMasterMk cId="3899913027" sldId="2147485149"/>
              <pc:sldLayoutMk cId="784302055" sldId="214748518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76" v="1495" actId="790"/>
            <ac:spMkLst>
              <pc:docMk/>
              <pc:sldMasterMk cId="3899913027" sldId="2147485149"/>
              <pc:sldLayoutMk cId="784302055" sldId="2147485189"/>
              <ac:spMk id="9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434965015" sldId="2147485190"/>
          </pc:sldLayoutMkLst>
          <pc:spChg chg="mod">
            <ac:chgData name="Alessio Terzani" userId="00a1495a-4b52-4cff-b33c-09254933c8d8" providerId="ADAL" clId="{35593DFE-1E23-4715-8449-BB2FFC1B3E4E}" dt="2024-11-12T13:56:05.976" v="1499" actId="790"/>
            <ac:spMkLst>
              <pc:docMk/>
              <pc:sldMasterMk cId="3899913027" sldId="2147485149"/>
              <pc:sldLayoutMk cId="434965015" sldId="214748519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76" v="1498" actId="790"/>
            <ac:spMkLst>
              <pc:docMk/>
              <pc:sldMasterMk cId="3899913027" sldId="2147485149"/>
              <pc:sldLayoutMk cId="434965015" sldId="214748519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76" v="1497" actId="790"/>
            <ac:spMkLst>
              <pc:docMk/>
              <pc:sldMasterMk cId="3899913027" sldId="2147485149"/>
              <pc:sldLayoutMk cId="434965015" sldId="214748519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92" v="1500" actId="790"/>
            <ac:spMkLst>
              <pc:docMk/>
              <pc:sldMasterMk cId="3899913027" sldId="2147485149"/>
              <pc:sldLayoutMk cId="434965015" sldId="2147485190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5.992" v="1501" actId="790"/>
            <ac:spMkLst>
              <pc:docMk/>
              <pc:sldMasterMk cId="3899913027" sldId="2147485149"/>
              <pc:sldLayoutMk cId="434965015" sldId="2147485190"/>
              <ac:spMk id="9" creationId="{2C948968-FB06-45CC-8259-6BDE4430EAC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913047624" sldId="2147485191"/>
          </pc:sldLayoutMkLst>
          <pc:spChg chg="mod">
            <ac:chgData name="Alessio Terzani" userId="00a1495a-4b52-4cff-b33c-09254933c8d8" providerId="ADAL" clId="{35593DFE-1E23-4715-8449-BB2FFC1B3E4E}" dt="2024-11-12T13:56:05.992" v="1505" actId="790"/>
            <ac:spMkLst>
              <pc:docMk/>
              <pc:sldMasterMk cId="3899913027" sldId="2147485149"/>
              <pc:sldLayoutMk cId="1913047624" sldId="214748519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92" v="1504" actId="790"/>
            <ac:spMkLst>
              <pc:docMk/>
              <pc:sldMasterMk cId="3899913027" sldId="2147485149"/>
              <pc:sldLayoutMk cId="1913047624" sldId="214748519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92" v="1503" actId="790"/>
            <ac:spMkLst>
              <pc:docMk/>
              <pc:sldMasterMk cId="3899913027" sldId="2147485149"/>
              <pc:sldLayoutMk cId="1913047624" sldId="214748519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5.992" v="1502" actId="790"/>
            <ac:spMkLst>
              <pc:docMk/>
              <pc:sldMasterMk cId="3899913027" sldId="2147485149"/>
              <pc:sldLayoutMk cId="1913047624" sldId="214748519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08" v="1506" actId="790"/>
            <ac:spMkLst>
              <pc:docMk/>
              <pc:sldMasterMk cId="3899913027" sldId="2147485149"/>
              <pc:sldLayoutMk cId="1913047624" sldId="2147485191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08" v="1507" actId="790"/>
            <ac:spMkLst>
              <pc:docMk/>
              <pc:sldMasterMk cId="3899913027" sldId="2147485149"/>
              <pc:sldLayoutMk cId="1913047624" sldId="2147485191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08" v="1508" actId="790"/>
            <ac:spMkLst>
              <pc:docMk/>
              <pc:sldMasterMk cId="3899913027" sldId="2147485149"/>
              <pc:sldLayoutMk cId="1913047624" sldId="2147485191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08" v="1509" actId="790"/>
            <ac:spMkLst>
              <pc:docMk/>
              <pc:sldMasterMk cId="3899913027" sldId="2147485149"/>
              <pc:sldLayoutMk cId="1913047624" sldId="2147485191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08" v="1510" actId="790"/>
            <ac:spMkLst>
              <pc:docMk/>
              <pc:sldMasterMk cId="3899913027" sldId="2147485149"/>
              <pc:sldLayoutMk cId="1913047624" sldId="2147485191"/>
              <ac:spMk id="13" creationId="{99858DC4-E787-41D2-A613-961D60F89117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388257648" sldId="2147485192"/>
          </pc:sldLayoutMkLst>
          <pc:spChg chg="mod">
            <ac:chgData name="Alessio Terzani" userId="00a1495a-4b52-4cff-b33c-09254933c8d8" providerId="ADAL" clId="{35593DFE-1E23-4715-8449-BB2FFC1B3E4E}" dt="2024-11-12T13:56:06.008" v="1511" actId="790"/>
            <ac:spMkLst>
              <pc:docMk/>
              <pc:sldMasterMk cId="3899913027" sldId="2147485149"/>
              <pc:sldLayoutMk cId="2388257648" sldId="2147485192"/>
              <ac:spMk id="9" creationId="{B200748E-0B61-48E1-8B47-504C3025099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506947798" sldId="2147485193"/>
          </pc:sldLayoutMkLst>
          <pc:spChg chg="mod">
            <ac:chgData name="Alessio Terzani" userId="00a1495a-4b52-4cff-b33c-09254933c8d8" providerId="ADAL" clId="{35593DFE-1E23-4715-8449-BB2FFC1B3E4E}" dt="2024-11-12T13:56:06.008" v="1512" actId="790"/>
            <ac:spMkLst>
              <pc:docMk/>
              <pc:sldMasterMk cId="3899913027" sldId="2147485149"/>
              <pc:sldLayoutMk cId="3506947798" sldId="2147485193"/>
              <ac:spMk id="2" creationId="{BAEBC62E-40C0-43CF-98DC-55F7A1D1FD31}"/>
            </ac:spMkLst>
          </pc:spChg>
          <pc:spChg chg="mod">
            <ac:chgData name="Alessio Terzani" userId="00a1495a-4b52-4cff-b33c-09254933c8d8" providerId="ADAL" clId="{35593DFE-1E23-4715-8449-BB2FFC1B3E4E}" dt="2024-11-12T13:56:06.008" v="1513" actId="790"/>
            <ac:spMkLst>
              <pc:docMk/>
              <pc:sldMasterMk cId="3899913027" sldId="2147485149"/>
              <pc:sldLayoutMk cId="3506947798" sldId="2147485193"/>
              <ac:spMk id="9" creationId="{B200748E-0B61-48E1-8B47-504C3025099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3337255057" sldId="2147485194"/>
          </pc:sldLayoutMkLst>
          <pc:spChg chg="mod">
            <ac:chgData name="Alessio Terzani" userId="00a1495a-4b52-4cff-b33c-09254933c8d8" providerId="ADAL" clId="{35593DFE-1E23-4715-8449-BB2FFC1B3E4E}" dt="2024-11-12T13:56:06.037" v="1514" actId="790"/>
            <ac:spMkLst>
              <pc:docMk/>
              <pc:sldMasterMk cId="3899913027" sldId="2147485149"/>
              <pc:sldLayoutMk cId="3337255057" sldId="2147485194"/>
              <ac:spMk id="5" creationId="{99AF35DD-3E5E-42CB-AFA5-5E09E14F72A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2507091422" sldId="2147485195"/>
          </pc:sldLayoutMkLst>
          <pc:spChg chg="mod">
            <ac:chgData name="Alessio Terzani" userId="00a1495a-4b52-4cff-b33c-09254933c8d8" providerId="ADAL" clId="{35593DFE-1E23-4715-8449-BB2FFC1B3E4E}" dt="2024-11-12T13:56:06.041" v="1515" actId="790"/>
            <ac:spMkLst>
              <pc:docMk/>
              <pc:sldMasterMk cId="3899913027" sldId="2147485149"/>
              <pc:sldLayoutMk cId="2507091422" sldId="2147485195"/>
              <ac:spMk id="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41" v="1516" actId="790"/>
            <ac:spMkLst>
              <pc:docMk/>
              <pc:sldMasterMk cId="3899913027" sldId="2147485149"/>
              <pc:sldLayoutMk cId="2507091422" sldId="2147485195"/>
              <ac:spMk id="3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917950621" sldId="2147485196"/>
          </pc:sldLayoutMkLst>
          <pc:spChg chg="mod">
            <ac:chgData name="Alessio Terzani" userId="00a1495a-4b52-4cff-b33c-09254933c8d8" providerId="ADAL" clId="{35593DFE-1E23-4715-8449-BB2FFC1B3E4E}" dt="2024-11-12T13:56:09.428" v="3120"/>
            <ac:spMkLst>
              <pc:docMk/>
              <pc:sldMasterMk cId="3899913027" sldId="2147485149"/>
              <pc:sldLayoutMk cId="917950621" sldId="2147485196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6.047" v="1517" actId="790"/>
            <ac:spMkLst>
              <pc:docMk/>
              <pc:sldMasterMk cId="3899913027" sldId="2147485149"/>
              <pc:sldLayoutMk cId="917950621" sldId="214748519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47" v="1519" actId="790"/>
            <ac:spMkLst>
              <pc:docMk/>
              <pc:sldMasterMk cId="3899913027" sldId="2147485149"/>
              <pc:sldLayoutMk cId="917950621" sldId="2147485196"/>
              <ac:spMk id="5" creationId="{CA0A38D4-B093-4CE6-9935-648A137BFE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3899913027" sldId="2147485149"/>
            <pc:sldLayoutMk cId="1395236342" sldId="2147485197"/>
          </pc:sldLayoutMkLst>
          <pc:spChg chg="mod">
            <ac:chgData name="Alessio Terzani" userId="00a1495a-4b52-4cff-b33c-09254933c8d8" providerId="ADAL" clId="{35593DFE-1E23-4715-8449-BB2FFC1B3E4E}" dt="2024-11-12T13:56:06.047" v="1521" actId="790"/>
            <ac:spMkLst>
              <pc:docMk/>
              <pc:sldMasterMk cId="3899913027" sldId="2147485149"/>
              <pc:sldLayoutMk cId="1395236342" sldId="2147485197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6.047" v="1520" actId="790"/>
            <ac:spMkLst>
              <pc:docMk/>
              <pc:sldMasterMk cId="3899913027" sldId="2147485149"/>
              <pc:sldLayoutMk cId="1395236342" sldId="2147485197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28" v="3123"/>
            <ac:spMkLst>
              <pc:docMk/>
              <pc:sldMasterMk cId="3899913027" sldId="2147485149"/>
              <pc:sldLayoutMk cId="1395236342" sldId="2147485197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6.047" v="1523" actId="790"/>
            <ac:spMkLst>
              <pc:docMk/>
              <pc:sldMasterMk cId="3899913027" sldId="2147485149"/>
              <pc:sldLayoutMk cId="1395236342" sldId="2147485197"/>
              <ac:spMk id="11" creationId="{87C4DFC4-62BA-4C52-B36B-44A75684A81F}"/>
            </ac:spMkLst>
          </pc:spChg>
        </pc:sldLayoutChg>
      </pc:sldMasterChg>
      <pc:sldMasterChg chg="modSp del mod delSldLayout modSldLayout">
        <pc:chgData name="Alessio Terzani" userId="00a1495a-4b52-4cff-b33c-09254933c8d8" providerId="ADAL" clId="{35593DFE-1E23-4715-8449-BB2FFC1B3E4E}" dt="2024-11-12T13:59:32.986" v="3647" actId="47"/>
        <pc:sldMasterMkLst>
          <pc:docMk/>
          <pc:sldMasterMk cId="2097171263" sldId="2147485198"/>
        </pc:sldMasterMkLst>
        <pc:spChg chg="mod">
          <ac:chgData name="Alessio Terzani" userId="00a1495a-4b52-4cff-b33c-09254933c8d8" providerId="ADAL" clId="{35593DFE-1E23-4715-8449-BB2FFC1B3E4E}" dt="2024-11-12T13:56:07.853" v="2376" actId="790"/>
          <ac:spMkLst>
            <pc:docMk/>
            <pc:sldMasterMk cId="2097171263" sldId="2147485198"/>
            <ac:spMk id="8" creationId="{483145CE-A2DE-4236-A4F9-8AE088671CA5}"/>
          </ac:spMkLst>
        </pc:spChg>
        <pc:spChg chg="mod">
          <ac:chgData name="Alessio Terzani" userId="00a1495a-4b52-4cff-b33c-09254933c8d8" providerId="ADAL" clId="{35593DFE-1E23-4715-8449-BB2FFC1B3E4E}" dt="2024-11-12T13:56:07.837" v="2375" actId="790"/>
          <ac:spMkLst>
            <pc:docMk/>
            <pc:sldMasterMk cId="2097171263" sldId="2147485198"/>
            <ac:spMk id="21506" creationId="{00000000-0000-0000-0000-000000000000}"/>
          </ac:spMkLst>
        </pc:sp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841915289" sldId="2147485199"/>
          </pc:sldLayoutMkLst>
          <pc:spChg chg="mod">
            <ac:chgData name="Alessio Terzani" userId="00a1495a-4b52-4cff-b33c-09254933c8d8" providerId="ADAL" clId="{35593DFE-1E23-4715-8449-BB2FFC1B3E4E}" dt="2024-11-12T13:56:06.061" v="1527" actId="790"/>
            <ac:spMkLst>
              <pc:docMk/>
              <pc:sldMasterMk cId="2097171263" sldId="2147485198"/>
              <pc:sldLayoutMk cId="841915289" sldId="2147485199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38" v="3126"/>
            <ac:spMkLst>
              <pc:docMk/>
              <pc:sldMasterMk cId="2097171263" sldId="2147485198"/>
              <pc:sldLayoutMk cId="841915289" sldId="2147485199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6.061" v="1531" actId="790"/>
            <ac:spMkLst>
              <pc:docMk/>
              <pc:sldMasterMk cId="2097171263" sldId="2147485198"/>
              <pc:sldLayoutMk cId="841915289" sldId="2147485199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6.047" v="1524" actId="790"/>
            <ac:spMkLst>
              <pc:docMk/>
              <pc:sldMasterMk cId="2097171263" sldId="2147485198"/>
              <pc:sldLayoutMk cId="841915289" sldId="2147485199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6.061" v="1528" actId="790"/>
            <ac:spMkLst>
              <pc:docMk/>
              <pc:sldMasterMk cId="2097171263" sldId="2147485198"/>
              <pc:sldLayoutMk cId="841915289" sldId="2147485199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61" v="1529" actId="790"/>
            <ac:spMkLst>
              <pc:docMk/>
              <pc:sldMasterMk cId="2097171263" sldId="2147485198"/>
              <pc:sldLayoutMk cId="841915289" sldId="2147485199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61" v="1526" actId="790"/>
            <ac:spMkLst>
              <pc:docMk/>
              <pc:sldMasterMk cId="2097171263" sldId="2147485198"/>
              <pc:sldLayoutMk cId="841915289" sldId="2147485199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61" v="1525" actId="790"/>
            <ac:spMkLst>
              <pc:docMk/>
              <pc:sldMasterMk cId="2097171263" sldId="2147485198"/>
              <pc:sldLayoutMk cId="841915289" sldId="2147485199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720016312" sldId="2147485200"/>
          </pc:sldLayoutMkLst>
          <pc:spChg chg="mod">
            <ac:chgData name="Alessio Terzani" userId="00a1495a-4b52-4cff-b33c-09254933c8d8" providerId="ADAL" clId="{35593DFE-1E23-4715-8449-BB2FFC1B3E4E}" dt="2024-11-12T13:56:06.077" v="1535" actId="790"/>
            <ac:spMkLst>
              <pc:docMk/>
              <pc:sldMasterMk cId="2097171263" sldId="2147485198"/>
              <pc:sldLayoutMk cId="720016312" sldId="2147485200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6.077" v="1536" actId="790"/>
            <ac:spMkLst>
              <pc:docMk/>
              <pc:sldMasterMk cId="2097171263" sldId="2147485198"/>
              <pc:sldLayoutMk cId="720016312" sldId="2147485200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6.077" v="1537" actId="790"/>
            <ac:spMkLst>
              <pc:docMk/>
              <pc:sldMasterMk cId="2097171263" sldId="2147485198"/>
              <pc:sldLayoutMk cId="720016312" sldId="2147485200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12T13:56:09.447" v="3129"/>
            <ac:spMkLst>
              <pc:docMk/>
              <pc:sldMasterMk cId="2097171263" sldId="2147485198"/>
              <pc:sldLayoutMk cId="720016312" sldId="2147485200"/>
              <ac:spMk id="14" creationId="{89DFBA61-B916-44BD-A1D9-F41D32B7BCB6}"/>
            </ac:spMkLst>
          </pc:spChg>
          <pc:spChg chg="mod">
            <ac:chgData name="Alessio Terzani" userId="00a1495a-4b52-4cff-b33c-09254933c8d8" providerId="ADAL" clId="{35593DFE-1E23-4715-8449-BB2FFC1B3E4E}" dt="2024-11-12T13:56:06.077" v="1539" actId="790"/>
            <ac:spMkLst>
              <pc:docMk/>
              <pc:sldMasterMk cId="2097171263" sldId="2147485198"/>
              <pc:sldLayoutMk cId="720016312" sldId="2147485200"/>
              <ac:spMk id="15" creationId="{27FCDB26-E6AD-44EC-BD53-56F02C5E322F}"/>
            </ac:spMkLst>
          </pc:spChg>
          <pc:spChg chg="mod">
            <ac:chgData name="Alessio Terzani" userId="00a1495a-4b52-4cff-b33c-09254933c8d8" providerId="ADAL" clId="{35593DFE-1E23-4715-8449-BB2FFC1B3E4E}" dt="2024-11-12T13:56:06.061" v="1532" actId="790"/>
            <ac:spMkLst>
              <pc:docMk/>
              <pc:sldMasterMk cId="2097171263" sldId="2147485198"/>
              <pc:sldLayoutMk cId="720016312" sldId="2147485200"/>
              <ac:spMk id="16" creationId="{4CCEC097-FFF5-42B5-861E-569EAABCFEFB}"/>
            </ac:spMkLst>
          </pc:spChg>
          <pc:spChg chg="mod">
            <ac:chgData name="Alessio Terzani" userId="00a1495a-4b52-4cff-b33c-09254933c8d8" providerId="ADAL" clId="{35593DFE-1E23-4715-8449-BB2FFC1B3E4E}" dt="2024-11-12T13:56:06.077" v="1534" actId="790"/>
            <ac:spMkLst>
              <pc:docMk/>
              <pc:sldMasterMk cId="2097171263" sldId="2147485198"/>
              <pc:sldLayoutMk cId="720016312" sldId="2147485200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077" v="1533" actId="790"/>
            <ac:spMkLst>
              <pc:docMk/>
              <pc:sldMasterMk cId="2097171263" sldId="2147485198"/>
              <pc:sldLayoutMk cId="720016312" sldId="2147485200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983375923" sldId="2147485201"/>
          </pc:sldLayoutMkLst>
          <pc:spChg chg="mod">
            <ac:chgData name="Alessio Terzani" userId="00a1495a-4b52-4cff-b33c-09254933c8d8" providerId="ADAL" clId="{35593DFE-1E23-4715-8449-BB2FFC1B3E4E}" dt="2024-11-12T13:56:06.077" v="1540" actId="790"/>
            <ac:spMkLst>
              <pc:docMk/>
              <pc:sldMasterMk cId="2097171263" sldId="2147485198"/>
              <pc:sldLayoutMk cId="2983375923" sldId="2147485201"/>
              <ac:spMk id="6" creationId="{0B84C4A2-9E83-4451-8F6C-F4FA7B70C700}"/>
            </ac:spMkLst>
          </pc:spChg>
          <pc:spChg chg="mod">
            <ac:chgData name="Alessio Terzani" userId="00a1495a-4b52-4cff-b33c-09254933c8d8" providerId="ADAL" clId="{35593DFE-1E23-4715-8449-BB2FFC1B3E4E}" dt="2024-11-12T13:56:09.449" v="3132"/>
            <ac:spMkLst>
              <pc:docMk/>
              <pc:sldMasterMk cId="2097171263" sldId="2147485198"/>
              <pc:sldLayoutMk cId="2983375923" sldId="2147485201"/>
              <ac:spMk id="7" creationId="{3AD885ED-EA58-419A-BC0B-F06CF9659422}"/>
            </ac:spMkLst>
          </pc:spChg>
          <pc:spChg chg="mod">
            <ac:chgData name="Alessio Terzani" userId="00a1495a-4b52-4cff-b33c-09254933c8d8" providerId="ADAL" clId="{35593DFE-1E23-4715-8449-BB2FFC1B3E4E}" dt="2024-11-12T13:56:06.077" v="1541" actId="790"/>
            <ac:spMkLst>
              <pc:docMk/>
              <pc:sldMasterMk cId="2097171263" sldId="2147485198"/>
              <pc:sldLayoutMk cId="2983375923" sldId="2147485201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6.093" v="1542" actId="790"/>
            <ac:spMkLst>
              <pc:docMk/>
              <pc:sldMasterMk cId="2097171263" sldId="2147485198"/>
              <pc:sldLayoutMk cId="2983375923" sldId="2147485201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6.097" v="1544" actId="790"/>
            <ac:spMkLst>
              <pc:docMk/>
              <pc:sldMasterMk cId="2097171263" sldId="2147485198"/>
              <pc:sldLayoutMk cId="2983375923" sldId="2147485201"/>
              <ac:spMk id="13" creationId="{417661C0-2F80-41FC-8827-508BB33F923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223058213" sldId="2147485202"/>
          </pc:sldLayoutMkLst>
          <pc:spChg chg="mod">
            <ac:chgData name="Alessio Terzani" userId="00a1495a-4b52-4cff-b33c-09254933c8d8" providerId="ADAL" clId="{35593DFE-1E23-4715-8449-BB2FFC1B3E4E}" dt="2024-11-12T13:56:09.457" v="3135"/>
            <ac:spMkLst>
              <pc:docMk/>
              <pc:sldMasterMk cId="2097171263" sldId="2147485198"/>
              <pc:sldLayoutMk cId="4223058213" sldId="2147485202"/>
              <ac:spMk id="8" creationId="{866A1512-27D5-4CA8-94C5-10E56C30705D}"/>
            </ac:spMkLst>
          </pc:spChg>
          <pc:spChg chg="mod">
            <ac:chgData name="Alessio Terzani" userId="00a1495a-4b52-4cff-b33c-09254933c8d8" providerId="ADAL" clId="{35593DFE-1E23-4715-8449-BB2FFC1B3E4E}" dt="2024-11-12T13:56:06.097" v="1546" actId="790"/>
            <ac:spMkLst>
              <pc:docMk/>
              <pc:sldMasterMk cId="2097171263" sldId="2147485198"/>
              <pc:sldLayoutMk cId="4223058213" sldId="2147485202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6.097" v="1547" actId="790"/>
            <ac:spMkLst>
              <pc:docMk/>
              <pc:sldMasterMk cId="2097171263" sldId="2147485198"/>
              <pc:sldLayoutMk cId="4223058213" sldId="2147485202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6.097" v="1549" actId="790"/>
            <ac:spMkLst>
              <pc:docMk/>
              <pc:sldMasterMk cId="2097171263" sldId="2147485198"/>
              <pc:sldLayoutMk cId="4223058213" sldId="2147485202"/>
              <ac:spMk id="11" creationId="{30276571-778A-43C8-820D-4E055433343F}"/>
            </ac:spMkLst>
          </pc:spChg>
          <pc:spChg chg="mod">
            <ac:chgData name="Alessio Terzani" userId="00a1495a-4b52-4cff-b33c-09254933c8d8" providerId="ADAL" clId="{35593DFE-1E23-4715-8449-BB2FFC1B3E4E}" dt="2024-11-12T13:56:06.097" v="1545" actId="790"/>
            <ac:spMkLst>
              <pc:docMk/>
              <pc:sldMasterMk cId="2097171263" sldId="2147485198"/>
              <pc:sldLayoutMk cId="4223058213" sldId="2147485202"/>
              <ac:spMk id="12" creationId="{8F2554F4-437E-411D-B2B2-6A58D585809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67736172" sldId="2147485203"/>
          </pc:sldLayoutMkLst>
          <pc:spChg chg="mod">
            <ac:chgData name="Alessio Terzani" userId="00a1495a-4b52-4cff-b33c-09254933c8d8" providerId="ADAL" clId="{35593DFE-1E23-4715-8449-BB2FFC1B3E4E}" dt="2024-11-12T13:56:06.113" v="1550" actId="790"/>
            <ac:spMkLst>
              <pc:docMk/>
              <pc:sldMasterMk cId="2097171263" sldId="2147485198"/>
              <pc:sldLayoutMk cId="67736172" sldId="214748520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59" v="3138"/>
            <ac:spMkLst>
              <pc:docMk/>
              <pc:sldMasterMk cId="2097171263" sldId="2147485198"/>
              <pc:sldLayoutMk cId="67736172" sldId="2147485203"/>
              <ac:spMk id="7" creationId="{F4D3A834-11EE-4BDF-A704-0BF0873EFBA3}"/>
            </ac:spMkLst>
          </pc:spChg>
          <pc:spChg chg="mod">
            <ac:chgData name="Alessio Terzani" userId="00a1495a-4b52-4cff-b33c-09254933c8d8" providerId="ADAL" clId="{35593DFE-1E23-4715-8449-BB2FFC1B3E4E}" dt="2024-11-12T13:56:06.113" v="1554" actId="790"/>
            <ac:spMkLst>
              <pc:docMk/>
              <pc:sldMasterMk cId="2097171263" sldId="2147485198"/>
              <pc:sldLayoutMk cId="67736172" sldId="2147485203"/>
              <ac:spMk id="8" creationId="{B0BFCB65-C4A0-4777-AB6F-CDDDEBA7BAEE}"/>
            </ac:spMkLst>
          </pc:spChg>
          <pc:spChg chg="mod">
            <ac:chgData name="Alessio Terzani" userId="00a1495a-4b52-4cff-b33c-09254933c8d8" providerId="ADAL" clId="{35593DFE-1E23-4715-8449-BB2FFC1B3E4E}" dt="2024-11-12T13:56:06.113" v="1551" actId="790"/>
            <ac:spMkLst>
              <pc:docMk/>
              <pc:sldMasterMk cId="2097171263" sldId="2147485198"/>
              <pc:sldLayoutMk cId="67736172" sldId="2147485203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6.113" v="1552" actId="790"/>
            <ac:spMkLst>
              <pc:docMk/>
              <pc:sldMasterMk cId="2097171263" sldId="2147485198"/>
              <pc:sldLayoutMk cId="67736172" sldId="2147485203"/>
              <ac:spMk id="12" creationId="{A60848B0-180A-4C02-A8B3-E172AF538B6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653618129" sldId="2147485204"/>
          </pc:sldLayoutMkLst>
          <pc:spChg chg="mod">
            <ac:chgData name="Alessio Terzani" userId="00a1495a-4b52-4cff-b33c-09254933c8d8" providerId="ADAL" clId="{35593DFE-1E23-4715-8449-BB2FFC1B3E4E}" dt="2024-11-12T13:56:06.113" v="1555"/>
            <ac:spMkLst>
              <pc:docMk/>
              <pc:sldMasterMk cId="2097171263" sldId="2147485198"/>
              <pc:sldLayoutMk cId="1653618129" sldId="214748520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70" v="3141"/>
            <ac:spMkLst>
              <pc:docMk/>
              <pc:sldMasterMk cId="2097171263" sldId="2147485198"/>
              <pc:sldLayoutMk cId="1653618129" sldId="2147485204"/>
              <ac:spMk id="7" creationId="{A51D0608-0A57-43BF-AD18-8DFD8B5D249B}"/>
            </ac:spMkLst>
          </pc:spChg>
          <pc:spChg chg="mod">
            <ac:chgData name="Alessio Terzani" userId="00a1495a-4b52-4cff-b33c-09254933c8d8" providerId="ADAL" clId="{35593DFE-1E23-4715-8449-BB2FFC1B3E4E}" dt="2024-11-12T13:56:06.129" v="1559" actId="790"/>
            <ac:spMkLst>
              <pc:docMk/>
              <pc:sldMasterMk cId="2097171263" sldId="2147485198"/>
              <pc:sldLayoutMk cId="1653618129" sldId="2147485204"/>
              <ac:spMk id="8" creationId="{E1090122-906E-44AF-A054-14B12CB245F6}"/>
            </ac:spMkLst>
          </pc:spChg>
          <pc:spChg chg="mod">
            <ac:chgData name="Alessio Terzani" userId="00a1495a-4b52-4cff-b33c-09254933c8d8" providerId="ADAL" clId="{35593DFE-1E23-4715-8449-BB2FFC1B3E4E}" dt="2024-11-12T13:56:06.113" v="1556" actId="790"/>
            <ac:spMkLst>
              <pc:docMk/>
              <pc:sldMasterMk cId="2097171263" sldId="2147485198"/>
              <pc:sldLayoutMk cId="1653618129" sldId="2147485204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6.129" v="1557" actId="790"/>
            <ac:spMkLst>
              <pc:docMk/>
              <pc:sldMasterMk cId="2097171263" sldId="2147485198"/>
              <pc:sldLayoutMk cId="1653618129" sldId="2147485204"/>
              <ac:spMk id="11" creationId="{3AECA499-20B0-4F79-85A2-1C9D1BFBB0C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632250656" sldId="2147485205"/>
          </pc:sldLayoutMkLst>
          <pc:spChg chg="mod">
            <ac:chgData name="Alessio Terzani" userId="00a1495a-4b52-4cff-b33c-09254933c8d8" providerId="ADAL" clId="{35593DFE-1E23-4715-8449-BB2FFC1B3E4E}" dt="2024-11-12T13:56:06.129" v="1560" actId="790"/>
            <ac:spMkLst>
              <pc:docMk/>
              <pc:sldMasterMk cId="2097171263" sldId="2147485198"/>
              <pc:sldLayoutMk cId="2632250656" sldId="214748520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70" v="3144"/>
            <ac:spMkLst>
              <pc:docMk/>
              <pc:sldMasterMk cId="2097171263" sldId="2147485198"/>
              <pc:sldLayoutMk cId="2632250656" sldId="2147485205"/>
              <ac:spMk id="7" creationId="{89A384A6-2ED7-4C73-9166-564C827C9CC4}"/>
            </ac:spMkLst>
          </pc:spChg>
          <pc:spChg chg="mod">
            <ac:chgData name="Alessio Terzani" userId="00a1495a-4b52-4cff-b33c-09254933c8d8" providerId="ADAL" clId="{35593DFE-1E23-4715-8449-BB2FFC1B3E4E}" dt="2024-11-12T13:56:06.129" v="1564" actId="790"/>
            <ac:spMkLst>
              <pc:docMk/>
              <pc:sldMasterMk cId="2097171263" sldId="2147485198"/>
              <pc:sldLayoutMk cId="2632250656" sldId="2147485205"/>
              <ac:spMk id="8" creationId="{82C84FC9-A121-42A0-B02B-2C2E8358C2B7}"/>
            </ac:spMkLst>
          </pc:spChg>
          <pc:spChg chg="mod">
            <ac:chgData name="Alessio Terzani" userId="00a1495a-4b52-4cff-b33c-09254933c8d8" providerId="ADAL" clId="{35593DFE-1E23-4715-8449-BB2FFC1B3E4E}" dt="2024-11-12T13:56:06.129" v="1561" actId="790"/>
            <ac:spMkLst>
              <pc:docMk/>
              <pc:sldMasterMk cId="2097171263" sldId="2147485198"/>
              <pc:sldLayoutMk cId="2632250656" sldId="2147485205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6.129" v="1562" actId="790"/>
            <ac:spMkLst>
              <pc:docMk/>
              <pc:sldMasterMk cId="2097171263" sldId="2147485198"/>
              <pc:sldLayoutMk cId="2632250656" sldId="2147485205"/>
              <ac:spMk id="11" creationId="{0D3699C9-F9CA-4781-89C3-F0A901D1F1A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686033222" sldId="2147485206"/>
          </pc:sldLayoutMkLst>
          <pc:spChg chg="mod">
            <ac:chgData name="Alessio Terzani" userId="00a1495a-4b52-4cff-b33c-09254933c8d8" providerId="ADAL" clId="{35593DFE-1E23-4715-8449-BB2FFC1B3E4E}" dt="2024-11-12T13:56:06.144" v="1565" actId="790"/>
            <ac:spMkLst>
              <pc:docMk/>
              <pc:sldMasterMk cId="2097171263" sldId="2147485198"/>
              <pc:sldLayoutMk cId="2686033222" sldId="214748520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80" v="3147"/>
            <ac:spMkLst>
              <pc:docMk/>
              <pc:sldMasterMk cId="2097171263" sldId="2147485198"/>
              <pc:sldLayoutMk cId="2686033222" sldId="2147485206"/>
              <ac:spMk id="7" creationId="{88BB9017-2EBC-4916-882A-FAB5684DE9CF}"/>
            </ac:spMkLst>
          </pc:spChg>
          <pc:spChg chg="mod">
            <ac:chgData name="Alessio Terzani" userId="00a1495a-4b52-4cff-b33c-09254933c8d8" providerId="ADAL" clId="{35593DFE-1E23-4715-8449-BB2FFC1B3E4E}" dt="2024-11-12T13:56:06.144" v="1569" actId="790"/>
            <ac:spMkLst>
              <pc:docMk/>
              <pc:sldMasterMk cId="2097171263" sldId="2147485198"/>
              <pc:sldLayoutMk cId="2686033222" sldId="2147485206"/>
              <ac:spMk id="8" creationId="{E7F6A807-1479-4A4A-8685-DB8E37BEB19A}"/>
            </ac:spMkLst>
          </pc:spChg>
          <pc:spChg chg="mod">
            <ac:chgData name="Alessio Terzani" userId="00a1495a-4b52-4cff-b33c-09254933c8d8" providerId="ADAL" clId="{35593DFE-1E23-4715-8449-BB2FFC1B3E4E}" dt="2024-11-12T13:56:06.144" v="1566" actId="790"/>
            <ac:spMkLst>
              <pc:docMk/>
              <pc:sldMasterMk cId="2097171263" sldId="2147485198"/>
              <pc:sldLayoutMk cId="2686033222" sldId="2147485206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6.144" v="1567" actId="790"/>
            <ac:spMkLst>
              <pc:docMk/>
              <pc:sldMasterMk cId="2097171263" sldId="2147485198"/>
              <pc:sldLayoutMk cId="2686033222" sldId="2147485206"/>
              <ac:spMk id="11" creationId="{8561E9FC-533B-4891-A7E3-A3DDB1BD26F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18988920" sldId="2147485207"/>
          </pc:sldLayoutMkLst>
          <pc:spChg chg="mod">
            <ac:chgData name="Alessio Terzani" userId="00a1495a-4b52-4cff-b33c-09254933c8d8" providerId="ADAL" clId="{35593DFE-1E23-4715-8449-BB2FFC1B3E4E}" dt="2024-11-12T13:56:06.144" v="1570" actId="790"/>
            <ac:spMkLst>
              <pc:docMk/>
              <pc:sldMasterMk cId="2097171263" sldId="2147485198"/>
              <pc:sldLayoutMk cId="418988920" sldId="214748520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88" v="3150"/>
            <ac:spMkLst>
              <pc:docMk/>
              <pc:sldMasterMk cId="2097171263" sldId="2147485198"/>
              <pc:sldLayoutMk cId="418988920" sldId="2147485207"/>
              <ac:spMk id="7" creationId="{515DEFEB-D8FB-411D-89D1-C457BD4FE531}"/>
            </ac:spMkLst>
          </pc:spChg>
          <pc:spChg chg="mod">
            <ac:chgData name="Alessio Terzani" userId="00a1495a-4b52-4cff-b33c-09254933c8d8" providerId="ADAL" clId="{35593DFE-1E23-4715-8449-BB2FFC1B3E4E}" dt="2024-11-12T13:56:06.163" v="1574" actId="790"/>
            <ac:spMkLst>
              <pc:docMk/>
              <pc:sldMasterMk cId="2097171263" sldId="2147485198"/>
              <pc:sldLayoutMk cId="418988920" sldId="2147485207"/>
              <ac:spMk id="8" creationId="{3E2F9C47-A316-4B0F-8C2E-D42B253351EB}"/>
            </ac:spMkLst>
          </pc:spChg>
          <pc:spChg chg="mod">
            <ac:chgData name="Alessio Terzani" userId="00a1495a-4b52-4cff-b33c-09254933c8d8" providerId="ADAL" clId="{35593DFE-1E23-4715-8449-BB2FFC1B3E4E}" dt="2024-11-12T13:56:06.144" v="1571" actId="790"/>
            <ac:spMkLst>
              <pc:docMk/>
              <pc:sldMasterMk cId="2097171263" sldId="2147485198"/>
              <pc:sldLayoutMk cId="418988920" sldId="2147485207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6.144" v="1572" actId="790"/>
            <ac:spMkLst>
              <pc:docMk/>
              <pc:sldMasterMk cId="2097171263" sldId="2147485198"/>
              <pc:sldLayoutMk cId="418988920" sldId="2147485207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775128204" sldId="2147485208"/>
          </pc:sldLayoutMkLst>
          <pc:spChg chg="mod">
            <ac:chgData name="Alessio Terzani" userId="00a1495a-4b52-4cff-b33c-09254933c8d8" providerId="ADAL" clId="{35593DFE-1E23-4715-8449-BB2FFC1B3E4E}" dt="2024-11-12T13:56:06.163" v="1575" actId="790"/>
            <ac:spMkLst>
              <pc:docMk/>
              <pc:sldMasterMk cId="2097171263" sldId="2147485198"/>
              <pc:sldLayoutMk cId="1775128204" sldId="214748520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491" v="3153"/>
            <ac:spMkLst>
              <pc:docMk/>
              <pc:sldMasterMk cId="2097171263" sldId="2147485198"/>
              <pc:sldLayoutMk cId="1775128204" sldId="2147485208"/>
              <ac:spMk id="7" creationId="{E08DADFB-44CC-4810-9193-0C9F586CE666}"/>
            </ac:spMkLst>
          </pc:spChg>
          <pc:spChg chg="mod">
            <ac:chgData name="Alessio Terzani" userId="00a1495a-4b52-4cff-b33c-09254933c8d8" providerId="ADAL" clId="{35593DFE-1E23-4715-8449-BB2FFC1B3E4E}" dt="2024-11-12T13:56:06.173" v="1579" actId="790"/>
            <ac:spMkLst>
              <pc:docMk/>
              <pc:sldMasterMk cId="2097171263" sldId="2147485198"/>
              <pc:sldLayoutMk cId="1775128204" sldId="2147485208"/>
              <ac:spMk id="8" creationId="{B20F1184-2943-4F17-9C57-995EA2003751}"/>
            </ac:spMkLst>
          </pc:spChg>
          <pc:spChg chg="mod">
            <ac:chgData name="Alessio Terzani" userId="00a1495a-4b52-4cff-b33c-09254933c8d8" providerId="ADAL" clId="{35593DFE-1E23-4715-8449-BB2FFC1B3E4E}" dt="2024-11-12T13:56:06.163" v="1576" actId="790"/>
            <ac:spMkLst>
              <pc:docMk/>
              <pc:sldMasterMk cId="2097171263" sldId="2147485198"/>
              <pc:sldLayoutMk cId="1775128204" sldId="2147485208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6.163" v="1577" actId="790"/>
            <ac:spMkLst>
              <pc:docMk/>
              <pc:sldMasterMk cId="2097171263" sldId="2147485198"/>
              <pc:sldLayoutMk cId="1775128204" sldId="2147485208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682419011" sldId="2147485209"/>
          </pc:sldLayoutMkLst>
          <pc:spChg chg="mod">
            <ac:chgData name="Alessio Terzani" userId="00a1495a-4b52-4cff-b33c-09254933c8d8" providerId="ADAL" clId="{35593DFE-1E23-4715-8449-BB2FFC1B3E4E}" dt="2024-11-12T13:56:09.501" v="3156"/>
            <ac:spMkLst>
              <pc:docMk/>
              <pc:sldMasterMk cId="2097171263" sldId="2147485198"/>
              <pc:sldLayoutMk cId="682419011" sldId="2147485209"/>
              <ac:spMk id="4" creationId="{7AB1CD1C-AD0D-4C0E-8012-BDF9F1E4C38B}"/>
            </ac:spMkLst>
          </pc:spChg>
          <pc:spChg chg="mod">
            <ac:chgData name="Alessio Terzani" userId="00a1495a-4b52-4cff-b33c-09254933c8d8" providerId="ADAL" clId="{35593DFE-1E23-4715-8449-BB2FFC1B3E4E}" dt="2024-11-12T13:56:06.181" v="1583" actId="790"/>
            <ac:spMkLst>
              <pc:docMk/>
              <pc:sldMasterMk cId="2097171263" sldId="2147485198"/>
              <pc:sldLayoutMk cId="682419011" sldId="2147485209"/>
              <ac:spMk id="5" creationId="{280FD398-9480-44AE-B01C-23BDC7D4B6B7}"/>
            </ac:spMkLst>
          </pc:spChg>
          <pc:spChg chg="mod">
            <ac:chgData name="Alessio Terzani" userId="00a1495a-4b52-4cff-b33c-09254933c8d8" providerId="ADAL" clId="{35593DFE-1E23-4715-8449-BB2FFC1B3E4E}" dt="2024-11-12T13:56:06.173" v="1580" actId="790"/>
            <ac:spMkLst>
              <pc:docMk/>
              <pc:sldMasterMk cId="2097171263" sldId="2147485198"/>
              <pc:sldLayoutMk cId="682419011" sldId="2147485209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6.173" v="1581" actId="790"/>
            <ac:spMkLst>
              <pc:docMk/>
              <pc:sldMasterMk cId="2097171263" sldId="2147485198"/>
              <pc:sldLayoutMk cId="682419011" sldId="2147485209"/>
              <ac:spMk id="10" creationId="{ED5DEA0B-CF0D-4EE6-B6A8-90BAF3DE8AF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758824687" sldId="2147485210"/>
          </pc:sldLayoutMkLst>
          <pc:spChg chg="mod">
            <ac:chgData name="Alessio Terzani" userId="00a1495a-4b52-4cff-b33c-09254933c8d8" providerId="ADAL" clId="{35593DFE-1E23-4715-8449-BB2FFC1B3E4E}" dt="2024-11-12T13:56:09.510" v="3159"/>
            <ac:spMkLst>
              <pc:docMk/>
              <pc:sldMasterMk cId="2097171263" sldId="2147485198"/>
              <pc:sldLayoutMk cId="3758824687" sldId="2147485210"/>
              <ac:spMk id="3" creationId="{76D5DBE1-F5A0-4F54-BCB1-8A4278408056}"/>
            </ac:spMkLst>
          </pc:spChg>
          <pc:spChg chg="mod">
            <ac:chgData name="Alessio Terzani" userId="00a1495a-4b52-4cff-b33c-09254933c8d8" providerId="ADAL" clId="{35593DFE-1E23-4715-8449-BB2FFC1B3E4E}" dt="2024-11-12T13:56:06.184" v="1586" actId="790"/>
            <ac:spMkLst>
              <pc:docMk/>
              <pc:sldMasterMk cId="2097171263" sldId="2147485198"/>
              <pc:sldLayoutMk cId="3758824687" sldId="2147485210"/>
              <ac:spMk id="4" creationId="{EBCE69E9-15BF-463F-B5D4-3C1F6E9F6B53}"/>
            </ac:spMkLst>
          </pc:spChg>
          <pc:spChg chg="mod">
            <ac:chgData name="Alessio Terzani" userId="00a1495a-4b52-4cff-b33c-09254933c8d8" providerId="ADAL" clId="{35593DFE-1E23-4715-8449-BB2FFC1B3E4E}" dt="2024-11-12T13:56:06.184" v="1584" actId="790"/>
            <ac:spMkLst>
              <pc:docMk/>
              <pc:sldMasterMk cId="2097171263" sldId="2147485198"/>
              <pc:sldLayoutMk cId="3758824687" sldId="2147485210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304200867" sldId="2147485211"/>
          </pc:sldLayoutMkLst>
          <pc:spChg chg="mod">
            <ac:chgData name="Alessio Terzani" userId="00a1495a-4b52-4cff-b33c-09254933c8d8" providerId="ADAL" clId="{35593DFE-1E23-4715-8449-BB2FFC1B3E4E}" dt="2024-11-12T13:56:09.512" v="3162"/>
            <ac:spMkLst>
              <pc:docMk/>
              <pc:sldMasterMk cId="2097171263" sldId="2147485198"/>
              <pc:sldLayoutMk cId="2304200867" sldId="2147485211"/>
              <ac:spMk id="2" creationId="{69F42FFA-3DFB-4DB2-A942-F02200203C82}"/>
            </ac:spMkLst>
          </pc:spChg>
          <pc:spChg chg="mod">
            <ac:chgData name="Alessio Terzani" userId="00a1495a-4b52-4cff-b33c-09254933c8d8" providerId="ADAL" clId="{35593DFE-1E23-4715-8449-BB2FFC1B3E4E}" dt="2024-11-12T13:56:06.192" v="1588" actId="790"/>
            <ac:spMkLst>
              <pc:docMk/>
              <pc:sldMasterMk cId="2097171263" sldId="2147485198"/>
              <pc:sldLayoutMk cId="2304200867" sldId="2147485211"/>
              <ac:spMk id="3" creationId="{1B42E3D4-F1BA-4FA4-8629-042A5D955B2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88673382" sldId="2147485212"/>
          </pc:sldLayoutMkLst>
          <pc:spChg chg="mod">
            <ac:chgData name="Alessio Terzani" userId="00a1495a-4b52-4cff-b33c-09254933c8d8" providerId="ADAL" clId="{35593DFE-1E23-4715-8449-BB2FFC1B3E4E}" dt="2024-11-12T13:56:09.522" v="3165"/>
            <ac:spMkLst>
              <pc:docMk/>
              <pc:sldMasterMk cId="2097171263" sldId="2147485198"/>
              <pc:sldLayoutMk cId="388673382" sldId="2147485212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6.194" v="1589" actId="790"/>
            <ac:spMkLst>
              <pc:docMk/>
              <pc:sldMasterMk cId="2097171263" sldId="2147485198"/>
              <pc:sldLayoutMk cId="388673382" sldId="214748521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194" v="1591" actId="790"/>
            <ac:spMkLst>
              <pc:docMk/>
              <pc:sldMasterMk cId="2097171263" sldId="2147485198"/>
              <pc:sldLayoutMk cId="388673382" sldId="2147485212"/>
              <ac:spMk id="5" creationId="{CA0A38D4-B093-4CE6-9935-648A137BFE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691124281" sldId="2147485213"/>
          </pc:sldLayoutMkLst>
          <pc:spChg chg="mod">
            <ac:chgData name="Alessio Terzani" userId="00a1495a-4b52-4cff-b33c-09254933c8d8" providerId="ADAL" clId="{35593DFE-1E23-4715-8449-BB2FFC1B3E4E}" dt="2024-11-12T13:56:06.194" v="1592" actId="790"/>
            <ac:spMkLst>
              <pc:docMk/>
              <pc:sldMasterMk cId="2097171263" sldId="2147485198"/>
              <pc:sldLayoutMk cId="2691124281" sldId="2147485213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202" v="1593" actId="790"/>
            <ac:spMkLst>
              <pc:docMk/>
              <pc:sldMasterMk cId="2097171263" sldId="2147485198"/>
              <pc:sldLayoutMk cId="2691124281" sldId="214748521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532" v="3168"/>
            <ac:spMkLst>
              <pc:docMk/>
              <pc:sldMasterMk cId="2097171263" sldId="2147485198"/>
              <pc:sldLayoutMk cId="2691124281" sldId="2147485213"/>
              <ac:spMk id="5" creationId="{56BFCB29-C939-4442-981C-DE6A97866D13}"/>
            </ac:spMkLst>
          </pc:spChg>
          <pc:spChg chg="mod">
            <ac:chgData name="Alessio Terzani" userId="00a1495a-4b52-4cff-b33c-09254933c8d8" providerId="ADAL" clId="{35593DFE-1E23-4715-8449-BB2FFC1B3E4E}" dt="2024-11-12T13:56:06.204" v="1595" actId="790"/>
            <ac:spMkLst>
              <pc:docMk/>
              <pc:sldMasterMk cId="2097171263" sldId="2147485198"/>
              <pc:sldLayoutMk cId="2691124281" sldId="2147485213"/>
              <ac:spMk id="7" creationId="{CDFB9A14-FAD3-478A-957D-C7B532F6669C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20124150" sldId="2147485214"/>
          </pc:sldLayoutMkLst>
          <pc:spChg chg="mod">
            <ac:chgData name="Alessio Terzani" userId="00a1495a-4b52-4cff-b33c-09254933c8d8" providerId="ADAL" clId="{35593DFE-1E23-4715-8449-BB2FFC1B3E4E}" dt="2024-11-12T13:56:06.204" v="1596" actId="790"/>
            <ac:spMkLst>
              <pc:docMk/>
              <pc:sldMasterMk cId="2097171263" sldId="2147485198"/>
              <pc:sldLayoutMk cId="320124150" sldId="2147485214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204" v="1597" actId="790"/>
            <ac:spMkLst>
              <pc:docMk/>
              <pc:sldMasterMk cId="2097171263" sldId="2147485198"/>
              <pc:sldLayoutMk cId="320124150" sldId="214748521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532" v="3171"/>
            <ac:spMkLst>
              <pc:docMk/>
              <pc:sldMasterMk cId="2097171263" sldId="2147485198"/>
              <pc:sldLayoutMk cId="320124150" sldId="2147485214"/>
              <ac:spMk id="5" creationId="{D4262351-4A54-4EAA-990E-D909E1CAD758}"/>
            </ac:spMkLst>
          </pc:spChg>
          <pc:spChg chg="mod">
            <ac:chgData name="Alessio Terzani" userId="00a1495a-4b52-4cff-b33c-09254933c8d8" providerId="ADAL" clId="{35593DFE-1E23-4715-8449-BB2FFC1B3E4E}" dt="2024-11-12T13:56:06.204" v="1599" actId="790"/>
            <ac:spMkLst>
              <pc:docMk/>
              <pc:sldMasterMk cId="2097171263" sldId="2147485198"/>
              <pc:sldLayoutMk cId="320124150" sldId="2147485214"/>
              <ac:spMk id="7" creationId="{26AD250A-4DBC-40DE-AFFC-E7624FE87538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986848542" sldId="2147485215"/>
          </pc:sldLayoutMkLst>
          <pc:spChg chg="mod">
            <ac:chgData name="Alessio Terzani" userId="00a1495a-4b52-4cff-b33c-09254933c8d8" providerId="ADAL" clId="{35593DFE-1E23-4715-8449-BB2FFC1B3E4E}" dt="2024-11-12T13:56:06.212" v="1600" actId="790"/>
            <ac:spMkLst>
              <pc:docMk/>
              <pc:sldMasterMk cId="2097171263" sldId="2147485198"/>
              <pc:sldLayoutMk cId="2986848542" sldId="2147485215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214" v="1601" actId="790"/>
            <ac:spMkLst>
              <pc:docMk/>
              <pc:sldMasterMk cId="2097171263" sldId="2147485198"/>
              <pc:sldLayoutMk cId="2986848542" sldId="214748521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543" v="3174"/>
            <ac:spMkLst>
              <pc:docMk/>
              <pc:sldMasterMk cId="2097171263" sldId="2147485198"/>
              <pc:sldLayoutMk cId="2986848542" sldId="2147485215"/>
              <ac:spMk id="5" creationId="{128B6DA1-0170-4C5B-ABCB-83F1E4B0ECBB}"/>
            </ac:spMkLst>
          </pc:spChg>
          <pc:spChg chg="mod">
            <ac:chgData name="Alessio Terzani" userId="00a1495a-4b52-4cff-b33c-09254933c8d8" providerId="ADAL" clId="{35593DFE-1E23-4715-8449-BB2FFC1B3E4E}" dt="2024-11-12T13:56:06.214" v="1603" actId="790"/>
            <ac:spMkLst>
              <pc:docMk/>
              <pc:sldMasterMk cId="2097171263" sldId="2147485198"/>
              <pc:sldLayoutMk cId="2986848542" sldId="2147485215"/>
              <ac:spMk id="7" creationId="{1DDC2944-9064-423F-8989-C84E9A8FA79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672657337" sldId="2147485216"/>
          </pc:sldLayoutMkLst>
          <pc:spChg chg="mod">
            <ac:chgData name="Alessio Terzani" userId="00a1495a-4b52-4cff-b33c-09254933c8d8" providerId="ADAL" clId="{35593DFE-1E23-4715-8449-BB2FFC1B3E4E}" dt="2024-11-12T13:56:06.214" v="1604" actId="790"/>
            <ac:spMkLst>
              <pc:docMk/>
              <pc:sldMasterMk cId="2097171263" sldId="2147485198"/>
              <pc:sldLayoutMk cId="2672657337" sldId="2147485216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214" v="1605" actId="790"/>
            <ac:spMkLst>
              <pc:docMk/>
              <pc:sldMasterMk cId="2097171263" sldId="2147485198"/>
              <pc:sldLayoutMk cId="2672657337" sldId="214748521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553" v="3177"/>
            <ac:spMkLst>
              <pc:docMk/>
              <pc:sldMasterMk cId="2097171263" sldId="2147485198"/>
              <pc:sldLayoutMk cId="2672657337" sldId="2147485216"/>
              <ac:spMk id="5" creationId="{8F93BC53-EE81-4467-94F1-401BB6631310}"/>
            </ac:spMkLst>
          </pc:spChg>
          <pc:spChg chg="mod">
            <ac:chgData name="Alessio Terzani" userId="00a1495a-4b52-4cff-b33c-09254933c8d8" providerId="ADAL" clId="{35593DFE-1E23-4715-8449-BB2FFC1B3E4E}" dt="2024-11-12T13:56:06.224" v="1607" actId="790"/>
            <ac:spMkLst>
              <pc:docMk/>
              <pc:sldMasterMk cId="2097171263" sldId="2147485198"/>
              <pc:sldLayoutMk cId="2672657337" sldId="2147485216"/>
              <ac:spMk id="7" creationId="{28FE6F9E-68CB-4EDC-92EF-E3371EEA23D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758772417" sldId="2147485217"/>
          </pc:sldLayoutMkLst>
          <pc:spChg chg="mod">
            <ac:chgData name="Alessio Terzani" userId="00a1495a-4b52-4cff-b33c-09254933c8d8" providerId="ADAL" clId="{35593DFE-1E23-4715-8449-BB2FFC1B3E4E}" dt="2024-11-12T13:56:06.224" v="1608" actId="790"/>
            <ac:spMkLst>
              <pc:docMk/>
              <pc:sldMasterMk cId="2097171263" sldId="2147485198"/>
              <pc:sldLayoutMk cId="758772417" sldId="2147485217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224" v="1609" actId="790"/>
            <ac:spMkLst>
              <pc:docMk/>
              <pc:sldMasterMk cId="2097171263" sldId="2147485198"/>
              <pc:sldLayoutMk cId="758772417" sldId="214748521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553" v="3180"/>
            <ac:spMkLst>
              <pc:docMk/>
              <pc:sldMasterMk cId="2097171263" sldId="2147485198"/>
              <pc:sldLayoutMk cId="758772417" sldId="2147485217"/>
              <ac:spMk id="5" creationId="{064BC3BB-EB1F-4C03-845A-197D7CB3D7FF}"/>
            </ac:spMkLst>
          </pc:spChg>
          <pc:spChg chg="mod">
            <ac:chgData name="Alessio Terzani" userId="00a1495a-4b52-4cff-b33c-09254933c8d8" providerId="ADAL" clId="{35593DFE-1E23-4715-8449-BB2FFC1B3E4E}" dt="2024-11-12T13:56:06.224" v="1611" actId="790"/>
            <ac:spMkLst>
              <pc:docMk/>
              <pc:sldMasterMk cId="2097171263" sldId="2147485198"/>
              <pc:sldLayoutMk cId="758772417" sldId="2147485217"/>
              <ac:spMk id="7" creationId="{10F60CD3-0F2D-42D6-B39D-C861213831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053053555" sldId="2147485218"/>
          </pc:sldLayoutMkLst>
          <pc:spChg chg="mod">
            <ac:chgData name="Alessio Terzani" userId="00a1495a-4b52-4cff-b33c-09254933c8d8" providerId="ADAL" clId="{35593DFE-1E23-4715-8449-BB2FFC1B3E4E}" dt="2024-11-12T13:56:06.224" v="1612" actId="790"/>
            <ac:spMkLst>
              <pc:docMk/>
              <pc:sldMasterMk cId="2097171263" sldId="2147485198"/>
              <pc:sldLayoutMk cId="3053053555" sldId="2147485218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233" v="1613" actId="790"/>
            <ac:spMkLst>
              <pc:docMk/>
              <pc:sldMasterMk cId="2097171263" sldId="2147485198"/>
              <pc:sldLayoutMk cId="3053053555" sldId="214748521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563" v="3183"/>
            <ac:spMkLst>
              <pc:docMk/>
              <pc:sldMasterMk cId="2097171263" sldId="2147485198"/>
              <pc:sldLayoutMk cId="3053053555" sldId="2147485218"/>
              <ac:spMk id="5" creationId="{EE432ACF-022C-4E4D-A91E-50BCA41421CC}"/>
            </ac:spMkLst>
          </pc:spChg>
          <pc:spChg chg="mod">
            <ac:chgData name="Alessio Terzani" userId="00a1495a-4b52-4cff-b33c-09254933c8d8" providerId="ADAL" clId="{35593DFE-1E23-4715-8449-BB2FFC1B3E4E}" dt="2024-11-12T13:56:06.235" v="1615" actId="790"/>
            <ac:spMkLst>
              <pc:docMk/>
              <pc:sldMasterMk cId="2097171263" sldId="2147485198"/>
              <pc:sldLayoutMk cId="3053053555" sldId="2147485218"/>
              <ac:spMk id="7" creationId="{5B4E638F-9BC6-4741-A3D8-E259C93F0F0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522808016" sldId="2147485219"/>
          </pc:sldLayoutMkLst>
          <pc:spChg chg="mod">
            <ac:chgData name="Alessio Terzani" userId="00a1495a-4b52-4cff-b33c-09254933c8d8" providerId="ADAL" clId="{35593DFE-1E23-4715-8449-BB2FFC1B3E4E}" dt="2024-11-12T13:56:06.235" v="1616" actId="790"/>
            <ac:spMkLst>
              <pc:docMk/>
              <pc:sldMasterMk cId="2097171263" sldId="2147485198"/>
              <pc:sldLayoutMk cId="522808016" sldId="214748521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235" v="1617" actId="790"/>
            <ac:spMkLst>
              <pc:docMk/>
              <pc:sldMasterMk cId="2097171263" sldId="2147485198"/>
              <pc:sldLayoutMk cId="522808016" sldId="214748521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573" v="3186"/>
            <ac:spMkLst>
              <pc:docMk/>
              <pc:sldMasterMk cId="2097171263" sldId="2147485198"/>
              <pc:sldLayoutMk cId="522808016" sldId="2147485219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6.235" v="1619" actId="790"/>
            <ac:spMkLst>
              <pc:docMk/>
              <pc:sldMasterMk cId="2097171263" sldId="2147485198"/>
              <pc:sldLayoutMk cId="522808016" sldId="2147485219"/>
              <ac:spMk id="7" creationId="{4EDD5C80-CD72-4597-8F70-395B8174120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463760365" sldId="2147485220"/>
          </pc:sldLayoutMkLst>
          <pc:spChg chg="mod">
            <ac:chgData name="Alessio Terzani" userId="00a1495a-4b52-4cff-b33c-09254933c8d8" providerId="ADAL" clId="{35593DFE-1E23-4715-8449-BB2FFC1B3E4E}" dt="2024-11-12T13:56:06.245" v="1621" actId="790"/>
            <ac:spMkLst>
              <pc:docMk/>
              <pc:sldMasterMk cId="2097171263" sldId="2147485198"/>
              <pc:sldLayoutMk cId="3463760365" sldId="2147485220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6.243" v="1620" actId="790"/>
            <ac:spMkLst>
              <pc:docMk/>
              <pc:sldMasterMk cId="2097171263" sldId="2147485198"/>
              <pc:sldLayoutMk cId="3463760365" sldId="2147485220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581" v="3189"/>
            <ac:spMkLst>
              <pc:docMk/>
              <pc:sldMasterMk cId="2097171263" sldId="2147485198"/>
              <pc:sldLayoutMk cId="3463760365" sldId="2147485220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6.245" v="1623" actId="790"/>
            <ac:spMkLst>
              <pc:docMk/>
              <pc:sldMasterMk cId="2097171263" sldId="2147485198"/>
              <pc:sldLayoutMk cId="3463760365" sldId="2147485220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207906341" sldId="2147485221"/>
          </pc:sldLayoutMkLst>
          <pc:spChg chg="mod">
            <ac:chgData name="Alessio Terzani" userId="00a1495a-4b52-4cff-b33c-09254933c8d8" providerId="ADAL" clId="{35593DFE-1E23-4715-8449-BB2FFC1B3E4E}" dt="2024-11-12T13:56:06.255" v="1625" actId="790"/>
            <ac:spMkLst>
              <pc:docMk/>
              <pc:sldMasterMk cId="2097171263" sldId="2147485198"/>
              <pc:sldLayoutMk cId="3207906341" sldId="2147485221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6.253" v="1624" actId="790"/>
            <ac:spMkLst>
              <pc:docMk/>
              <pc:sldMasterMk cId="2097171263" sldId="2147485198"/>
              <pc:sldLayoutMk cId="3207906341" sldId="214748522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583" v="3192"/>
            <ac:spMkLst>
              <pc:docMk/>
              <pc:sldMasterMk cId="2097171263" sldId="2147485198"/>
              <pc:sldLayoutMk cId="3207906341" sldId="2147485221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6.255" v="1627" actId="790"/>
            <ac:spMkLst>
              <pc:docMk/>
              <pc:sldMasterMk cId="2097171263" sldId="2147485198"/>
              <pc:sldLayoutMk cId="3207906341" sldId="2147485221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795421832" sldId="2147485222"/>
          </pc:sldLayoutMkLst>
          <pc:spChg chg="mod">
            <ac:chgData name="Alessio Terzani" userId="00a1495a-4b52-4cff-b33c-09254933c8d8" providerId="ADAL" clId="{35593DFE-1E23-4715-8449-BB2FFC1B3E4E}" dt="2024-11-12T13:56:06.263" v="1629" actId="790"/>
            <ac:spMkLst>
              <pc:docMk/>
              <pc:sldMasterMk cId="2097171263" sldId="2147485198"/>
              <pc:sldLayoutMk cId="3795421832" sldId="2147485222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6.255" v="1628" actId="790"/>
            <ac:spMkLst>
              <pc:docMk/>
              <pc:sldMasterMk cId="2097171263" sldId="2147485198"/>
              <pc:sldLayoutMk cId="3795421832" sldId="2147485222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12T13:56:09.594" v="3195"/>
            <ac:spMkLst>
              <pc:docMk/>
              <pc:sldMasterMk cId="2097171263" sldId="2147485198"/>
              <pc:sldLayoutMk cId="3795421832" sldId="2147485222"/>
              <ac:spMk id="7" creationId="{DB8BC610-C1B0-4C6A-B5C2-80DA487CE5DE}"/>
            </ac:spMkLst>
          </pc:spChg>
          <pc:spChg chg="mod">
            <ac:chgData name="Alessio Terzani" userId="00a1495a-4b52-4cff-b33c-09254933c8d8" providerId="ADAL" clId="{35593DFE-1E23-4715-8449-BB2FFC1B3E4E}" dt="2024-11-12T13:56:06.265" v="1631" actId="790"/>
            <ac:spMkLst>
              <pc:docMk/>
              <pc:sldMasterMk cId="2097171263" sldId="2147485198"/>
              <pc:sldLayoutMk cId="3795421832" sldId="2147485222"/>
              <ac:spMk id="9" creationId="{F5902C4D-6221-4E36-A2F9-055DD294206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383074602" sldId="2147485223"/>
          </pc:sldLayoutMkLst>
          <pc:spChg chg="mod">
            <ac:chgData name="Alessio Terzani" userId="00a1495a-4b52-4cff-b33c-09254933c8d8" providerId="ADAL" clId="{35593DFE-1E23-4715-8449-BB2FFC1B3E4E}" dt="2024-11-12T13:56:06.265" v="1633" actId="790"/>
            <ac:spMkLst>
              <pc:docMk/>
              <pc:sldMasterMk cId="2097171263" sldId="2147485198"/>
              <pc:sldLayoutMk cId="1383074602" sldId="214748522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265" v="1632" actId="790"/>
            <ac:spMkLst>
              <pc:docMk/>
              <pc:sldMasterMk cId="2097171263" sldId="2147485198"/>
              <pc:sldLayoutMk cId="1383074602" sldId="2147485223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12T13:56:09.604" v="3198"/>
            <ac:spMkLst>
              <pc:docMk/>
              <pc:sldMasterMk cId="2097171263" sldId="2147485198"/>
              <pc:sldLayoutMk cId="1383074602" sldId="2147485223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6.273" v="1635" actId="790"/>
            <ac:spMkLst>
              <pc:docMk/>
              <pc:sldMasterMk cId="2097171263" sldId="2147485198"/>
              <pc:sldLayoutMk cId="1383074602" sldId="2147485223"/>
              <ac:spMk id="8" creationId="{E735C405-D694-4150-B4C4-0B84A1A5CA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091643368" sldId="2147485224"/>
          </pc:sldLayoutMkLst>
          <pc:spChg chg="mod">
            <ac:chgData name="Alessio Terzani" userId="00a1495a-4b52-4cff-b33c-09254933c8d8" providerId="ADAL" clId="{35593DFE-1E23-4715-8449-BB2FFC1B3E4E}" dt="2024-11-12T13:56:06.278" v="1638" actId="790"/>
            <ac:spMkLst>
              <pc:docMk/>
              <pc:sldMasterMk cId="2097171263" sldId="2147485198"/>
              <pc:sldLayoutMk cId="4091643368" sldId="2147485224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6.278" v="1637" actId="790"/>
            <ac:spMkLst>
              <pc:docMk/>
              <pc:sldMasterMk cId="2097171263" sldId="2147485198"/>
              <pc:sldLayoutMk cId="4091643368" sldId="214748522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278" v="1636" actId="790"/>
            <ac:spMkLst>
              <pc:docMk/>
              <pc:sldMasterMk cId="2097171263" sldId="2147485198"/>
              <pc:sldLayoutMk cId="4091643368" sldId="2147485224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12" v="3201"/>
            <ac:spMkLst>
              <pc:docMk/>
              <pc:sldMasterMk cId="2097171263" sldId="2147485198"/>
              <pc:sldLayoutMk cId="4091643368" sldId="2147485224"/>
              <ac:spMk id="9" creationId="{4372D240-75C4-4747-BB0C-CDA1A95650A3}"/>
            </ac:spMkLst>
          </pc:spChg>
          <pc:spChg chg="mod">
            <ac:chgData name="Alessio Terzani" userId="00a1495a-4b52-4cff-b33c-09254933c8d8" providerId="ADAL" clId="{35593DFE-1E23-4715-8449-BB2FFC1B3E4E}" dt="2024-11-12T13:56:06.283" v="1640" actId="790"/>
            <ac:spMkLst>
              <pc:docMk/>
              <pc:sldMasterMk cId="2097171263" sldId="2147485198"/>
              <pc:sldLayoutMk cId="4091643368" sldId="2147485224"/>
              <ac:spMk id="12" creationId="{DDD81FA4-E9EC-4B93-8FAA-8C7EE9DC027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074251861" sldId="2147485225"/>
          </pc:sldLayoutMkLst>
          <pc:spChg chg="mod">
            <ac:chgData name="Alessio Terzani" userId="00a1495a-4b52-4cff-b33c-09254933c8d8" providerId="ADAL" clId="{35593DFE-1E23-4715-8449-BB2FFC1B3E4E}" dt="2024-11-12T13:56:06.283" v="1642" actId="790"/>
            <ac:spMkLst>
              <pc:docMk/>
              <pc:sldMasterMk cId="2097171263" sldId="2147485198"/>
              <pc:sldLayoutMk cId="3074251861" sldId="214748522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283" v="1641" actId="790"/>
            <ac:spMkLst>
              <pc:docMk/>
              <pc:sldMasterMk cId="2097171263" sldId="2147485198"/>
              <pc:sldLayoutMk cId="3074251861" sldId="2147485225"/>
              <ac:spMk id="5" creationId="{4ACB62A1-CC4A-4B59-B1D8-ED86B77D9A3A}"/>
            </ac:spMkLst>
          </pc:spChg>
          <pc:spChg chg="mod">
            <ac:chgData name="Alessio Terzani" userId="00a1495a-4b52-4cff-b33c-09254933c8d8" providerId="ADAL" clId="{35593DFE-1E23-4715-8449-BB2FFC1B3E4E}" dt="2024-11-12T13:56:09.614" v="3204"/>
            <ac:spMkLst>
              <pc:docMk/>
              <pc:sldMasterMk cId="2097171263" sldId="2147485198"/>
              <pc:sldLayoutMk cId="3074251861" sldId="2147485225"/>
              <ac:spMk id="7" creationId="{8D51E95B-B5A6-40B6-97CB-5F0FE563EB1D}"/>
            </ac:spMkLst>
          </pc:spChg>
          <pc:spChg chg="mod">
            <ac:chgData name="Alessio Terzani" userId="00a1495a-4b52-4cff-b33c-09254933c8d8" providerId="ADAL" clId="{35593DFE-1E23-4715-8449-BB2FFC1B3E4E}" dt="2024-11-12T13:56:06.283" v="1644" actId="790"/>
            <ac:spMkLst>
              <pc:docMk/>
              <pc:sldMasterMk cId="2097171263" sldId="2147485198"/>
              <pc:sldLayoutMk cId="3074251861" sldId="2147485225"/>
              <ac:spMk id="11" creationId="{FF233E17-CA98-40A3-BA47-478F1A44B299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279112173" sldId="2147485226"/>
          </pc:sldLayoutMkLst>
          <pc:spChg chg="mod">
            <ac:chgData name="Alessio Terzani" userId="00a1495a-4b52-4cff-b33c-09254933c8d8" providerId="ADAL" clId="{35593DFE-1E23-4715-8449-BB2FFC1B3E4E}" dt="2024-11-12T13:56:06.299" v="1647" actId="790"/>
            <ac:spMkLst>
              <pc:docMk/>
              <pc:sldMasterMk cId="2097171263" sldId="2147485198"/>
              <pc:sldLayoutMk cId="2279112173" sldId="2147485226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6.283" v="1646" actId="790"/>
            <ac:spMkLst>
              <pc:docMk/>
              <pc:sldMasterMk cId="2097171263" sldId="2147485198"/>
              <pc:sldLayoutMk cId="2279112173" sldId="214748522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283" v="1645" actId="790"/>
            <ac:spMkLst>
              <pc:docMk/>
              <pc:sldMasterMk cId="2097171263" sldId="2147485198"/>
              <pc:sldLayoutMk cId="2279112173" sldId="2147485226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24" v="3207"/>
            <ac:spMkLst>
              <pc:docMk/>
              <pc:sldMasterMk cId="2097171263" sldId="2147485198"/>
              <pc:sldLayoutMk cId="2279112173" sldId="2147485226"/>
              <ac:spMk id="11" creationId="{4137CA89-AFF7-46A6-A978-5D6CF4C2A39A}"/>
            </ac:spMkLst>
          </pc:spChg>
          <pc:spChg chg="mod">
            <ac:chgData name="Alessio Terzani" userId="00a1495a-4b52-4cff-b33c-09254933c8d8" providerId="ADAL" clId="{35593DFE-1E23-4715-8449-BB2FFC1B3E4E}" dt="2024-11-12T13:56:06.305" v="1649" actId="790"/>
            <ac:spMkLst>
              <pc:docMk/>
              <pc:sldMasterMk cId="2097171263" sldId="2147485198"/>
              <pc:sldLayoutMk cId="2279112173" sldId="2147485226"/>
              <ac:spMk id="12" creationId="{7D53C9C0-925C-4E10-98AB-FC8F3B8CF04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536515652" sldId="2147485227"/>
          </pc:sldLayoutMkLst>
          <pc:spChg chg="mod">
            <ac:chgData name="Alessio Terzani" userId="00a1495a-4b52-4cff-b33c-09254933c8d8" providerId="ADAL" clId="{35593DFE-1E23-4715-8449-BB2FFC1B3E4E}" dt="2024-11-12T13:56:06.305" v="1651" actId="790"/>
            <ac:spMkLst>
              <pc:docMk/>
              <pc:sldMasterMk cId="2097171263" sldId="2147485198"/>
              <pc:sldLayoutMk cId="536515652" sldId="2147485227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05" v="1652" actId="790"/>
            <ac:spMkLst>
              <pc:docMk/>
              <pc:sldMasterMk cId="2097171263" sldId="2147485198"/>
              <pc:sldLayoutMk cId="536515652" sldId="2147485227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05" v="1650" actId="790"/>
            <ac:spMkLst>
              <pc:docMk/>
              <pc:sldMasterMk cId="2097171263" sldId="2147485198"/>
              <pc:sldLayoutMk cId="536515652" sldId="2147485227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12T13:56:09.624" v="3210"/>
            <ac:spMkLst>
              <pc:docMk/>
              <pc:sldMasterMk cId="2097171263" sldId="2147485198"/>
              <pc:sldLayoutMk cId="536515652" sldId="2147485227"/>
              <ac:spMk id="8" creationId="{53797230-5A6C-4718-8C90-CB9F2709B382}"/>
            </ac:spMkLst>
          </pc:spChg>
          <pc:spChg chg="mod">
            <ac:chgData name="Alessio Terzani" userId="00a1495a-4b52-4cff-b33c-09254933c8d8" providerId="ADAL" clId="{35593DFE-1E23-4715-8449-BB2FFC1B3E4E}" dt="2024-11-12T13:56:06.305" v="1654" actId="790"/>
            <ac:spMkLst>
              <pc:docMk/>
              <pc:sldMasterMk cId="2097171263" sldId="2147485198"/>
              <pc:sldLayoutMk cId="536515652" sldId="2147485227"/>
              <ac:spMk id="9" creationId="{F6894424-A363-4771-BFDF-A3CD35CCD7D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197353381" sldId="2147485228"/>
          </pc:sldLayoutMkLst>
          <pc:spChg chg="mod">
            <ac:chgData name="Alessio Terzani" userId="00a1495a-4b52-4cff-b33c-09254933c8d8" providerId="ADAL" clId="{35593DFE-1E23-4715-8449-BB2FFC1B3E4E}" dt="2024-11-12T13:56:06.321" v="1657" actId="790"/>
            <ac:spMkLst>
              <pc:docMk/>
              <pc:sldMasterMk cId="2097171263" sldId="2147485198"/>
              <pc:sldLayoutMk cId="3197353381" sldId="214748522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05" v="1655" actId="790"/>
            <ac:spMkLst>
              <pc:docMk/>
              <pc:sldMasterMk cId="2097171263" sldId="2147485198"/>
              <pc:sldLayoutMk cId="3197353381" sldId="2147485228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6.321" v="1656" actId="790"/>
            <ac:spMkLst>
              <pc:docMk/>
              <pc:sldMasterMk cId="2097171263" sldId="2147485198"/>
              <pc:sldLayoutMk cId="3197353381" sldId="214748522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34" v="3213"/>
            <ac:spMkLst>
              <pc:docMk/>
              <pc:sldMasterMk cId="2097171263" sldId="2147485198"/>
              <pc:sldLayoutMk cId="3197353381" sldId="2147485228"/>
              <ac:spMk id="9" creationId="{00E7BBCA-E768-4FD9-82EA-328297783367}"/>
            </ac:spMkLst>
          </pc:spChg>
          <pc:spChg chg="mod">
            <ac:chgData name="Alessio Terzani" userId="00a1495a-4b52-4cff-b33c-09254933c8d8" providerId="ADAL" clId="{35593DFE-1E23-4715-8449-BB2FFC1B3E4E}" dt="2024-11-12T13:56:06.321" v="1659" actId="790"/>
            <ac:spMkLst>
              <pc:docMk/>
              <pc:sldMasterMk cId="2097171263" sldId="2147485198"/>
              <pc:sldLayoutMk cId="3197353381" sldId="2147485228"/>
              <ac:spMk id="11" creationId="{A72F0A55-0A74-4EC8-A6C3-6ADA907353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528160127" sldId="2147485229"/>
          </pc:sldLayoutMkLst>
          <pc:spChg chg="mod">
            <ac:chgData name="Alessio Terzani" userId="00a1495a-4b52-4cff-b33c-09254933c8d8" providerId="ADAL" clId="{35593DFE-1E23-4715-8449-BB2FFC1B3E4E}" dt="2024-11-12T13:56:06.321" v="1661" actId="790"/>
            <ac:spMkLst>
              <pc:docMk/>
              <pc:sldMasterMk cId="2097171263" sldId="2147485198"/>
              <pc:sldLayoutMk cId="528160127" sldId="2147485229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37" v="1662" actId="790"/>
            <ac:spMkLst>
              <pc:docMk/>
              <pc:sldMasterMk cId="2097171263" sldId="2147485198"/>
              <pc:sldLayoutMk cId="528160127" sldId="2147485229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21" v="1660" actId="790"/>
            <ac:spMkLst>
              <pc:docMk/>
              <pc:sldMasterMk cId="2097171263" sldId="2147485198"/>
              <pc:sldLayoutMk cId="528160127" sldId="2147485229"/>
              <ac:spMk id="6" creationId="{A05AB2F5-3C8F-45BD-81CB-45EC98D4284C}"/>
            </ac:spMkLst>
          </pc:spChg>
          <pc:spChg chg="mod">
            <ac:chgData name="Alessio Terzani" userId="00a1495a-4b52-4cff-b33c-09254933c8d8" providerId="ADAL" clId="{35593DFE-1E23-4715-8449-BB2FFC1B3E4E}" dt="2024-11-12T13:56:09.645" v="3216"/>
            <ac:spMkLst>
              <pc:docMk/>
              <pc:sldMasterMk cId="2097171263" sldId="2147485198"/>
              <pc:sldLayoutMk cId="528160127" sldId="2147485229"/>
              <ac:spMk id="8" creationId="{4E1D7684-BC36-44BA-9074-E0D05038847F}"/>
            </ac:spMkLst>
          </pc:spChg>
          <pc:spChg chg="mod">
            <ac:chgData name="Alessio Terzani" userId="00a1495a-4b52-4cff-b33c-09254933c8d8" providerId="ADAL" clId="{35593DFE-1E23-4715-8449-BB2FFC1B3E4E}" dt="2024-11-12T13:56:06.337" v="1664" actId="790"/>
            <ac:spMkLst>
              <pc:docMk/>
              <pc:sldMasterMk cId="2097171263" sldId="2147485198"/>
              <pc:sldLayoutMk cId="528160127" sldId="2147485229"/>
              <ac:spMk id="9" creationId="{1954EF9A-E11E-4334-BC30-2E9405F508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653504239" sldId="2147485230"/>
          </pc:sldLayoutMkLst>
          <pc:spChg chg="mod">
            <ac:chgData name="Alessio Terzani" userId="00a1495a-4b52-4cff-b33c-09254933c8d8" providerId="ADAL" clId="{35593DFE-1E23-4715-8449-BB2FFC1B3E4E}" dt="2024-11-12T13:56:06.337" v="1666" actId="790"/>
            <ac:spMkLst>
              <pc:docMk/>
              <pc:sldMasterMk cId="2097171263" sldId="2147485198"/>
              <pc:sldLayoutMk cId="2653504239" sldId="214748523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37" v="1667" actId="790"/>
            <ac:spMkLst>
              <pc:docMk/>
              <pc:sldMasterMk cId="2097171263" sldId="2147485198"/>
              <pc:sldLayoutMk cId="2653504239" sldId="2147485230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37" v="1665" actId="790"/>
            <ac:spMkLst>
              <pc:docMk/>
              <pc:sldMasterMk cId="2097171263" sldId="2147485198"/>
              <pc:sldLayoutMk cId="2653504239" sldId="2147485230"/>
              <ac:spMk id="6" creationId="{524C71C0-9908-4C8C-97CC-AA201198D25C}"/>
            </ac:spMkLst>
          </pc:spChg>
          <pc:spChg chg="mod">
            <ac:chgData name="Alessio Terzani" userId="00a1495a-4b52-4cff-b33c-09254933c8d8" providerId="ADAL" clId="{35593DFE-1E23-4715-8449-BB2FFC1B3E4E}" dt="2024-11-12T13:56:09.645" v="3219"/>
            <ac:spMkLst>
              <pc:docMk/>
              <pc:sldMasterMk cId="2097171263" sldId="2147485198"/>
              <pc:sldLayoutMk cId="2653504239" sldId="2147485230"/>
              <ac:spMk id="8" creationId="{227D3F0D-C903-4314-9038-82A30CA70290}"/>
            </ac:spMkLst>
          </pc:spChg>
          <pc:spChg chg="mod">
            <ac:chgData name="Alessio Terzani" userId="00a1495a-4b52-4cff-b33c-09254933c8d8" providerId="ADAL" clId="{35593DFE-1E23-4715-8449-BB2FFC1B3E4E}" dt="2024-11-12T13:56:06.337" v="1669" actId="790"/>
            <ac:spMkLst>
              <pc:docMk/>
              <pc:sldMasterMk cId="2097171263" sldId="2147485198"/>
              <pc:sldLayoutMk cId="2653504239" sldId="2147485230"/>
              <ac:spMk id="9" creationId="{0B9F5F07-6E63-456E-AAB2-A105F6BE39D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58900514" sldId="2147485231"/>
          </pc:sldLayoutMkLst>
          <pc:spChg chg="mod">
            <ac:chgData name="Alessio Terzani" userId="00a1495a-4b52-4cff-b33c-09254933c8d8" providerId="ADAL" clId="{35593DFE-1E23-4715-8449-BB2FFC1B3E4E}" dt="2024-11-12T13:56:06.353" v="1671" actId="790"/>
            <ac:spMkLst>
              <pc:docMk/>
              <pc:sldMasterMk cId="2097171263" sldId="2147485198"/>
              <pc:sldLayoutMk cId="458900514" sldId="214748523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52" v="1670" actId="790"/>
            <ac:spMkLst>
              <pc:docMk/>
              <pc:sldMasterMk cId="2097171263" sldId="2147485198"/>
              <pc:sldLayoutMk cId="458900514" sldId="2147485231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6.353" v="1672" actId="790"/>
            <ac:spMkLst>
              <pc:docMk/>
              <pc:sldMasterMk cId="2097171263" sldId="2147485198"/>
              <pc:sldLayoutMk cId="458900514" sldId="2147485231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55" v="3222"/>
            <ac:spMkLst>
              <pc:docMk/>
              <pc:sldMasterMk cId="2097171263" sldId="2147485198"/>
              <pc:sldLayoutMk cId="458900514" sldId="2147485231"/>
              <ac:spMk id="9" creationId="{4421DB2A-3017-4E73-8332-6B8D884A5493}"/>
            </ac:spMkLst>
          </pc:spChg>
          <pc:spChg chg="mod">
            <ac:chgData name="Alessio Terzani" userId="00a1495a-4b52-4cff-b33c-09254933c8d8" providerId="ADAL" clId="{35593DFE-1E23-4715-8449-BB2FFC1B3E4E}" dt="2024-11-12T13:56:06.353" v="1674" actId="790"/>
            <ac:spMkLst>
              <pc:docMk/>
              <pc:sldMasterMk cId="2097171263" sldId="2147485198"/>
              <pc:sldLayoutMk cId="458900514" sldId="2147485231"/>
              <ac:spMk id="10" creationId="{A3A86C7D-7D12-4BF6-8892-EF043F36E2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01289475" sldId="2147485232"/>
          </pc:sldLayoutMkLst>
          <pc:spChg chg="mod">
            <ac:chgData name="Alessio Terzani" userId="00a1495a-4b52-4cff-b33c-09254933c8d8" providerId="ADAL" clId="{35593DFE-1E23-4715-8449-BB2FFC1B3E4E}" dt="2024-11-12T13:56:06.353" v="1675" actId="790"/>
            <ac:spMkLst>
              <pc:docMk/>
              <pc:sldMasterMk cId="2097171263" sldId="2147485198"/>
              <pc:sldLayoutMk cId="401289475" sldId="2147485232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6.353" v="1676" actId="790"/>
            <ac:spMkLst>
              <pc:docMk/>
              <pc:sldMasterMk cId="2097171263" sldId="2147485198"/>
              <pc:sldLayoutMk cId="401289475" sldId="2147485232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69" v="1677" actId="790"/>
            <ac:spMkLst>
              <pc:docMk/>
              <pc:sldMasterMk cId="2097171263" sldId="2147485198"/>
              <pc:sldLayoutMk cId="401289475" sldId="2147485232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55" v="3225"/>
            <ac:spMkLst>
              <pc:docMk/>
              <pc:sldMasterMk cId="2097171263" sldId="2147485198"/>
              <pc:sldLayoutMk cId="401289475" sldId="2147485232"/>
              <ac:spMk id="9" creationId="{4E5A81C5-0588-4509-B7B9-9497297F88ED}"/>
            </ac:spMkLst>
          </pc:spChg>
          <pc:spChg chg="mod">
            <ac:chgData name="Alessio Terzani" userId="00a1495a-4b52-4cff-b33c-09254933c8d8" providerId="ADAL" clId="{35593DFE-1E23-4715-8449-BB2FFC1B3E4E}" dt="2024-11-12T13:56:06.369" v="1679" actId="790"/>
            <ac:spMkLst>
              <pc:docMk/>
              <pc:sldMasterMk cId="2097171263" sldId="2147485198"/>
              <pc:sldLayoutMk cId="401289475" sldId="2147485232"/>
              <ac:spMk id="10" creationId="{54A68D25-E1D7-496F-BC83-0E0E9B8A021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687151513" sldId="2147485233"/>
          </pc:sldLayoutMkLst>
          <pc:spChg chg="mod">
            <ac:chgData name="Alessio Terzani" userId="00a1495a-4b52-4cff-b33c-09254933c8d8" providerId="ADAL" clId="{35593DFE-1E23-4715-8449-BB2FFC1B3E4E}" dt="2024-11-12T13:56:06.369" v="1681" actId="790"/>
            <ac:spMkLst>
              <pc:docMk/>
              <pc:sldMasterMk cId="2097171263" sldId="2147485198"/>
              <pc:sldLayoutMk cId="3687151513" sldId="2147485233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84" v="1683" actId="790"/>
            <ac:spMkLst>
              <pc:docMk/>
              <pc:sldMasterMk cId="2097171263" sldId="2147485198"/>
              <pc:sldLayoutMk cId="3687151513" sldId="2147485233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6.369" v="1682" actId="790"/>
            <ac:spMkLst>
              <pc:docMk/>
              <pc:sldMasterMk cId="2097171263" sldId="2147485198"/>
              <pc:sldLayoutMk cId="3687151513" sldId="2147485233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64" v="3228"/>
            <ac:spMkLst>
              <pc:docMk/>
              <pc:sldMasterMk cId="2097171263" sldId="2147485198"/>
              <pc:sldLayoutMk cId="3687151513" sldId="2147485233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6.369" v="1680" actId="790"/>
            <ac:spMkLst>
              <pc:docMk/>
              <pc:sldMasterMk cId="2097171263" sldId="2147485198"/>
              <pc:sldLayoutMk cId="3687151513" sldId="2147485233"/>
              <ac:spMk id="10" creationId="{6B686A21-AA96-4B0A-B7CE-F4C6D5D31B32}"/>
            </ac:spMkLst>
          </pc:spChg>
          <pc:spChg chg="mod">
            <ac:chgData name="Alessio Terzani" userId="00a1495a-4b52-4cff-b33c-09254933c8d8" providerId="ADAL" clId="{35593DFE-1E23-4715-8449-BB2FFC1B3E4E}" dt="2024-11-12T13:56:06.384" v="1685" actId="790"/>
            <ac:spMkLst>
              <pc:docMk/>
              <pc:sldMasterMk cId="2097171263" sldId="2147485198"/>
              <pc:sldLayoutMk cId="3687151513" sldId="2147485233"/>
              <ac:spMk id="12" creationId="{CABEA97C-68C1-4FF0-BE0B-B792D9655202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336640470" sldId="2147485234"/>
          </pc:sldLayoutMkLst>
          <pc:spChg chg="mod">
            <ac:chgData name="Alessio Terzani" userId="00a1495a-4b52-4cff-b33c-09254933c8d8" providerId="ADAL" clId="{35593DFE-1E23-4715-8449-BB2FFC1B3E4E}" dt="2024-11-12T13:56:06.384" v="1687" actId="790"/>
            <ac:spMkLst>
              <pc:docMk/>
              <pc:sldMasterMk cId="2097171263" sldId="2147485198"/>
              <pc:sldLayoutMk cId="3336640470" sldId="214748523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84" v="1688" actId="790"/>
            <ac:spMkLst>
              <pc:docMk/>
              <pc:sldMasterMk cId="2097171263" sldId="2147485198"/>
              <pc:sldLayoutMk cId="3336640470" sldId="2147485234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84" v="1686" actId="790"/>
            <ac:spMkLst>
              <pc:docMk/>
              <pc:sldMasterMk cId="2097171263" sldId="2147485198"/>
              <pc:sldLayoutMk cId="3336640470" sldId="2147485234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6.384" v="1689" actId="790"/>
            <ac:spMkLst>
              <pc:docMk/>
              <pc:sldMasterMk cId="2097171263" sldId="2147485198"/>
              <pc:sldLayoutMk cId="3336640470" sldId="2147485234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64" v="3231"/>
            <ac:spMkLst>
              <pc:docMk/>
              <pc:sldMasterMk cId="2097171263" sldId="2147485198"/>
              <pc:sldLayoutMk cId="3336640470" sldId="2147485234"/>
              <ac:spMk id="9" creationId="{4815D3F0-43E8-418F-A5E4-30F31668DC0E}"/>
            </ac:spMkLst>
          </pc:spChg>
          <pc:spChg chg="mod">
            <ac:chgData name="Alessio Terzani" userId="00a1495a-4b52-4cff-b33c-09254933c8d8" providerId="ADAL" clId="{35593DFE-1E23-4715-8449-BB2FFC1B3E4E}" dt="2024-11-12T13:56:06.399" v="1691" actId="790"/>
            <ac:spMkLst>
              <pc:docMk/>
              <pc:sldMasterMk cId="2097171263" sldId="2147485198"/>
              <pc:sldLayoutMk cId="3336640470" sldId="2147485234"/>
              <ac:spMk id="11" creationId="{EDCD44CA-6216-40D7-A43C-C84DC0870CD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19764511" sldId="2147485235"/>
          </pc:sldLayoutMkLst>
          <pc:spChg chg="mod">
            <ac:chgData name="Alessio Terzani" userId="00a1495a-4b52-4cff-b33c-09254933c8d8" providerId="ADAL" clId="{35593DFE-1E23-4715-8449-BB2FFC1B3E4E}" dt="2024-11-12T13:56:06.399" v="1693" actId="790"/>
            <ac:spMkLst>
              <pc:docMk/>
              <pc:sldMasterMk cId="2097171263" sldId="2147485198"/>
              <pc:sldLayoutMk cId="219764511" sldId="214748523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99" v="1694" actId="790"/>
            <ac:spMkLst>
              <pc:docMk/>
              <pc:sldMasterMk cId="2097171263" sldId="2147485198"/>
              <pc:sldLayoutMk cId="219764511" sldId="2147485235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399" v="1692" actId="790"/>
            <ac:spMkLst>
              <pc:docMk/>
              <pc:sldMasterMk cId="2097171263" sldId="2147485198"/>
              <pc:sldLayoutMk cId="219764511" sldId="2147485235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6.399" v="1695" actId="790"/>
            <ac:spMkLst>
              <pc:docMk/>
              <pc:sldMasterMk cId="2097171263" sldId="2147485198"/>
              <pc:sldLayoutMk cId="219764511" sldId="2147485235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15" v="1696" actId="790"/>
            <ac:spMkLst>
              <pc:docMk/>
              <pc:sldMasterMk cId="2097171263" sldId="2147485198"/>
              <pc:sldLayoutMk cId="219764511" sldId="2147485235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76" v="3234"/>
            <ac:spMkLst>
              <pc:docMk/>
              <pc:sldMasterMk cId="2097171263" sldId="2147485198"/>
              <pc:sldLayoutMk cId="219764511" sldId="2147485235"/>
              <ac:spMk id="11" creationId="{A55C34B4-681E-4FDA-A9BB-6BC31D94C8D6}"/>
            </ac:spMkLst>
          </pc:spChg>
          <pc:spChg chg="mod">
            <ac:chgData name="Alessio Terzani" userId="00a1495a-4b52-4cff-b33c-09254933c8d8" providerId="ADAL" clId="{35593DFE-1E23-4715-8449-BB2FFC1B3E4E}" dt="2024-11-12T13:56:06.415" v="1698" actId="790"/>
            <ac:spMkLst>
              <pc:docMk/>
              <pc:sldMasterMk cId="2097171263" sldId="2147485198"/>
              <pc:sldLayoutMk cId="219764511" sldId="2147485235"/>
              <ac:spMk id="12" creationId="{D7A387F2-835E-495C-A46F-E0BAED03A9A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564904145" sldId="2147485236"/>
          </pc:sldLayoutMkLst>
          <pc:spChg chg="mod">
            <ac:chgData name="Alessio Terzani" userId="00a1495a-4b52-4cff-b33c-09254933c8d8" providerId="ADAL" clId="{35593DFE-1E23-4715-8449-BB2FFC1B3E4E}" dt="2024-11-12T13:56:06.415" v="1700" actId="790"/>
            <ac:spMkLst>
              <pc:docMk/>
              <pc:sldMasterMk cId="2097171263" sldId="2147485198"/>
              <pc:sldLayoutMk cId="2564904145" sldId="214748523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15" v="1701" actId="790"/>
            <ac:spMkLst>
              <pc:docMk/>
              <pc:sldMasterMk cId="2097171263" sldId="2147485198"/>
              <pc:sldLayoutMk cId="2564904145" sldId="2147485236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15" v="1699" actId="790"/>
            <ac:spMkLst>
              <pc:docMk/>
              <pc:sldMasterMk cId="2097171263" sldId="2147485198"/>
              <pc:sldLayoutMk cId="2564904145" sldId="2147485236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6.415" v="1702" actId="790"/>
            <ac:spMkLst>
              <pc:docMk/>
              <pc:sldMasterMk cId="2097171263" sldId="2147485198"/>
              <pc:sldLayoutMk cId="2564904145" sldId="2147485236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31" v="1703" actId="790"/>
            <ac:spMkLst>
              <pc:docMk/>
              <pc:sldMasterMk cId="2097171263" sldId="2147485198"/>
              <pc:sldLayoutMk cId="2564904145" sldId="2147485236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84" v="3237"/>
            <ac:spMkLst>
              <pc:docMk/>
              <pc:sldMasterMk cId="2097171263" sldId="2147485198"/>
              <pc:sldLayoutMk cId="2564904145" sldId="2147485236"/>
              <ac:spMk id="11" creationId="{107CDD62-B47C-43AB-8BA0-F875DF45681E}"/>
            </ac:spMkLst>
          </pc:spChg>
          <pc:spChg chg="mod">
            <ac:chgData name="Alessio Terzani" userId="00a1495a-4b52-4cff-b33c-09254933c8d8" providerId="ADAL" clId="{35593DFE-1E23-4715-8449-BB2FFC1B3E4E}" dt="2024-11-12T13:56:06.431" v="1705" actId="790"/>
            <ac:spMkLst>
              <pc:docMk/>
              <pc:sldMasterMk cId="2097171263" sldId="2147485198"/>
              <pc:sldLayoutMk cId="2564904145" sldId="2147485236"/>
              <ac:spMk id="12" creationId="{18C6E5A5-2F53-43D5-8F46-313E672024E6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779948036" sldId="2147485237"/>
          </pc:sldLayoutMkLst>
          <pc:spChg chg="mod">
            <ac:chgData name="Alessio Terzani" userId="00a1495a-4b52-4cff-b33c-09254933c8d8" providerId="ADAL" clId="{35593DFE-1E23-4715-8449-BB2FFC1B3E4E}" dt="2024-11-12T13:56:06.431" v="1707" actId="790"/>
            <ac:spMkLst>
              <pc:docMk/>
              <pc:sldMasterMk cId="2097171263" sldId="2147485198"/>
              <pc:sldLayoutMk cId="2779948036" sldId="214748523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31" v="1708" actId="790"/>
            <ac:spMkLst>
              <pc:docMk/>
              <pc:sldMasterMk cId="2097171263" sldId="2147485198"/>
              <pc:sldLayoutMk cId="2779948036" sldId="214748523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31" v="1706" actId="790"/>
            <ac:spMkLst>
              <pc:docMk/>
              <pc:sldMasterMk cId="2097171263" sldId="2147485198"/>
              <pc:sldLayoutMk cId="2779948036" sldId="2147485237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6.431" v="1709" actId="790"/>
            <ac:spMkLst>
              <pc:docMk/>
              <pc:sldMasterMk cId="2097171263" sldId="2147485198"/>
              <pc:sldLayoutMk cId="2779948036" sldId="214748523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46" v="1710" actId="790"/>
            <ac:spMkLst>
              <pc:docMk/>
              <pc:sldMasterMk cId="2097171263" sldId="2147485198"/>
              <pc:sldLayoutMk cId="2779948036" sldId="2147485237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686" v="3240"/>
            <ac:spMkLst>
              <pc:docMk/>
              <pc:sldMasterMk cId="2097171263" sldId="2147485198"/>
              <pc:sldLayoutMk cId="2779948036" sldId="2147485237"/>
              <ac:spMk id="11" creationId="{A2963A4D-3277-42A5-8919-305DE5AD9247}"/>
            </ac:spMkLst>
          </pc:spChg>
          <pc:spChg chg="mod">
            <ac:chgData name="Alessio Terzani" userId="00a1495a-4b52-4cff-b33c-09254933c8d8" providerId="ADAL" clId="{35593DFE-1E23-4715-8449-BB2FFC1B3E4E}" dt="2024-11-12T13:56:06.446" v="1712" actId="790"/>
            <ac:spMkLst>
              <pc:docMk/>
              <pc:sldMasterMk cId="2097171263" sldId="2147485198"/>
              <pc:sldLayoutMk cId="2779948036" sldId="2147485237"/>
              <ac:spMk id="12" creationId="{E1242BA1-7F88-4EA2-ACA1-05CEF1F3A57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784455378" sldId="2147485238"/>
          </pc:sldLayoutMkLst>
          <pc:spChg chg="mod">
            <ac:chgData name="Alessio Terzani" userId="00a1495a-4b52-4cff-b33c-09254933c8d8" providerId="ADAL" clId="{35593DFE-1E23-4715-8449-BB2FFC1B3E4E}" dt="2024-11-12T13:56:06.446" v="1714" actId="790"/>
            <ac:spMkLst>
              <pc:docMk/>
              <pc:sldMasterMk cId="2097171263" sldId="2147485198"/>
              <pc:sldLayoutMk cId="3784455378" sldId="2147485238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46" v="1715" actId="790"/>
            <ac:spMkLst>
              <pc:docMk/>
              <pc:sldMasterMk cId="2097171263" sldId="2147485198"/>
              <pc:sldLayoutMk cId="3784455378" sldId="214748523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46" v="1716" actId="790"/>
            <ac:spMkLst>
              <pc:docMk/>
              <pc:sldMasterMk cId="2097171263" sldId="2147485198"/>
              <pc:sldLayoutMk cId="3784455378" sldId="214748523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62" v="1717" actId="790"/>
            <ac:spMkLst>
              <pc:docMk/>
              <pc:sldMasterMk cId="2097171263" sldId="2147485198"/>
              <pc:sldLayoutMk cId="3784455378" sldId="2147485238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6.446" v="1713" actId="790"/>
            <ac:spMkLst>
              <pc:docMk/>
              <pc:sldMasterMk cId="2097171263" sldId="2147485198"/>
              <pc:sldLayoutMk cId="3784455378" sldId="2147485238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12T13:56:09.696" v="3243"/>
            <ac:spMkLst>
              <pc:docMk/>
              <pc:sldMasterMk cId="2097171263" sldId="2147485198"/>
              <pc:sldLayoutMk cId="3784455378" sldId="2147485238"/>
              <ac:spMk id="10" creationId="{549048C1-340D-44C4-857B-1B201EC9A7E7}"/>
            </ac:spMkLst>
          </pc:spChg>
          <pc:spChg chg="mod">
            <ac:chgData name="Alessio Terzani" userId="00a1495a-4b52-4cff-b33c-09254933c8d8" providerId="ADAL" clId="{35593DFE-1E23-4715-8449-BB2FFC1B3E4E}" dt="2024-11-12T13:56:06.462" v="1719" actId="790"/>
            <ac:spMkLst>
              <pc:docMk/>
              <pc:sldMasterMk cId="2097171263" sldId="2147485198"/>
              <pc:sldLayoutMk cId="3784455378" sldId="2147485238"/>
              <ac:spMk id="11" creationId="{5B2537ED-0985-4CA8-A865-C2C6DFCB18E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957730342" sldId="2147485239"/>
          </pc:sldLayoutMkLst>
          <pc:spChg chg="mod">
            <ac:chgData name="Alessio Terzani" userId="00a1495a-4b52-4cff-b33c-09254933c8d8" providerId="ADAL" clId="{35593DFE-1E23-4715-8449-BB2FFC1B3E4E}" dt="2024-11-12T13:56:06.462" v="1721" actId="790"/>
            <ac:spMkLst>
              <pc:docMk/>
              <pc:sldMasterMk cId="2097171263" sldId="2147485198"/>
              <pc:sldLayoutMk cId="2957730342" sldId="2147485239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62" v="1722" actId="790"/>
            <ac:spMkLst>
              <pc:docMk/>
              <pc:sldMasterMk cId="2097171263" sldId="2147485198"/>
              <pc:sldLayoutMk cId="2957730342" sldId="214748523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78" v="1723" actId="790"/>
            <ac:spMkLst>
              <pc:docMk/>
              <pc:sldMasterMk cId="2097171263" sldId="2147485198"/>
              <pc:sldLayoutMk cId="2957730342" sldId="2147485239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78" v="1724" actId="790"/>
            <ac:spMkLst>
              <pc:docMk/>
              <pc:sldMasterMk cId="2097171263" sldId="2147485198"/>
              <pc:sldLayoutMk cId="2957730342" sldId="214748523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84" v="1726" actId="790"/>
            <ac:spMkLst>
              <pc:docMk/>
              <pc:sldMasterMk cId="2097171263" sldId="2147485198"/>
              <pc:sldLayoutMk cId="2957730342" sldId="214748523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78" v="1725" actId="790"/>
            <ac:spMkLst>
              <pc:docMk/>
              <pc:sldMasterMk cId="2097171263" sldId="2147485198"/>
              <pc:sldLayoutMk cId="2957730342" sldId="2147485239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84" v="1728" actId="790"/>
            <ac:spMkLst>
              <pc:docMk/>
              <pc:sldMasterMk cId="2097171263" sldId="2147485198"/>
              <pc:sldLayoutMk cId="2957730342" sldId="2147485239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84" v="1727" actId="790"/>
            <ac:spMkLst>
              <pc:docMk/>
              <pc:sldMasterMk cId="2097171263" sldId="2147485198"/>
              <pc:sldLayoutMk cId="2957730342" sldId="2147485239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62" v="1720" actId="790"/>
            <ac:spMkLst>
              <pc:docMk/>
              <pc:sldMasterMk cId="2097171263" sldId="2147485198"/>
              <pc:sldLayoutMk cId="2957730342" sldId="2147485239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12T13:56:09.696" v="3246"/>
            <ac:spMkLst>
              <pc:docMk/>
              <pc:sldMasterMk cId="2097171263" sldId="2147485198"/>
              <pc:sldLayoutMk cId="2957730342" sldId="2147485239"/>
              <ac:spMk id="14" creationId="{089CBEB5-348B-49F3-8F8B-FDEE08950E37}"/>
            </ac:spMkLst>
          </pc:spChg>
          <pc:spChg chg="mod">
            <ac:chgData name="Alessio Terzani" userId="00a1495a-4b52-4cff-b33c-09254933c8d8" providerId="ADAL" clId="{35593DFE-1E23-4715-8449-BB2FFC1B3E4E}" dt="2024-11-12T13:56:06.484" v="1730" actId="790"/>
            <ac:spMkLst>
              <pc:docMk/>
              <pc:sldMasterMk cId="2097171263" sldId="2147485198"/>
              <pc:sldLayoutMk cId="2957730342" sldId="2147485239"/>
              <ac:spMk id="16" creationId="{440C0979-D90E-4CC1-9A55-E0FC60A3073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940201438" sldId="2147485240"/>
          </pc:sldLayoutMkLst>
          <pc:spChg chg="mod">
            <ac:chgData name="Alessio Terzani" userId="00a1495a-4b52-4cff-b33c-09254933c8d8" providerId="ADAL" clId="{35593DFE-1E23-4715-8449-BB2FFC1B3E4E}" dt="2024-11-12T13:56:06.504" v="1734" actId="790"/>
            <ac:spMkLst>
              <pc:docMk/>
              <pc:sldMasterMk cId="2097171263" sldId="2147485198"/>
              <pc:sldLayoutMk cId="3940201438" sldId="214748524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705" v="3249"/>
            <ac:spMkLst>
              <pc:docMk/>
              <pc:sldMasterMk cId="2097171263" sldId="2147485198"/>
              <pc:sldLayoutMk cId="3940201438" sldId="2147485240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6.504" v="1738" actId="790"/>
            <ac:spMkLst>
              <pc:docMk/>
              <pc:sldMasterMk cId="2097171263" sldId="2147485198"/>
              <pc:sldLayoutMk cId="3940201438" sldId="2147485240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6.484" v="1731" actId="790"/>
            <ac:spMkLst>
              <pc:docMk/>
              <pc:sldMasterMk cId="2097171263" sldId="2147485198"/>
              <pc:sldLayoutMk cId="3940201438" sldId="2147485240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6.504" v="1735" actId="790"/>
            <ac:spMkLst>
              <pc:docMk/>
              <pc:sldMasterMk cId="2097171263" sldId="2147485198"/>
              <pc:sldLayoutMk cId="3940201438" sldId="2147485240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504" v="1736" actId="790"/>
            <ac:spMkLst>
              <pc:docMk/>
              <pc:sldMasterMk cId="2097171263" sldId="2147485198"/>
              <pc:sldLayoutMk cId="3940201438" sldId="2147485240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500" v="1733" actId="790"/>
            <ac:spMkLst>
              <pc:docMk/>
              <pc:sldMasterMk cId="2097171263" sldId="2147485198"/>
              <pc:sldLayoutMk cId="3940201438" sldId="2147485240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484" v="1732" actId="790"/>
            <ac:spMkLst>
              <pc:docMk/>
              <pc:sldMasterMk cId="2097171263" sldId="2147485198"/>
              <pc:sldLayoutMk cId="3940201438" sldId="2147485240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72929197" sldId="2147485241"/>
          </pc:sldLayoutMkLst>
          <pc:spChg chg="mod">
            <ac:chgData name="Alessio Terzani" userId="00a1495a-4b52-4cff-b33c-09254933c8d8" providerId="ADAL" clId="{35593DFE-1E23-4715-8449-BB2FFC1B3E4E}" dt="2024-11-12T13:56:06.520" v="1742" actId="790"/>
            <ac:spMkLst>
              <pc:docMk/>
              <pc:sldMasterMk cId="2097171263" sldId="2147485198"/>
              <pc:sldLayoutMk cId="172929197" sldId="2147485241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6.520" v="1743" actId="790"/>
            <ac:spMkLst>
              <pc:docMk/>
              <pc:sldMasterMk cId="2097171263" sldId="2147485198"/>
              <pc:sldLayoutMk cId="172929197" sldId="2147485241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6.520" v="1744" actId="790"/>
            <ac:spMkLst>
              <pc:docMk/>
              <pc:sldMasterMk cId="2097171263" sldId="2147485198"/>
              <pc:sldLayoutMk cId="172929197" sldId="2147485241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12T13:56:09.715" v="3252"/>
            <ac:spMkLst>
              <pc:docMk/>
              <pc:sldMasterMk cId="2097171263" sldId="2147485198"/>
              <pc:sldLayoutMk cId="172929197" sldId="2147485241"/>
              <ac:spMk id="14" creationId="{89DFBA61-B916-44BD-A1D9-F41D32B7BCB6}"/>
            </ac:spMkLst>
          </pc:spChg>
          <pc:spChg chg="mod">
            <ac:chgData name="Alessio Terzani" userId="00a1495a-4b52-4cff-b33c-09254933c8d8" providerId="ADAL" clId="{35593DFE-1E23-4715-8449-BB2FFC1B3E4E}" dt="2024-11-12T13:56:06.520" v="1746" actId="790"/>
            <ac:spMkLst>
              <pc:docMk/>
              <pc:sldMasterMk cId="2097171263" sldId="2147485198"/>
              <pc:sldLayoutMk cId="172929197" sldId="2147485241"/>
              <ac:spMk id="15" creationId="{27FCDB26-E6AD-44EC-BD53-56F02C5E322F}"/>
            </ac:spMkLst>
          </pc:spChg>
          <pc:spChg chg="mod">
            <ac:chgData name="Alessio Terzani" userId="00a1495a-4b52-4cff-b33c-09254933c8d8" providerId="ADAL" clId="{35593DFE-1E23-4715-8449-BB2FFC1B3E4E}" dt="2024-11-12T13:56:06.504" v="1739" actId="790"/>
            <ac:spMkLst>
              <pc:docMk/>
              <pc:sldMasterMk cId="2097171263" sldId="2147485198"/>
              <pc:sldLayoutMk cId="172929197" sldId="2147485241"/>
              <ac:spMk id="16" creationId="{4CCEC097-FFF5-42B5-861E-569EAABCFEFB}"/>
            </ac:spMkLst>
          </pc:spChg>
          <pc:spChg chg="mod">
            <ac:chgData name="Alessio Terzani" userId="00a1495a-4b52-4cff-b33c-09254933c8d8" providerId="ADAL" clId="{35593DFE-1E23-4715-8449-BB2FFC1B3E4E}" dt="2024-11-12T13:56:06.504" v="1741" actId="790"/>
            <ac:spMkLst>
              <pc:docMk/>
              <pc:sldMasterMk cId="2097171263" sldId="2147485198"/>
              <pc:sldLayoutMk cId="172929197" sldId="2147485241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504" v="1740" actId="790"/>
            <ac:spMkLst>
              <pc:docMk/>
              <pc:sldMasterMk cId="2097171263" sldId="2147485198"/>
              <pc:sldLayoutMk cId="172929197" sldId="2147485241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61982893" sldId="2147485242"/>
          </pc:sldLayoutMkLst>
          <pc:spChg chg="mod">
            <ac:chgData name="Alessio Terzani" userId="00a1495a-4b52-4cff-b33c-09254933c8d8" providerId="ADAL" clId="{35593DFE-1E23-4715-8449-BB2FFC1B3E4E}" dt="2024-11-12T13:56:06.520" v="1747" actId="790"/>
            <ac:spMkLst>
              <pc:docMk/>
              <pc:sldMasterMk cId="2097171263" sldId="2147485198"/>
              <pc:sldLayoutMk cId="361982893" sldId="2147485242"/>
              <ac:spMk id="6" creationId="{0B84C4A2-9E83-4451-8F6C-F4FA7B70C700}"/>
            </ac:spMkLst>
          </pc:spChg>
          <pc:spChg chg="mod">
            <ac:chgData name="Alessio Terzani" userId="00a1495a-4b52-4cff-b33c-09254933c8d8" providerId="ADAL" clId="{35593DFE-1E23-4715-8449-BB2FFC1B3E4E}" dt="2024-11-12T13:56:09.717" v="3255"/>
            <ac:spMkLst>
              <pc:docMk/>
              <pc:sldMasterMk cId="2097171263" sldId="2147485198"/>
              <pc:sldLayoutMk cId="361982893" sldId="2147485242"/>
              <ac:spMk id="7" creationId="{3AD885ED-EA58-419A-BC0B-F06CF9659422}"/>
            </ac:spMkLst>
          </pc:spChg>
          <pc:spChg chg="mod">
            <ac:chgData name="Alessio Terzani" userId="00a1495a-4b52-4cff-b33c-09254933c8d8" providerId="ADAL" clId="{35593DFE-1E23-4715-8449-BB2FFC1B3E4E}" dt="2024-11-12T13:56:06.520" v="1748" actId="790"/>
            <ac:spMkLst>
              <pc:docMk/>
              <pc:sldMasterMk cId="2097171263" sldId="2147485198"/>
              <pc:sldLayoutMk cId="361982893" sldId="2147485242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6.520" v="1749" actId="790"/>
            <ac:spMkLst>
              <pc:docMk/>
              <pc:sldMasterMk cId="2097171263" sldId="2147485198"/>
              <pc:sldLayoutMk cId="361982893" sldId="2147485242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6.520" v="1751" actId="790"/>
            <ac:spMkLst>
              <pc:docMk/>
              <pc:sldMasterMk cId="2097171263" sldId="2147485198"/>
              <pc:sldLayoutMk cId="361982893" sldId="2147485242"/>
              <ac:spMk id="13" creationId="{417661C0-2F80-41FC-8827-508BB33F923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257091530" sldId="2147485243"/>
          </pc:sldLayoutMkLst>
          <pc:spChg chg="mod">
            <ac:chgData name="Alessio Terzani" userId="00a1495a-4b52-4cff-b33c-09254933c8d8" providerId="ADAL" clId="{35593DFE-1E23-4715-8449-BB2FFC1B3E4E}" dt="2024-11-12T13:56:09.727" v="3258"/>
            <ac:spMkLst>
              <pc:docMk/>
              <pc:sldMasterMk cId="2097171263" sldId="2147485198"/>
              <pc:sldLayoutMk cId="4257091530" sldId="2147485243"/>
              <ac:spMk id="8" creationId="{866A1512-27D5-4CA8-94C5-10E56C30705D}"/>
            </ac:spMkLst>
          </pc:spChg>
          <pc:spChg chg="mod">
            <ac:chgData name="Alessio Terzani" userId="00a1495a-4b52-4cff-b33c-09254933c8d8" providerId="ADAL" clId="{35593DFE-1E23-4715-8449-BB2FFC1B3E4E}" dt="2024-11-12T13:56:06.536" v="1753" actId="790"/>
            <ac:spMkLst>
              <pc:docMk/>
              <pc:sldMasterMk cId="2097171263" sldId="2147485198"/>
              <pc:sldLayoutMk cId="4257091530" sldId="2147485243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6.536" v="1754" actId="790"/>
            <ac:spMkLst>
              <pc:docMk/>
              <pc:sldMasterMk cId="2097171263" sldId="2147485198"/>
              <pc:sldLayoutMk cId="4257091530" sldId="2147485243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6.536" v="1756" actId="790"/>
            <ac:spMkLst>
              <pc:docMk/>
              <pc:sldMasterMk cId="2097171263" sldId="2147485198"/>
              <pc:sldLayoutMk cId="4257091530" sldId="2147485243"/>
              <ac:spMk id="11" creationId="{30276571-778A-43C8-820D-4E055433343F}"/>
            </ac:spMkLst>
          </pc:spChg>
          <pc:spChg chg="mod">
            <ac:chgData name="Alessio Terzani" userId="00a1495a-4b52-4cff-b33c-09254933c8d8" providerId="ADAL" clId="{35593DFE-1E23-4715-8449-BB2FFC1B3E4E}" dt="2024-11-12T13:56:06.520" v="1752" actId="790"/>
            <ac:spMkLst>
              <pc:docMk/>
              <pc:sldMasterMk cId="2097171263" sldId="2147485198"/>
              <pc:sldLayoutMk cId="4257091530" sldId="2147485243"/>
              <ac:spMk id="12" creationId="{8F2554F4-437E-411D-B2B2-6A58D585809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747013271" sldId="2147485244"/>
          </pc:sldLayoutMkLst>
          <pc:spChg chg="mod">
            <ac:chgData name="Alessio Terzani" userId="00a1495a-4b52-4cff-b33c-09254933c8d8" providerId="ADAL" clId="{35593DFE-1E23-4715-8449-BB2FFC1B3E4E}" dt="2024-11-12T13:56:06.536" v="1757" actId="790"/>
            <ac:spMkLst>
              <pc:docMk/>
              <pc:sldMasterMk cId="2097171263" sldId="2147485198"/>
              <pc:sldLayoutMk cId="3747013271" sldId="214748524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727" v="3261"/>
            <ac:spMkLst>
              <pc:docMk/>
              <pc:sldMasterMk cId="2097171263" sldId="2147485198"/>
              <pc:sldLayoutMk cId="3747013271" sldId="2147485244"/>
              <ac:spMk id="7" creationId="{F4D3A834-11EE-4BDF-A704-0BF0873EFBA3}"/>
            </ac:spMkLst>
          </pc:spChg>
          <pc:spChg chg="mod">
            <ac:chgData name="Alessio Terzani" userId="00a1495a-4b52-4cff-b33c-09254933c8d8" providerId="ADAL" clId="{35593DFE-1E23-4715-8449-BB2FFC1B3E4E}" dt="2024-11-12T13:56:06.536" v="1761" actId="790"/>
            <ac:spMkLst>
              <pc:docMk/>
              <pc:sldMasterMk cId="2097171263" sldId="2147485198"/>
              <pc:sldLayoutMk cId="3747013271" sldId="2147485244"/>
              <ac:spMk id="8" creationId="{B0BFCB65-C4A0-4777-AB6F-CDDDEBA7BAEE}"/>
            </ac:spMkLst>
          </pc:spChg>
          <pc:spChg chg="mod">
            <ac:chgData name="Alessio Terzani" userId="00a1495a-4b52-4cff-b33c-09254933c8d8" providerId="ADAL" clId="{35593DFE-1E23-4715-8449-BB2FFC1B3E4E}" dt="2024-11-12T13:56:06.536" v="1758" actId="790"/>
            <ac:spMkLst>
              <pc:docMk/>
              <pc:sldMasterMk cId="2097171263" sldId="2147485198"/>
              <pc:sldLayoutMk cId="3747013271" sldId="2147485244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6.536" v="1759" actId="790"/>
            <ac:spMkLst>
              <pc:docMk/>
              <pc:sldMasterMk cId="2097171263" sldId="2147485198"/>
              <pc:sldLayoutMk cId="3747013271" sldId="2147485244"/>
              <ac:spMk id="12" creationId="{A60848B0-180A-4C02-A8B3-E172AF538B6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475420557" sldId="2147485245"/>
          </pc:sldLayoutMkLst>
          <pc:spChg chg="mod">
            <ac:chgData name="Alessio Terzani" userId="00a1495a-4b52-4cff-b33c-09254933c8d8" providerId="ADAL" clId="{35593DFE-1E23-4715-8449-BB2FFC1B3E4E}" dt="2024-11-12T13:56:06.536" v="1762"/>
            <ac:spMkLst>
              <pc:docMk/>
              <pc:sldMasterMk cId="2097171263" sldId="2147485198"/>
              <pc:sldLayoutMk cId="3475420557" sldId="214748524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735" v="3264"/>
            <ac:spMkLst>
              <pc:docMk/>
              <pc:sldMasterMk cId="2097171263" sldId="2147485198"/>
              <pc:sldLayoutMk cId="3475420557" sldId="2147485245"/>
              <ac:spMk id="7" creationId="{A51D0608-0A57-43BF-AD18-8DFD8B5D249B}"/>
            </ac:spMkLst>
          </pc:spChg>
          <pc:spChg chg="mod">
            <ac:chgData name="Alessio Terzani" userId="00a1495a-4b52-4cff-b33c-09254933c8d8" providerId="ADAL" clId="{35593DFE-1E23-4715-8449-BB2FFC1B3E4E}" dt="2024-11-12T13:56:06.551" v="1766" actId="790"/>
            <ac:spMkLst>
              <pc:docMk/>
              <pc:sldMasterMk cId="2097171263" sldId="2147485198"/>
              <pc:sldLayoutMk cId="3475420557" sldId="2147485245"/>
              <ac:spMk id="8" creationId="{E1090122-906E-44AF-A054-14B12CB245F6}"/>
            </ac:spMkLst>
          </pc:spChg>
          <pc:spChg chg="mod">
            <ac:chgData name="Alessio Terzani" userId="00a1495a-4b52-4cff-b33c-09254933c8d8" providerId="ADAL" clId="{35593DFE-1E23-4715-8449-BB2FFC1B3E4E}" dt="2024-11-12T13:56:06.551" v="1763" actId="790"/>
            <ac:spMkLst>
              <pc:docMk/>
              <pc:sldMasterMk cId="2097171263" sldId="2147485198"/>
              <pc:sldLayoutMk cId="3475420557" sldId="2147485245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6.551" v="1764" actId="790"/>
            <ac:spMkLst>
              <pc:docMk/>
              <pc:sldMasterMk cId="2097171263" sldId="2147485198"/>
              <pc:sldLayoutMk cId="3475420557" sldId="2147485245"/>
              <ac:spMk id="11" creationId="{3AECA499-20B0-4F79-85A2-1C9D1BFBB0C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467664379" sldId="2147485246"/>
          </pc:sldLayoutMkLst>
          <pc:spChg chg="mod">
            <ac:chgData name="Alessio Terzani" userId="00a1495a-4b52-4cff-b33c-09254933c8d8" providerId="ADAL" clId="{35593DFE-1E23-4715-8449-BB2FFC1B3E4E}" dt="2024-11-12T13:56:06.551" v="1767" actId="790"/>
            <ac:spMkLst>
              <pc:docMk/>
              <pc:sldMasterMk cId="2097171263" sldId="2147485198"/>
              <pc:sldLayoutMk cId="3467664379" sldId="214748524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746" v="3267"/>
            <ac:spMkLst>
              <pc:docMk/>
              <pc:sldMasterMk cId="2097171263" sldId="2147485198"/>
              <pc:sldLayoutMk cId="3467664379" sldId="2147485246"/>
              <ac:spMk id="7" creationId="{89A384A6-2ED7-4C73-9166-564C827C9CC4}"/>
            </ac:spMkLst>
          </pc:spChg>
          <pc:spChg chg="mod">
            <ac:chgData name="Alessio Terzani" userId="00a1495a-4b52-4cff-b33c-09254933c8d8" providerId="ADAL" clId="{35593DFE-1E23-4715-8449-BB2FFC1B3E4E}" dt="2024-11-12T13:56:06.567" v="1771" actId="790"/>
            <ac:spMkLst>
              <pc:docMk/>
              <pc:sldMasterMk cId="2097171263" sldId="2147485198"/>
              <pc:sldLayoutMk cId="3467664379" sldId="2147485246"/>
              <ac:spMk id="8" creationId="{82C84FC9-A121-42A0-B02B-2C2E8358C2B7}"/>
            </ac:spMkLst>
          </pc:spChg>
          <pc:spChg chg="mod">
            <ac:chgData name="Alessio Terzani" userId="00a1495a-4b52-4cff-b33c-09254933c8d8" providerId="ADAL" clId="{35593DFE-1E23-4715-8449-BB2FFC1B3E4E}" dt="2024-11-12T13:56:06.551" v="1768" actId="790"/>
            <ac:spMkLst>
              <pc:docMk/>
              <pc:sldMasterMk cId="2097171263" sldId="2147485198"/>
              <pc:sldLayoutMk cId="3467664379" sldId="2147485246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6.551" v="1769" actId="790"/>
            <ac:spMkLst>
              <pc:docMk/>
              <pc:sldMasterMk cId="2097171263" sldId="2147485198"/>
              <pc:sldLayoutMk cId="3467664379" sldId="2147485246"/>
              <ac:spMk id="11" creationId="{0D3699C9-F9CA-4781-89C3-F0A901D1F1A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110561624" sldId="2147485247"/>
          </pc:sldLayoutMkLst>
          <pc:spChg chg="mod">
            <ac:chgData name="Alessio Terzani" userId="00a1495a-4b52-4cff-b33c-09254933c8d8" providerId="ADAL" clId="{35593DFE-1E23-4715-8449-BB2FFC1B3E4E}" dt="2024-11-12T13:56:06.567" v="1772" actId="790"/>
            <ac:spMkLst>
              <pc:docMk/>
              <pc:sldMasterMk cId="2097171263" sldId="2147485198"/>
              <pc:sldLayoutMk cId="2110561624" sldId="214748524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748" v="3270"/>
            <ac:spMkLst>
              <pc:docMk/>
              <pc:sldMasterMk cId="2097171263" sldId="2147485198"/>
              <pc:sldLayoutMk cId="2110561624" sldId="2147485247"/>
              <ac:spMk id="7" creationId="{88BB9017-2EBC-4916-882A-FAB5684DE9CF}"/>
            </ac:spMkLst>
          </pc:spChg>
          <pc:spChg chg="mod">
            <ac:chgData name="Alessio Terzani" userId="00a1495a-4b52-4cff-b33c-09254933c8d8" providerId="ADAL" clId="{35593DFE-1E23-4715-8449-BB2FFC1B3E4E}" dt="2024-11-12T13:56:06.567" v="1776" actId="790"/>
            <ac:spMkLst>
              <pc:docMk/>
              <pc:sldMasterMk cId="2097171263" sldId="2147485198"/>
              <pc:sldLayoutMk cId="2110561624" sldId="2147485247"/>
              <ac:spMk id="8" creationId="{E7F6A807-1479-4A4A-8685-DB8E37BEB19A}"/>
            </ac:spMkLst>
          </pc:spChg>
          <pc:spChg chg="mod">
            <ac:chgData name="Alessio Terzani" userId="00a1495a-4b52-4cff-b33c-09254933c8d8" providerId="ADAL" clId="{35593DFE-1E23-4715-8449-BB2FFC1B3E4E}" dt="2024-11-12T13:56:06.567" v="1773" actId="790"/>
            <ac:spMkLst>
              <pc:docMk/>
              <pc:sldMasterMk cId="2097171263" sldId="2147485198"/>
              <pc:sldLayoutMk cId="2110561624" sldId="2147485247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6.567" v="1774" actId="790"/>
            <ac:spMkLst>
              <pc:docMk/>
              <pc:sldMasterMk cId="2097171263" sldId="2147485198"/>
              <pc:sldLayoutMk cId="2110561624" sldId="2147485247"/>
              <ac:spMk id="11" creationId="{8561E9FC-533B-4891-A7E3-A3DDB1BD26F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423541098" sldId="2147485248"/>
          </pc:sldLayoutMkLst>
          <pc:spChg chg="mod">
            <ac:chgData name="Alessio Terzani" userId="00a1495a-4b52-4cff-b33c-09254933c8d8" providerId="ADAL" clId="{35593DFE-1E23-4715-8449-BB2FFC1B3E4E}" dt="2024-11-12T13:56:06.567" v="1777" actId="790"/>
            <ac:spMkLst>
              <pc:docMk/>
              <pc:sldMasterMk cId="2097171263" sldId="2147485198"/>
              <pc:sldLayoutMk cId="3423541098" sldId="214748524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756" v="3273"/>
            <ac:spMkLst>
              <pc:docMk/>
              <pc:sldMasterMk cId="2097171263" sldId="2147485198"/>
              <pc:sldLayoutMk cId="3423541098" sldId="2147485248"/>
              <ac:spMk id="7" creationId="{515DEFEB-D8FB-411D-89D1-C457BD4FE531}"/>
            </ac:spMkLst>
          </pc:spChg>
          <pc:spChg chg="mod">
            <ac:chgData name="Alessio Terzani" userId="00a1495a-4b52-4cff-b33c-09254933c8d8" providerId="ADAL" clId="{35593DFE-1E23-4715-8449-BB2FFC1B3E4E}" dt="2024-11-12T13:56:06.584" v="1781" actId="790"/>
            <ac:spMkLst>
              <pc:docMk/>
              <pc:sldMasterMk cId="2097171263" sldId="2147485198"/>
              <pc:sldLayoutMk cId="3423541098" sldId="2147485248"/>
              <ac:spMk id="8" creationId="{3E2F9C47-A316-4B0F-8C2E-D42B253351EB}"/>
            </ac:spMkLst>
          </pc:spChg>
          <pc:spChg chg="mod">
            <ac:chgData name="Alessio Terzani" userId="00a1495a-4b52-4cff-b33c-09254933c8d8" providerId="ADAL" clId="{35593DFE-1E23-4715-8449-BB2FFC1B3E4E}" dt="2024-11-12T13:56:06.567" v="1778" actId="790"/>
            <ac:spMkLst>
              <pc:docMk/>
              <pc:sldMasterMk cId="2097171263" sldId="2147485198"/>
              <pc:sldLayoutMk cId="3423541098" sldId="2147485248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6.567" v="1779" actId="790"/>
            <ac:spMkLst>
              <pc:docMk/>
              <pc:sldMasterMk cId="2097171263" sldId="2147485198"/>
              <pc:sldLayoutMk cId="3423541098" sldId="2147485248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989769888" sldId="2147485249"/>
          </pc:sldLayoutMkLst>
          <pc:spChg chg="mod">
            <ac:chgData name="Alessio Terzani" userId="00a1495a-4b52-4cff-b33c-09254933c8d8" providerId="ADAL" clId="{35593DFE-1E23-4715-8449-BB2FFC1B3E4E}" dt="2024-11-12T13:56:06.584" v="1782" actId="790"/>
            <ac:spMkLst>
              <pc:docMk/>
              <pc:sldMasterMk cId="2097171263" sldId="2147485198"/>
              <pc:sldLayoutMk cId="2989769888" sldId="214748524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759" v="3276"/>
            <ac:spMkLst>
              <pc:docMk/>
              <pc:sldMasterMk cId="2097171263" sldId="2147485198"/>
              <pc:sldLayoutMk cId="2989769888" sldId="2147485249"/>
              <ac:spMk id="7" creationId="{E08DADFB-44CC-4810-9193-0C9F586CE666}"/>
            </ac:spMkLst>
          </pc:spChg>
          <pc:spChg chg="mod">
            <ac:chgData name="Alessio Terzani" userId="00a1495a-4b52-4cff-b33c-09254933c8d8" providerId="ADAL" clId="{35593DFE-1E23-4715-8449-BB2FFC1B3E4E}" dt="2024-11-12T13:56:06.584" v="1786" actId="790"/>
            <ac:spMkLst>
              <pc:docMk/>
              <pc:sldMasterMk cId="2097171263" sldId="2147485198"/>
              <pc:sldLayoutMk cId="2989769888" sldId="2147485249"/>
              <ac:spMk id="8" creationId="{B20F1184-2943-4F17-9C57-995EA2003751}"/>
            </ac:spMkLst>
          </pc:spChg>
          <pc:spChg chg="mod">
            <ac:chgData name="Alessio Terzani" userId="00a1495a-4b52-4cff-b33c-09254933c8d8" providerId="ADAL" clId="{35593DFE-1E23-4715-8449-BB2FFC1B3E4E}" dt="2024-11-12T13:56:06.584" v="1783" actId="790"/>
            <ac:spMkLst>
              <pc:docMk/>
              <pc:sldMasterMk cId="2097171263" sldId="2147485198"/>
              <pc:sldLayoutMk cId="2989769888" sldId="2147485249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6.584" v="1784" actId="790"/>
            <ac:spMkLst>
              <pc:docMk/>
              <pc:sldMasterMk cId="2097171263" sldId="2147485198"/>
              <pc:sldLayoutMk cId="2989769888" sldId="2147485249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918955284" sldId="2147485250"/>
          </pc:sldLayoutMkLst>
          <pc:spChg chg="mod">
            <ac:chgData name="Alessio Terzani" userId="00a1495a-4b52-4cff-b33c-09254933c8d8" providerId="ADAL" clId="{35593DFE-1E23-4715-8449-BB2FFC1B3E4E}" dt="2024-11-12T13:56:09.769" v="3279"/>
            <ac:spMkLst>
              <pc:docMk/>
              <pc:sldMasterMk cId="2097171263" sldId="2147485198"/>
              <pc:sldLayoutMk cId="1918955284" sldId="2147485250"/>
              <ac:spMk id="4" creationId="{7AB1CD1C-AD0D-4C0E-8012-BDF9F1E4C38B}"/>
            </ac:spMkLst>
          </pc:spChg>
          <pc:spChg chg="mod">
            <ac:chgData name="Alessio Terzani" userId="00a1495a-4b52-4cff-b33c-09254933c8d8" providerId="ADAL" clId="{35593DFE-1E23-4715-8449-BB2FFC1B3E4E}" dt="2024-11-12T13:56:06.600" v="1790" actId="790"/>
            <ac:spMkLst>
              <pc:docMk/>
              <pc:sldMasterMk cId="2097171263" sldId="2147485198"/>
              <pc:sldLayoutMk cId="1918955284" sldId="2147485250"/>
              <ac:spMk id="5" creationId="{280FD398-9480-44AE-B01C-23BDC7D4B6B7}"/>
            </ac:spMkLst>
          </pc:spChg>
          <pc:spChg chg="mod">
            <ac:chgData name="Alessio Terzani" userId="00a1495a-4b52-4cff-b33c-09254933c8d8" providerId="ADAL" clId="{35593DFE-1E23-4715-8449-BB2FFC1B3E4E}" dt="2024-11-12T13:56:06.584" v="1787" actId="790"/>
            <ac:spMkLst>
              <pc:docMk/>
              <pc:sldMasterMk cId="2097171263" sldId="2147485198"/>
              <pc:sldLayoutMk cId="1918955284" sldId="2147485250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6.584" v="1788" actId="790"/>
            <ac:spMkLst>
              <pc:docMk/>
              <pc:sldMasterMk cId="2097171263" sldId="2147485198"/>
              <pc:sldLayoutMk cId="1918955284" sldId="2147485250"/>
              <ac:spMk id="10" creationId="{ED5DEA0B-CF0D-4EE6-B6A8-90BAF3DE8AF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844398655" sldId="2147485251"/>
          </pc:sldLayoutMkLst>
          <pc:spChg chg="mod">
            <ac:chgData name="Alessio Terzani" userId="00a1495a-4b52-4cff-b33c-09254933c8d8" providerId="ADAL" clId="{35593DFE-1E23-4715-8449-BB2FFC1B3E4E}" dt="2024-11-12T13:56:09.769" v="3282"/>
            <ac:spMkLst>
              <pc:docMk/>
              <pc:sldMasterMk cId="2097171263" sldId="2147485198"/>
              <pc:sldLayoutMk cId="844398655" sldId="2147485251"/>
              <ac:spMk id="3" creationId="{76D5DBE1-F5A0-4F54-BCB1-8A4278408056}"/>
            </ac:spMkLst>
          </pc:spChg>
          <pc:spChg chg="mod">
            <ac:chgData name="Alessio Terzani" userId="00a1495a-4b52-4cff-b33c-09254933c8d8" providerId="ADAL" clId="{35593DFE-1E23-4715-8449-BB2FFC1B3E4E}" dt="2024-11-12T13:56:06.600" v="1793" actId="790"/>
            <ac:spMkLst>
              <pc:docMk/>
              <pc:sldMasterMk cId="2097171263" sldId="2147485198"/>
              <pc:sldLayoutMk cId="844398655" sldId="2147485251"/>
              <ac:spMk id="4" creationId="{EBCE69E9-15BF-463F-B5D4-3C1F6E9F6B53}"/>
            </ac:spMkLst>
          </pc:spChg>
          <pc:spChg chg="mod">
            <ac:chgData name="Alessio Terzani" userId="00a1495a-4b52-4cff-b33c-09254933c8d8" providerId="ADAL" clId="{35593DFE-1E23-4715-8449-BB2FFC1B3E4E}" dt="2024-11-12T13:56:06.600" v="1791" actId="790"/>
            <ac:spMkLst>
              <pc:docMk/>
              <pc:sldMasterMk cId="2097171263" sldId="2147485198"/>
              <pc:sldLayoutMk cId="844398655" sldId="2147485251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821667342" sldId="2147485252"/>
          </pc:sldLayoutMkLst>
          <pc:spChg chg="mod">
            <ac:chgData name="Alessio Terzani" userId="00a1495a-4b52-4cff-b33c-09254933c8d8" providerId="ADAL" clId="{35593DFE-1E23-4715-8449-BB2FFC1B3E4E}" dt="2024-11-12T13:56:09.779" v="3285"/>
            <ac:spMkLst>
              <pc:docMk/>
              <pc:sldMasterMk cId="2097171263" sldId="2147485198"/>
              <pc:sldLayoutMk cId="2821667342" sldId="2147485252"/>
              <ac:spMk id="2" creationId="{69F42FFA-3DFB-4DB2-A942-F02200203C82}"/>
            </ac:spMkLst>
          </pc:spChg>
          <pc:spChg chg="mod">
            <ac:chgData name="Alessio Terzani" userId="00a1495a-4b52-4cff-b33c-09254933c8d8" providerId="ADAL" clId="{35593DFE-1E23-4715-8449-BB2FFC1B3E4E}" dt="2024-11-12T13:56:06.600" v="1795" actId="790"/>
            <ac:spMkLst>
              <pc:docMk/>
              <pc:sldMasterMk cId="2097171263" sldId="2147485198"/>
              <pc:sldLayoutMk cId="2821667342" sldId="2147485252"/>
              <ac:spMk id="3" creationId="{1B42E3D4-F1BA-4FA4-8629-042A5D955B2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540614850" sldId="2147485253"/>
          </pc:sldLayoutMkLst>
          <pc:spChg chg="mod">
            <ac:chgData name="Alessio Terzani" userId="00a1495a-4b52-4cff-b33c-09254933c8d8" providerId="ADAL" clId="{35593DFE-1E23-4715-8449-BB2FFC1B3E4E}" dt="2024-11-12T13:56:09.788" v="3288"/>
            <ac:spMkLst>
              <pc:docMk/>
              <pc:sldMasterMk cId="2097171263" sldId="2147485198"/>
              <pc:sldLayoutMk cId="2540614850" sldId="2147485253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6.600" v="1796" actId="790"/>
            <ac:spMkLst>
              <pc:docMk/>
              <pc:sldMasterMk cId="2097171263" sldId="2147485198"/>
              <pc:sldLayoutMk cId="2540614850" sldId="2147485253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600" v="1798" actId="790"/>
            <ac:spMkLst>
              <pc:docMk/>
              <pc:sldMasterMk cId="2097171263" sldId="2147485198"/>
              <pc:sldLayoutMk cId="2540614850" sldId="2147485253"/>
              <ac:spMk id="5" creationId="{CA0A38D4-B093-4CE6-9935-648A137BFE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960744342" sldId="2147485254"/>
          </pc:sldLayoutMkLst>
          <pc:spChg chg="mod">
            <ac:chgData name="Alessio Terzani" userId="00a1495a-4b52-4cff-b33c-09254933c8d8" providerId="ADAL" clId="{35593DFE-1E23-4715-8449-BB2FFC1B3E4E}" dt="2024-11-12T13:56:06.600" v="1799" actId="790"/>
            <ac:spMkLst>
              <pc:docMk/>
              <pc:sldMasterMk cId="2097171263" sldId="2147485198"/>
              <pc:sldLayoutMk cId="3960744342" sldId="2147485254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615" v="1800" actId="790"/>
            <ac:spMkLst>
              <pc:docMk/>
              <pc:sldMasterMk cId="2097171263" sldId="2147485198"/>
              <pc:sldLayoutMk cId="3960744342" sldId="214748525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788" v="3291"/>
            <ac:spMkLst>
              <pc:docMk/>
              <pc:sldMasterMk cId="2097171263" sldId="2147485198"/>
              <pc:sldLayoutMk cId="3960744342" sldId="2147485254"/>
              <ac:spMk id="5" creationId="{56BFCB29-C939-4442-981C-DE6A97866D13}"/>
            </ac:spMkLst>
          </pc:spChg>
          <pc:spChg chg="mod">
            <ac:chgData name="Alessio Terzani" userId="00a1495a-4b52-4cff-b33c-09254933c8d8" providerId="ADAL" clId="{35593DFE-1E23-4715-8449-BB2FFC1B3E4E}" dt="2024-11-12T13:56:06.615" v="1802" actId="790"/>
            <ac:spMkLst>
              <pc:docMk/>
              <pc:sldMasterMk cId="2097171263" sldId="2147485198"/>
              <pc:sldLayoutMk cId="3960744342" sldId="2147485254"/>
              <ac:spMk id="7" creationId="{CDFB9A14-FAD3-478A-957D-C7B532F6669C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877216775" sldId="2147485255"/>
          </pc:sldLayoutMkLst>
          <pc:spChg chg="mod">
            <ac:chgData name="Alessio Terzani" userId="00a1495a-4b52-4cff-b33c-09254933c8d8" providerId="ADAL" clId="{35593DFE-1E23-4715-8449-BB2FFC1B3E4E}" dt="2024-11-12T13:56:06.615" v="1803" actId="790"/>
            <ac:spMkLst>
              <pc:docMk/>
              <pc:sldMasterMk cId="2097171263" sldId="2147485198"/>
              <pc:sldLayoutMk cId="877216775" sldId="2147485255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615" v="1804" actId="790"/>
            <ac:spMkLst>
              <pc:docMk/>
              <pc:sldMasterMk cId="2097171263" sldId="2147485198"/>
              <pc:sldLayoutMk cId="877216775" sldId="214748525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00" v="3294"/>
            <ac:spMkLst>
              <pc:docMk/>
              <pc:sldMasterMk cId="2097171263" sldId="2147485198"/>
              <pc:sldLayoutMk cId="877216775" sldId="2147485255"/>
              <ac:spMk id="5" creationId="{D4262351-4A54-4EAA-990E-D909E1CAD758}"/>
            </ac:spMkLst>
          </pc:spChg>
          <pc:spChg chg="mod">
            <ac:chgData name="Alessio Terzani" userId="00a1495a-4b52-4cff-b33c-09254933c8d8" providerId="ADAL" clId="{35593DFE-1E23-4715-8449-BB2FFC1B3E4E}" dt="2024-11-12T13:56:06.615" v="1806" actId="790"/>
            <ac:spMkLst>
              <pc:docMk/>
              <pc:sldMasterMk cId="2097171263" sldId="2147485198"/>
              <pc:sldLayoutMk cId="877216775" sldId="2147485255"/>
              <ac:spMk id="7" creationId="{26AD250A-4DBC-40DE-AFFC-E7624FE87538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956936718" sldId="2147485256"/>
          </pc:sldLayoutMkLst>
          <pc:spChg chg="mod">
            <ac:chgData name="Alessio Terzani" userId="00a1495a-4b52-4cff-b33c-09254933c8d8" providerId="ADAL" clId="{35593DFE-1E23-4715-8449-BB2FFC1B3E4E}" dt="2024-11-12T13:56:06.615" v="1807" actId="790"/>
            <ac:spMkLst>
              <pc:docMk/>
              <pc:sldMasterMk cId="2097171263" sldId="2147485198"/>
              <pc:sldLayoutMk cId="956936718" sldId="2147485256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615" v="1808" actId="790"/>
            <ac:spMkLst>
              <pc:docMk/>
              <pc:sldMasterMk cId="2097171263" sldId="2147485198"/>
              <pc:sldLayoutMk cId="956936718" sldId="214748525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08" v="3297"/>
            <ac:spMkLst>
              <pc:docMk/>
              <pc:sldMasterMk cId="2097171263" sldId="2147485198"/>
              <pc:sldLayoutMk cId="956936718" sldId="2147485256"/>
              <ac:spMk id="5" creationId="{128B6DA1-0170-4C5B-ABCB-83F1E4B0ECBB}"/>
            </ac:spMkLst>
          </pc:spChg>
          <pc:spChg chg="mod">
            <ac:chgData name="Alessio Terzani" userId="00a1495a-4b52-4cff-b33c-09254933c8d8" providerId="ADAL" clId="{35593DFE-1E23-4715-8449-BB2FFC1B3E4E}" dt="2024-11-12T13:56:06.631" v="1810" actId="790"/>
            <ac:spMkLst>
              <pc:docMk/>
              <pc:sldMasterMk cId="2097171263" sldId="2147485198"/>
              <pc:sldLayoutMk cId="956936718" sldId="2147485256"/>
              <ac:spMk id="7" creationId="{1DDC2944-9064-423F-8989-C84E9A8FA79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630542664" sldId="2147485257"/>
          </pc:sldLayoutMkLst>
          <pc:spChg chg="mod">
            <ac:chgData name="Alessio Terzani" userId="00a1495a-4b52-4cff-b33c-09254933c8d8" providerId="ADAL" clId="{35593DFE-1E23-4715-8449-BB2FFC1B3E4E}" dt="2024-11-12T13:56:06.631" v="1811" actId="790"/>
            <ac:spMkLst>
              <pc:docMk/>
              <pc:sldMasterMk cId="2097171263" sldId="2147485198"/>
              <pc:sldLayoutMk cId="1630542664" sldId="2147485257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631" v="1812" actId="790"/>
            <ac:spMkLst>
              <pc:docMk/>
              <pc:sldMasterMk cId="2097171263" sldId="2147485198"/>
              <pc:sldLayoutMk cId="1630542664" sldId="214748525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08" v="3300"/>
            <ac:spMkLst>
              <pc:docMk/>
              <pc:sldMasterMk cId="2097171263" sldId="2147485198"/>
              <pc:sldLayoutMk cId="1630542664" sldId="2147485257"/>
              <ac:spMk id="5" creationId="{8F93BC53-EE81-4467-94F1-401BB6631310}"/>
            </ac:spMkLst>
          </pc:spChg>
          <pc:spChg chg="mod">
            <ac:chgData name="Alessio Terzani" userId="00a1495a-4b52-4cff-b33c-09254933c8d8" providerId="ADAL" clId="{35593DFE-1E23-4715-8449-BB2FFC1B3E4E}" dt="2024-11-12T13:56:06.631" v="1814" actId="790"/>
            <ac:spMkLst>
              <pc:docMk/>
              <pc:sldMasterMk cId="2097171263" sldId="2147485198"/>
              <pc:sldLayoutMk cId="1630542664" sldId="2147485257"/>
              <ac:spMk id="7" creationId="{28FE6F9E-68CB-4EDC-92EF-E3371EEA23D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405837581" sldId="2147485258"/>
          </pc:sldLayoutMkLst>
          <pc:spChg chg="mod">
            <ac:chgData name="Alessio Terzani" userId="00a1495a-4b52-4cff-b33c-09254933c8d8" providerId="ADAL" clId="{35593DFE-1E23-4715-8449-BB2FFC1B3E4E}" dt="2024-11-12T13:56:06.631" v="1815" actId="790"/>
            <ac:spMkLst>
              <pc:docMk/>
              <pc:sldMasterMk cId="2097171263" sldId="2147485198"/>
              <pc:sldLayoutMk cId="2405837581" sldId="2147485258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631" v="1816" actId="790"/>
            <ac:spMkLst>
              <pc:docMk/>
              <pc:sldMasterMk cId="2097171263" sldId="2147485198"/>
              <pc:sldLayoutMk cId="2405837581" sldId="214748525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21" v="3303"/>
            <ac:spMkLst>
              <pc:docMk/>
              <pc:sldMasterMk cId="2097171263" sldId="2147485198"/>
              <pc:sldLayoutMk cId="2405837581" sldId="2147485258"/>
              <ac:spMk id="5" creationId="{064BC3BB-EB1F-4C03-845A-197D7CB3D7FF}"/>
            </ac:spMkLst>
          </pc:spChg>
          <pc:spChg chg="mod">
            <ac:chgData name="Alessio Terzani" userId="00a1495a-4b52-4cff-b33c-09254933c8d8" providerId="ADAL" clId="{35593DFE-1E23-4715-8449-BB2FFC1B3E4E}" dt="2024-11-12T13:56:06.647" v="1818" actId="790"/>
            <ac:spMkLst>
              <pc:docMk/>
              <pc:sldMasterMk cId="2097171263" sldId="2147485198"/>
              <pc:sldLayoutMk cId="2405837581" sldId="2147485258"/>
              <ac:spMk id="7" creationId="{10F60CD3-0F2D-42D6-B39D-C861213831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80053711" sldId="2147485259"/>
          </pc:sldLayoutMkLst>
          <pc:spChg chg="mod">
            <ac:chgData name="Alessio Terzani" userId="00a1495a-4b52-4cff-b33c-09254933c8d8" providerId="ADAL" clId="{35593DFE-1E23-4715-8449-BB2FFC1B3E4E}" dt="2024-11-12T13:56:06.649" v="1819" actId="790"/>
            <ac:spMkLst>
              <pc:docMk/>
              <pc:sldMasterMk cId="2097171263" sldId="2147485198"/>
              <pc:sldLayoutMk cId="480053711" sldId="214748525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651" v="1820" actId="790"/>
            <ac:spMkLst>
              <pc:docMk/>
              <pc:sldMasterMk cId="2097171263" sldId="2147485198"/>
              <pc:sldLayoutMk cId="480053711" sldId="214748525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21" v="3306"/>
            <ac:spMkLst>
              <pc:docMk/>
              <pc:sldMasterMk cId="2097171263" sldId="2147485198"/>
              <pc:sldLayoutMk cId="480053711" sldId="2147485259"/>
              <ac:spMk id="5" creationId="{EE432ACF-022C-4E4D-A91E-50BCA41421CC}"/>
            </ac:spMkLst>
          </pc:spChg>
          <pc:spChg chg="mod">
            <ac:chgData name="Alessio Terzani" userId="00a1495a-4b52-4cff-b33c-09254933c8d8" providerId="ADAL" clId="{35593DFE-1E23-4715-8449-BB2FFC1B3E4E}" dt="2024-11-12T13:56:06.653" v="1822" actId="790"/>
            <ac:spMkLst>
              <pc:docMk/>
              <pc:sldMasterMk cId="2097171263" sldId="2147485198"/>
              <pc:sldLayoutMk cId="480053711" sldId="2147485259"/>
              <ac:spMk id="7" creationId="{5B4E638F-9BC6-4741-A3D8-E259C93F0F0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768231825" sldId="2147485260"/>
          </pc:sldLayoutMkLst>
          <pc:spChg chg="mod">
            <ac:chgData name="Alessio Terzani" userId="00a1495a-4b52-4cff-b33c-09254933c8d8" providerId="ADAL" clId="{35593DFE-1E23-4715-8449-BB2FFC1B3E4E}" dt="2024-11-12T13:56:06.653" v="1823" actId="790"/>
            <ac:spMkLst>
              <pc:docMk/>
              <pc:sldMasterMk cId="2097171263" sldId="2147485198"/>
              <pc:sldLayoutMk cId="3768231825" sldId="2147485260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6.653" v="1824" actId="790"/>
            <ac:spMkLst>
              <pc:docMk/>
              <pc:sldMasterMk cId="2097171263" sldId="2147485198"/>
              <pc:sldLayoutMk cId="3768231825" sldId="214748526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29" v="3309"/>
            <ac:spMkLst>
              <pc:docMk/>
              <pc:sldMasterMk cId="2097171263" sldId="2147485198"/>
              <pc:sldLayoutMk cId="3768231825" sldId="2147485260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6.653" v="1826" actId="790"/>
            <ac:spMkLst>
              <pc:docMk/>
              <pc:sldMasterMk cId="2097171263" sldId="2147485198"/>
              <pc:sldLayoutMk cId="3768231825" sldId="2147485260"/>
              <ac:spMk id="7" creationId="{4EDD5C80-CD72-4597-8F70-395B8174120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99801957" sldId="2147485261"/>
          </pc:sldLayoutMkLst>
          <pc:spChg chg="mod">
            <ac:chgData name="Alessio Terzani" userId="00a1495a-4b52-4cff-b33c-09254933c8d8" providerId="ADAL" clId="{35593DFE-1E23-4715-8449-BB2FFC1B3E4E}" dt="2024-11-12T13:56:06.653" v="1828" actId="790"/>
            <ac:spMkLst>
              <pc:docMk/>
              <pc:sldMasterMk cId="2097171263" sldId="2147485198"/>
              <pc:sldLayoutMk cId="499801957" sldId="2147485261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6.653" v="1827" actId="790"/>
            <ac:spMkLst>
              <pc:docMk/>
              <pc:sldMasterMk cId="2097171263" sldId="2147485198"/>
              <pc:sldLayoutMk cId="499801957" sldId="214748526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29" v="3312"/>
            <ac:spMkLst>
              <pc:docMk/>
              <pc:sldMasterMk cId="2097171263" sldId="2147485198"/>
              <pc:sldLayoutMk cId="499801957" sldId="2147485261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6.669" v="1830" actId="790"/>
            <ac:spMkLst>
              <pc:docMk/>
              <pc:sldMasterMk cId="2097171263" sldId="2147485198"/>
              <pc:sldLayoutMk cId="499801957" sldId="2147485261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387434853" sldId="2147485262"/>
          </pc:sldLayoutMkLst>
          <pc:spChg chg="mod">
            <ac:chgData name="Alessio Terzani" userId="00a1495a-4b52-4cff-b33c-09254933c8d8" providerId="ADAL" clId="{35593DFE-1E23-4715-8449-BB2FFC1B3E4E}" dt="2024-11-12T13:56:06.669" v="1832" actId="790"/>
            <ac:spMkLst>
              <pc:docMk/>
              <pc:sldMasterMk cId="2097171263" sldId="2147485198"/>
              <pc:sldLayoutMk cId="2387434853" sldId="2147485262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6.669" v="1831" actId="790"/>
            <ac:spMkLst>
              <pc:docMk/>
              <pc:sldMasterMk cId="2097171263" sldId="2147485198"/>
              <pc:sldLayoutMk cId="2387434853" sldId="214748526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41" v="3315"/>
            <ac:spMkLst>
              <pc:docMk/>
              <pc:sldMasterMk cId="2097171263" sldId="2147485198"/>
              <pc:sldLayoutMk cId="2387434853" sldId="2147485262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6.669" v="1834" actId="790"/>
            <ac:spMkLst>
              <pc:docMk/>
              <pc:sldMasterMk cId="2097171263" sldId="2147485198"/>
              <pc:sldLayoutMk cId="2387434853" sldId="2147485262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707093502" sldId="2147485263"/>
          </pc:sldLayoutMkLst>
          <pc:spChg chg="mod">
            <ac:chgData name="Alessio Terzani" userId="00a1495a-4b52-4cff-b33c-09254933c8d8" providerId="ADAL" clId="{35593DFE-1E23-4715-8449-BB2FFC1B3E4E}" dt="2024-11-12T13:56:06.684" v="1836" actId="790"/>
            <ac:spMkLst>
              <pc:docMk/>
              <pc:sldMasterMk cId="2097171263" sldId="2147485198"/>
              <pc:sldLayoutMk cId="2707093502" sldId="2147485263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6.669" v="1835" actId="790"/>
            <ac:spMkLst>
              <pc:docMk/>
              <pc:sldMasterMk cId="2097171263" sldId="2147485198"/>
              <pc:sldLayoutMk cId="2707093502" sldId="2147485263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12T13:56:09.849" v="3318"/>
            <ac:spMkLst>
              <pc:docMk/>
              <pc:sldMasterMk cId="2097171263" sldId="2147485198"/>
              <pc:sldLayoutMk cId="2707093502" sldId="2147485263"/>
              <ac:spMk id="7" creationId="{DB8BC610-C1B0-4C6A-B5C2-80DA487CE5DE}"/>
            </ac:spMkLst>
          </pc:spChg>
          <pc:spChg chg="mod">
            <ac:chgData name="Alessio Terzani" userId="00a1495a-4b52-4cff-b33c-09254933c8d8" providerId="ADAL" clId="{35593DFE-1E23-4715-8449-BB2FFC1B3E4E}" dt="2024-11-12T13:56:06.684" v="1838" actId="790"/>
            <ac:spMkLst>
              <pc:docMk/>
              <pc:sldMasterMk cId="2097171263" sldId="2147485198"/>
              <pc:sldLayoutMk cId="2707093502" sldId="2147485263"/>
              <ac:spMk id="9" creationId="{F5902C4D-6221-4E36-A2F9-055DD294206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957031310" sldId="2147485264"/>
          </pc:sldLayoutMkLst>
          <pc:spChg chg="mod">
            <ac:chgData name="Alessio Terzani" userId="00a1495a-4b52-4cff-b33c-09254933c8d8" providerId="ADAL" clId="{35593DFE-1E23-4715-8449-BB2FFC1B3E4E}" dt="2024-11-12T13:56:06.684" v="1840" actId="790"/>
            <ac:spMkLst>
              <pc:docMk/>
              <pc:sldMasterMk cId="2097171263" sldId="2147485198"/>
              <pc:sldLayoutMk cId="1957031310" sldId="214748526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684" v="1839" actId="790"/>
            <ac:spMkLst>
              <pc:docMk/>
              <pc:sldMasterMk cId="2097171263" sldId="2147485198"/>
              <pc:sldLayoutMk cId="1957031310" sldId="2147485264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12T13:56:09.852" v="3321"/>
            <ac:spMkLst>
              <pc:docMk/>
              <pc:sldMasterMk cId="2097171263" sldId="2147485198"/>
              <pc:sldLayoutMk cId="1957031310" sldId="2147485264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6.684" v="1842" actId="790"/>
            <ac:spMkLst>
              <pc:docMk/>
              <pc:sldMasterMk cId="2097171263" sldId="2147485198"/>
              <pc:sldLayoutMk cId="1957031310" sldId="2147485264"/>
              <ac:spMk id="8" creationId="{E735C405-D694-4150-B4C4-0B84A1A5CA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239451716" sldId="2147485265"/>
          </pc:sldLayoutMkLst>
          <pc:spChg chg="mod">
            <ac:chgData name="Alessio Terzani" userId="00a1495a-4b52-4cff-b33c-09254933c8d8" providerId="ADAL" clId="{35593DFE-1E23-4715-8449-BB2FFC1B3E4E}" dt="2024-11-12T13:56:06.700" v="1845" actId="790"/>
            <ac:spMkLst>
              <pc:docMk/>
              <pc:sldMasterMk cId="2097171263" sldId="2147485198"/>
              <pc:sldLayoutMk cId="4239451716" sldId="2147485265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6.700" v="1844" actId="790"/>
            <ac:spMkLst>
              <pc:docMk/>
              <pc:sldMasterMk cId="2097171263" sldId="2147485198"/>
              <pc:sldLayoutMk cId="4239451716" sldId="214748526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684" v="1843" actId="790"/>
            <ac:spMkLst>
              <pc:docMk/>
              <pc:sldMasterMk cId="2097171263" sldId="2147485198"/>
              <pc:sldLayoutMk cId="4239451716" sldId="2147485265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62" v="3324"/>
            <ac:spMkLst>
              <pc:docMk/>
              <pc:sldMasterMk cId="2097171263" sldId="2147485198"/>
              <pc:sldLayoutMk cId="4239451716" sldId="2147485265"/>
              <ac:spMk id="9" creationId="{4372D240-75C4-4747-BB0C-CDA1A95650A3}"/>
            </ac:spMkLst>
          </pc:spChg>
          <pc:spChg chg="mod">
            <ac:chgData name="Alessio Terzani" userId="00a1495a-4b52-4cff-b33c-09254933c8d8" providerId="ADAL" clId="{35593DFE-1E23-4715-8449-BB2FFC1B3E4E}" dt="2024-11-12T13:56:06.700" v="1847" actId="790"/>
            <ac:spMkLst>
              <pc:docMk/>
              <pc:sldMasterMk cId="2097171263" sldId="2147485198"/>
              <pc:sldLayoutMk cId="4239451716" sldId="2147485265"/>
              <ac:spMk id="12" creationId="{DDD81FA4-E9EC-4B93-8FAA-8C7EE9DC027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660794684" sldId="2147485266"/>
          </pc:sldLayoutMkLst>
          <pc:spChg chg="mod">
            <ac:chgData name="Alessio Terzani" userId="00a1495a-4b52-4cff-b33c-09254933c8d8" providerId="ADAL" clId="{35593DFE-1E23-4715-8449-BB2FFC1B3E4E}" dt="2024-11-12T13:56:06.700" v="1849" actId="790"/>
            <ac:spMkLst>
              <pc:docMk/>
              <pc:sldMasterMk cId="2097171263" sldId="2147485198"/>
              <pc:sldLayoutMk cId="660794684" sldId="214748526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00" v="1848" actId="790"/>
            <ac:spMkLst>
              <pc:docMk/>
              <pc:sldMasterMk cId="2097171263" sldId="2147485198"/>
              <pc:sldLayoutMk cId="660794684" sldId="2147485266"/>
              <ac:spMk id="5" creationId="{4ACB62A1-CC4A-4B59-B1D8-ED86B77D9A3A}"/>
            </ac:spMkLst>
          </pc:spChg>
          <pc:spChg chg="mod">
            <ac:chgData name="Alessio Terzani" userId="00a1495a-4b52-4cff-b33c-09254933c8d8" providerId="ADAL" clId="{35593DFE-1E23-4715-8449-BB2FFC1B3E4E}" dt="2024-11-12T13:56:09.862" v="3327"/>
            <ac:spMkLst>
              <pc:docMk/>
              <pc:sldMasterMk cId="2097171263" sldId="2147485198"/>
              <pc:sldLayoutMk cId="660794684" sldId="2147485266"/>
              <ac:spMk id="7" creationId="{8D51E95B-B5A6-40B6-97CB-5F0FE563EB1D}"/>
            </ac:spMkLst>
          </pc:spChg>
          <pc:spChg chg="mod">
            <ac:chgData name="Alessio Terzani" userId="00a1495a-4b52-4cff-b33c-09254933c8d8" providerId="ADAL" clId="{35593DFE-1E23-4715-8449-BB2FFC1B3E4E}" dt="2024-11-12T13:56:06.716" v="1851" actId="790"/>
            <ac:spMkLst>
              <pc:docMk/>
              <pc:sldMasterMk cId="2097171263" sldId="2147485198"/>
              <pc:sldLayoutMk cId="660794684" sldId="2147485266"/>
              <ac:spMk id="11" creationId="{FF233E17-CA98-40A3-BA47-478F1A44B299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18733068" sldId="2147485267"/>
          </pc:sldLayoutMkLst>
          <pc:spChg chg="mod">
            <ac:chgData name="Alessio Terzani" userId="00a1495a-4b52-4cff-b33c-09254933c8d8" providerId="ADAL" clId="{35593DFE-1E23-4715-8449-BB2FFC1B3E4E}" dt="2024-11-12T13:56:06.716" v="1854" actId="790"/>
            <ac:spMkLst>
              <pc:docMk/>
              <pc:sldMasterMk cId="2097171263" sldId="2147485198"/>
              <pc:sldLayoutMk cId="318733068" sldId="2147485267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6.716" v="1853" actId="790"/>
            <ac:spMkLst>
              <pc:docMk/>
              <pc:sldMasterMk cId="2097171263" sldId="2147485198"/>
              <pc:sldLayoutMk cId="318733068" sldId="214748526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16" v="1852" actId="790"/>
            <ac:spMkLst>
              <pc:docMk/>
              <pc:sldMasterMk cId="2097171263" sldId="2147485198"/>
              <pc:sldLayoutMk cId="318733068" sldId="214748526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72" v="3330"/>
            <ac:spMkLst>
              <pc:docMk/>
              <pc:sldMasterMk cId="2097171263" sldId="2147485198"/>
              <pc:sldLayoutMk cId="318733068" sldId="2147485267"/>
              <ac:spMk id="11" creationId="{4137CA89-AFF7-46A6-A978-5D6CF4C2A39A}"/>
            </ac:spMkLst>
          </pc:spChg>
          <pc:spChg chg="mod">
            <ac:chgData name="Alessio Terzani" userId="00a1495a-4b52-4cff-b33c-09254933c8d8" providerId="ADAL" clId="{35593DFE-1E23-4715-8449-BB2FFC1B3E4E}" dt="2024-11-12T13:56:06.716" v="1856" actId="790"/>
            <ac:spMkLst>
              <pc:docMk/>
              <pc:sldMasterMk cId="2097171263" sldId="2147485198"/>
              <pc:sldLayoutMk cId="318733068" sldId="2147485267"/>
              <ac:spMk id="12" creationId="{7D53C9C0-925C-4E10-98AB-FC8F3B8CF04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68362854" sldId="2147485268"/>
          </pc:sldLayoutMkLst>
          <pc:spChg chg="mod">
            <ac:chgData name="Alessio Terzani" userId="00a1495a-4b52-4cff-b33c-09254933c8d8" providerId="ADAL" clId="{35593DFE-1E23-4715-8449-BB2FFC1B3E4E}" dt="2024-11-12T13:56:06.731" v="1858" actId="790"/>
            <ac:spMkLst>
              <pc:docMk/>
              <pc:sldMasterMk cId="2097171263" sldId="2147485198"/>
              <pc:sldLayoutMk cId="168362854" sldId="2147485268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31" v="1859" actId="790"/>
            <ac:spMkLst>
              <pc:docMk/>
              <pc:sldMasterMk cId="2097171263" sldId="2147485198"/>
              <pc:sldLayoutMk cId="168362854" sldId="2147485268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16" v="1857" actId="790"/>
            <ac:spMkLst>
              <pc:docMk/>
              <pc:sldMasterMk cId="2097171263" sldId="2147485198"/>
              <pc:sldLayoutMk cId="168362854" sldId="2147485268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12T13:56:09.872" v="3333"/>
            <ac:spMkLst>
              <pc:docMk/>
              <pc:sldMasterMk cId="2097171263" sldId="2147485198"/>
              <pc:sldLayoutMk cId="168362854" sldId="2147485268"/>
              <ac:spMk id="8" creationId="{53797230-5A6C-4718-8C90-CB9F2709B382}"/>
            </ac:spMkLst>
          </pc:spChg>
          <pc:spChg chg="mod">
            <ac:chgData name="Alessio Terzani" userId="00a1495a-4b52-4cff-b33c-09254933c8d8" providerId="ADAL" clId="{35593DFE-1E23-4715-8449-BB2FFC1B3E4E}" dt="2024-11-12T13:56:06.731" v="1861" actId="790"/>
            <ac:spMkLst>
              <pc:docMk/>
              <pc:sldMasterMk cId="2097171263" sldId="2147485198"/>
              <pc:sldLayoutMk cId="168362854" sldId="2147485268"/>
              <ac:spMk id="9" creationId="{F6894424-A363-4771-BFDF-A3CD35CCD7D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730840623" sldId="2147485269"/>
          </pc:sldLayoutMkLst>
          <pc:spChg chg="mod">
            <ac:chgData name="Alessio Terzani" userId="00a1495a-4b52-4cff-b33c-09254933c8d8" providerId="ADAL" clId="{35593DFE-1E23-4715-8449-BB2FFC1B3E4E}" dt="2024-11-12T13:56:06.731" v="1864" actId="790"/>
            <ac:spMkLst>
              <pc:docMk/>
              <pc:sldMasterMk cId="2097171263" sldId="2147485198"/>
              <pc:sldLayoutMk cId="730840623" sldId="214748526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31" v="1862" actId="790"/>
            <ac:spMkLst>
              <pc:docMk/>
              <pc:sldMasterMk cId="2097171263" sldId="2147485198"/>
              <pc:sldLayoutMk cId="730840623" sldId="2147485269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6.731" v="1863" actId="790"/>
            <ac:spMkLst>
              <pc:docMk/>
              <pc:sldMasterMk cId="2097171263" sldId="2147485198"/>
              <pc:sldLayoutMk cId="730840623" sldId="214748526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881" v="3336"/>
            <ac:spMkLst>
              <pc:docMk/>
              <pc:sldMasterMk cId="2097171263" sldId="2147485198"/>
              <pc:sldLayoutMk cId="730840623" sldId="2147485269"/>
              <ac:spMk id="9" creationId="{00E7BBCA-E768-4FD9-82EA-328297783367}"/>
            </ac:spMkLst>
          </pc:spChg>
          <pc:spChg chg="mod">
            <ac:chgData name="Alessio Terzani" userId="00a1495a-4b52-4cff-b33c-09254933c8d8" providerId="ADAL" clId="{35593DFE-1E23-4715-8449-BB2FFC1B3E4E}" dt="2024-11-12T13:56:06.747" v="1866" actId="790"/>
            <ac:spMkLst>
              <pc:docMk/>
              <pc:sldMasterMk cId="2097171263" sldId="2147485198"/>
              <pc:sldLayoutMk cId="730840623" sldId="2147485269"/>
              <ac:spMk id="11" creationId="{A72F0A55-0A74-4EC8-A6C3-6ADA907353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959212199" sldId="2147485270"/>
          </pc:sldLayoutMkLst>
          <pc:spChg chg="mod">
            <ac:chgData name="Alessio Terzani" userId="00a1495a-4b52-4cff-b33c-09254933c8d8" providerId="ADAL" clId="{35593DFE-1E23-4715-8449-BB2FFC1B3E4E}" dt="2024-11-12T13:56:06.747" v="1868" actId="790"/>
            <ac:spMkLst>
              <pc:docMk/>
              <pc:sldMasterMk cId="2097171263" sldId="2147485198"/>
              <pc:sldLayoutMk cId="3959212199" sldId="214748527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47" v="1869" actId="790"/>
            <ac:spMkLst>
              <pc:docMk/>
              <pc:sldMasterMk cId="2097171263" sldId="2147485198"/>
              <pc:sldLayoutMk cId="3959212199" sldId="2147485270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47" v="1867" actId="790"/>
            <ac:spMkLst>
              <pc:docMk/>
              <pc:sldMasterMk cId="2097171263" sldId="2147485198"/>
              <pc:sldLayoutMk cId="3959212199" sldId="2147485270"/>
              <ac:spMk id="6" creationId="{A05AB2F5-3C8F-45BD-81CB-45EC98D4284C}"/>
            </ac:spMkLst>
          </pc:spChg>
          <pc:spChg chg="mod">
            <ac:chgData name="Alessio Terzani" userId="00a1495a-4b52-4cff-b33c-09254933c8d8" providerId="ADAL" clId="{35593DFE-1E23-4715-8449-BB2FFC1B3E4E}" dt="2024-11-12T13:56:09.893" v="3339"/>
            <ac:spMkLst>
              <pc:docMk/>
              <pc:sldMasterMk cId="2097171263" sldId="2147485198"/>
              <pc:sldLayoutMk cId="3959212199" sldId="2147485270"/>
              <ac:spMk id="8" creationId="{4E1D7684-BC36-44BA-9074-E0D05038847F}"/>
            </ac:spMkLst>
          </pc:spChg>
          <pc:spChg chg="mod">
            <ac:chgData name="Alessio Terzani" userId="00a1495a-4b52-4cff-b33c-09254933c8d8" providerId="ADAL" clId="{35593DFE-1E23-4715-8449-BB2FFC1B3E4E}" dt="2024-11-12T13:56:06.747" v="1871" actId="790"/>
            <ac:spMkLst>
              <pc:docMk/>
              <pc:sldMasterMk cId="2097171263" sldId="2147485198"/>
              <pc:sldLayoutMk cId="3959212199" sldId="2147485270"/>
              <ac:spMk id="9" creationId="{1954EF9A-E11E-4334-BC30-2E9405F508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165994830" sldId="2147485271"/>
          </pc:sldLayoutMkLst>
          <pc:spChg chg="mod">
            <ac:chgData name="Alessio Terzani" userId="00a1495a-4b52-4cff-b33c-09254933c8d8" providerId="ADAL" clId="{35593DFE-1E23-4715-8449-BB2FFC1B3E4E}" dt="2024-11-12T13:56:06.763" v="1873" actId="790"/>
            <ac:spMkLst>
              <pc:docMk/>
              <pc:sldMasterMk cId="2097171263" sldId="2147485198"/>
              <pc:sldLayoutMk cId="4165994830" sldId="214748527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63" v="1874" actId="790"/>
            <ac:spMkLst>
              <pc:docMk/>
              <pc:sldMasterMk cId="2097171263" sldId="2147485198"/>
              <pc:sldLayoutMk cId="4165994830" sldId="214748527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47" v="1872" actId="790"/>
            <ac:spMkLst>
              <pc:docMk/>
              <pc:sldMasterMk cId="2097171263" sldId="2147485198"/>
              <pc:sldLayoutMk cId="4165994830" sldId="2147485271"/>
              <ac:spMk id="6" creationId="{524C71C0-9908-4C8C-97CC-AA201198D25C}"/>
            </ac:spMkLst>
          </pc:spChg>
          <pc:spChg chg="mod">
            <ac:chgData name="Alessio Terzani" userId="00a1495a-4b52-4cff-b33c-09254933c8d8" providerId="ADAL" clId="{35593DFE-1E23-4715-8449-BB2FFC1B3E4E}" dt="2024-11-12T13:56:09.893" v="3342"/>
            <ac:spMkLst>
              <pc:docMk/>
              <pc:sldMasterMk cId="2097171263" sldId="2147485198"/>
              <pc:sldLayoutMk cId="4165994830" sldId="2147485271"/>
              <ac:spMk id="8" creationId="{227D3F0D-C903-4314-9038-82A30CA70290}"/>
            </ac:spMkLst>
          </pc:spChg>
          <pc:spChg chg="mod">
            <ac:chgData name="Alessio Terzani" userId="00a1495a-4b52-4cff-b33c-09254933c8d8" providerId="ADAL" clId="{35593DFE-1E23-4715-8449-BB2FFC1B3E4E}" dt="2024-11-12T13:56:06.763" v="1876" actId="790"/>
            <ac:spMkLst>
              <pc:docMk/>
              <pc:sldMasterMk cId="2097171263" sldId="2147485198"/>
              <pc:sldLayoutMk cId="4165994830" sldId="2147485271"/>
              <ac:spMk id="9" creationId="{0B9F5F07-6E63-456E-AAB2-A105F6BE39D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860028026" sldId="2147485272"/>
          </pc:sldLayoutMkLst>
          <pc:spChg chg="mod">
            <ac:chgData name="Alessio Terzani" userId="00a1495a-4b52-4cff-b33c-09254933c8d8" providerId="ADAL" clId="{35593DFE-1E23-4715-8449-BB2FFC1B3E4E}" dt="2024-11-12T13:56:06.763" v="1878" actId="790"/>
            <ac:spMkLst>
              <pc:docMk/>
              <pc:sldMasterMk cId="2097171263" sldId="2147485198"/>
              <pc:sldLayoutMk cId="1860028026" sldId="214748527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63" v="1877" actId="790"/>
            <ac:spMkLst>
              <pc:docMk/>
              <pc:sldMasterMk cId="2097171263" sldId="2147485198"/>
              <pc:sldLayoutMk cId="1860028026" sldId="2147485272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6.778" v="1879" actId="790"/>
            <ac:spMkLst>
              <pc:docMk/>
              <pc:sldMasterMk cId="2097171263" sldId="2147485198"/>
              <pc:sldLayoutMk cId="1860028026" sldId="2147485272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01" v="3345"/>
            <ac:spMkLst>
              <pc:docMk/>
              <pc:sldMasterMk cId="2097171263" sldId="2147485198"/>
              <pc:sldLayoutMk cId="1860028026" sldId="2147485272"/>
              <ac:spMk id="9" creationId="{4421DB2A-3017-4E73-8332-6B8D884A5493}"/>
            </ac:spMkLst>
          </pc:spChg>
          <pc:spChg chg="mod">
            <ac:chgData name="Alessio Terzani" userId="00a1495a-4b52-4cff-b33c-09254933c8d8" providerId="ADAL" clId="{35593DFE-1E23-4715-8449-BB2FFC1B3E4E}" dt="2024-11-12T13:56:06.778" v="1881" actId="790"/>
            <ac:spMkLst>
              <pc:docMk/>
              <pc:sldMasterMk cId="2097171263" sldId="2147485198"/>
              <pc:sldLayoutMk cId="1860028026" sldId="2147485272"/>
              <ac:spMk id="10" creationId="{A3A86C7D-7D12-4BF6-8892-EF043F36E2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244440397" sldId="2147485273"/>
          </pc:sldLayoutMkLst>
          <pc:spChg chg="mod">
            <ac:chgData name="Alessio Terzani" userId="00a1495a-4b52-4cff-b33c-09254933c8d8" providerId="ADAL" clId="{35593DFE-1E23-4715-8449-BB2FFC1B3E4E}" dt="2024-11-12T13:56:06.785" v="1882" actId="790"/>
            <ac:spMkLst>
              <pc:docMk/>
              <pc:sldMasterMk cId="2097171263" sldId="2147485198"/>
              <pc:sldLayoutMk cId="1244440397" sldId="2147485273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6.785" v="1883" actId="790"/>
            <ac:spMkLst>
              <pc:docMk/>
              <pc:sldMasterMk cId="2097171263" sldId="2147485198"/>
              <pc:sldLayoutMk cId="1244440397" sldId="2147485273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785" v="1884" actId="790"/>
            <ac:spMkLst>
              <pc:docMk/>
              <pc:sldMasterMk cId="2097171263" sldId="2147485198"/>
              <pc:sldLayoutMk cId="1244440397" sldId="2147485273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12" v="3348"/>
            <ac:spMkLst>
              <pc:docMk/>
              <pc:sldMasterMk cId="2097171263" sldId="2147485198"/>
              <pc:sldLayoutMk cId="1244440397" sldId="2147485273"/>
              <ac:spMk id="9" creationId="{4E5A81C5-0588-4509-B7B9-9497297F88ED}"/>
            </ac:spMkLst>
          </pc:spChg>
          <pc:spChg chg="mod">
            <ac:chgData name="Alessio Terzani" userId="00a1495a-4b52-4cff-b33c-09254933c8d8" providerId="ADAL" clId="{35593DFE-1E23-4715-8449-BB2FFC1B3E4E}" dt="2024-11-12T13:56:06.785" v="1886" actId="790"/>
            <ac:spMkLst>
              <pc:docMk/>
              <pc:sldMasterMk cId="2097171263" sldId="2147485198"/>
              <pc:sldLayoutMk cId="1244440397" sldId="2147485273"/>
              <ac:spMk id="10" creationId="{54A68D25-E1D7-496F-BC83-0E0E9B8A021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041401614" sldId="2147485274"/>
          </pc:sldLayoutMkLst>
          <pc:spChg chg="mod">
            <ac:chgData name="Alessio Terzani" userId="00a1495a-4b52-4cff-b33c-09254933c8d8" providerId="ADAL" clId="{35593DFE-1E23-4715-8449-BB2FFC1B3E4E}" dt="2024-11-12T13:56:06.785" v="1888" actId="790"/>
            <ac:spMkLst>
              <pc:docMk/>
              <pc:sldMasterMk cId="2097171263" sldId="2147485198"/>
              <pc:sldLayoutMk cId="4041401614" sldId="2147485274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00" v="1890" actId="790"/>
            <ac:spMkLst>
              <pc:docMk/>
              <pc:sldMasterMk cId="2097171263" sldId="2147485198"/>
              <pc:sldLayoutMk cId="4041401614" sldId="2147485274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6.800" v="1889" actId="790"/>
            <ac:spMkLst>
              <pc:docMk/>
              <pc:sldMasterMk cId="2097171263" sldId="2147485198"/>
              <pc:sldLayoutMk cId="4041401614" sldId="2147485274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16" v="3351"/>
            <ac:spMkLst>
              <pc:docMk/>
              <pc:sldMasterMk cId="2097171263" sldId="2147485198"/>
              <pc:sldLayoutMk cId="4041401614" sldId="2147485274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6.785" v="1887" actId="790"/>
            <ac:spMkLst>
              <pc:docMk/>
              <pc:sldMasterMk cId="2097171263" sldId="2147485198"/>
              <pc:sldLayoutMk cId="4041401614" sldId="2147485274"/>
              <ac:spMk id="10" creationId="{6B686A21-AA96-4B0A-B7CE-F4C6D5D31B32}"/>
            </ac:spMkLst>
          </pc:spChg>
          <pc:spChg chg="mod">
            <ac:chgData name="Alessio Terzani" userId="00a1495a-4b52-4cff-b33c-09254933c8d8" providerId="ADAL" clId="{35593DFE-1E23-4715-8449-BB2FFC1B3E4E}" dt="2024-11-12T13:56:06.800" v="1892" actId="790"/>
            <ac:spMkLst>
              <pc:docMk/>
              <pc:sldMasterMk cId="2097171263" sldId="2147485198"/>
              <pc:sldLayoutMk cId="4041401614" sldId="2147485274"/>
              <ac:spMk id="12" creationId="{CABEA97C-68C1-4FF0-BE0B-B792D9655202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655264571" sldId="2147485275"/>
          </pc:sldLayoutMkLst>
          <pc:spChg chg="mod">
            <ac:chgData name="Alessio Terzani" userId="00a1495a-4b52-4cff-b33c-09254933c8d8" providerId="ADAL" clId="{35593DFE-1E23-4715-8449-BB2FFC1B3E4E}" dt="2024-11-12T13:56:06.800" v="1894" actId="790"/>
            <ac:spMkLst>
              <pc:docMk/>
              <pc:sldMasterMk cId="2097171263" sldId="2147485198"/>
              <pc:sldLayoutMk cId="1655264571" sldId="214748527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00" v="1895" actId="790"/>
            <ac:spMkLst>
              <pc:docMk/>
              <pc:sldMasterMk cId="2097171263" sldId="2147485198"/>
              <pc:sldLayoutMk cId="1655264571" sldId="2147485275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00" v="1893" actId="790"/>
            <ac:spMkLst>
              <pc:docMk/>
              <pc:sldMasterMk cId="2097171263" sldId="2147485198"/>
              <pc:sldLayoutMk cId="1655264571" sldId="2147485275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6.816" v="1896" actId="790"/>
            <ac:spMkLst>
              <pc:docMk/>
              <pc:sldMasterMk cId="2097171263" sldId="2147485198"/>
              <pc:sldLayoutMk cId="1655264571" sldId="2147485275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16" v="3354"/>
            <ac:spMkLst>
              <pc:docMk/>
              <pc:sldMasterMk cId="2097171263" sldId="2147485198"/>
              <pc:sldLayoutMk cId="1655264571" sldId="2147485275"/>
              <ac:spMk id="9" creationId="{4815D3F0-43E8-418F-A5E4-30F31668DC0E}"/>
            </ac:spMkLst>
          </pc:spChg>
          <pc:spChg chg="mod">
            <ac:chgData name="Alessio Terzani" userId="00a1495a-4b52-4cff-b33c-09254933c8d8" providerId="ADAL" clId="{35593DFE-1E23-4715-8449-BB2FFC1B3E4E}" dt="2024-11-12T13:56:06.816" v="1898" actId="790"/>
            <ac:spMkLst>
              <pc:docMk/>
              <pc:sldMasterMk cId="2097171263" sldId="2147485198"/>
              <pc:sldLayoutMk cId="1655264571" sldId="2147485275"/>
              <ac:spMk id="11" creationId="{EDCD44CA-6216-40D7-A43C-C84DC0870CD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065871980" sldId="2147485276"/>
          </pc:sldLayoutMkLst>
          <pc:spChg chg="mod">
            <ac:chgData name="Alessio Terzani" userId="00a1495a-4b52-4cff-b33c-09254933c8d8" providerId="ADAL" clId="{35593DFE-1E23-4715-8449-BB2FFC1B3E4E}" dt="2024-11-12T13:56:06.816" v="1900" actId="790"/>
            <ac:spMkLst>
              <pc:docMk/>
              <pc:sldMasterMk cId="2097171263" sldId="2147485198"/>
              <pc:sldLayoutMk cId="4065871980" sldId="214748527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16" v="1901" actId="790"/>
            <ac:spMkLst>
              <pc:docMk/>
              <pc:sldMasterMk cId="2097171263" sldId="2147485198"/>
              <pc:sldLayoutMk cId="4065871980" sldId="2147485276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16" v="1899" actId="790"/>
            <ac:spMkLst>
              <pc:docMk/>
              <pc:sldMasterMk cId="2097171263" sldId="2147485198"/>
              <pc:sldLayoutMk cId="4065871980" sldId="2147485276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6.832" v="1902" actId="790"/>
            <ac:spMkLst>
              <pc:docMk/>
              <pc:sldMasterMk cId="2097171263" sldId="2147485198"/>
              <pc:sldLayoutMk cId="4065871980" sldId="2147485276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32" v="1903" actId="790"/>
            <ac:spMkLst>
              <pc:docMk/>
              <pc:sldMasterMk cId="2097171263" sldId="2147485198"/>
              <pc:sldLayoutMk cId="4065871980" sldId="2147485276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32" v="3357"/>
            <ac:spMkLst>
              <pc:docMk/>
              <pc:sldMasterMk cId="2097171263" sldId="2147485198"/>
              <pc:sldLayoutMk cId="4065871980" sldId="2147485276"/>
              <ac:spMk id="11" creationId="{A55C34B4-681E-4FDA-A9BB-6BC31D94C8D6}"/>
            </ac:spMkLst>
          </pc:spChg>
          <pc:spChg chg="mod">
            <ac:chgData name="Alessio Terzani" userId="00a1495a-4b52-4cff-b33c-09254933c8d8" providerId="ADAL" clId="{35593DFE-1E23-4715-8449-BB2FFC1B3E4E}" dt="2024-11-12T13:56:06.832" v="1905" actId="790"/>
            <ac:spMkLst>
              <pc:docMk/>
              <pc:sldMasterMk cId="2097171263" sldId="2147485198"/>
              <pc:sldLayoutMk cId="4065871980" sldId="2147485276"/>
              <ac:spMk id="12" creationId="{D7A387F2-835E-495C-A46F-E0BAED03A9A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24118485" sldId="2147485277"/>
          </pc:sldLayoutMkLst>
          <pc:spChg chg="mod">
            <ac:chgData name="Alessio Terzani" userId="00a1495a-4b52-4cff-b33c-09254933c8d8" providerId="ADAL" clId="{35593DFE-1E23-4715-8449-BB2FFC1B3E4E}" dt="2024-11-12T13:56:06.832" v="1907" actId="790"/>
            <ac:spMkLst>
              <pc:docMk/>
              <pc:sldMasterMk cId="2097171263" sldId="2147485198"/>
              <pc:sldLayoutMk cId="324118485" sldId="214748527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32" v="1908" actId="790"/>
            <ac:spMkLst>
              <pc:docMk/>
              <pc:sldMasterMk cId="2097171263" sldId="2147485198"/>
              <pc:sldLayoutMk cId="324118485" sldId="214748527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32" v="1906" actId="790"/>
            <ac:spMkLst>
              <pc:docMk/>
              <pc:sldMasterMk cId="2097171263" sldId="2147485198"/>
              <pc:sldLayoutMk cId="324118485" sldId="2147485277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6.847" v="1909" actId="790"/>
            <ac:spMkLst>
              <pc:docMk/>
              <pc:sldMasterMk cId="2097171263" sldId="2147485198"/>
              <pc:sldLayoutMk cId="324118485" sldId="214748527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47" v="1910" actId="790"/>
            <ac:spMkLst>
              <pc:docMk/>
              <pc:sldMasterMk cId="2097171263" sldId="2147485198"/>
              <pc:sldLayoutMk cId="324118485" sldId="2147485277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32" v="3360"/>
            <ac:spMkLst>
              <pc:docMk/>
              <pc:sldMasterMk cId="2097171263" sldId="2147485198"/>
              <pc:sldLayoutMk cId="324118485" sldId="2147485277"/>
              <ac:spMk id="11" creationId="{107CDD62-B47C-43AB-8BA0-F875DF45681E}"/>
            </ac:spMkLst>
          </pc:spChg>
          <pc:spChg chg="mod">
            <ac:chgData name="Alessio Terzani" userId="00a1495a-4b52-4cff-b33c-09254933c8d8" providerId="ADAL" clId="{35593DFE-1E23-4715-8449-BB2FFC1B3E4E}" dt="2024-11-12T13:56:06.847" v="1912" actId="790"/>
            <ac:spMkLst>
              <pc:docMk/>
              <pc:sldMasterMk cId="2097171263" sldId="2147485198"/>
              <pc:sldLayoutMk cId="324118485" sldId="2147485277"/>
              <ac:spMk id="12" creationId="{18C6E5A5-2F53-43D5-8F46-313E672024E6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228568945" sldId="2147485278"/>
          </pc:sldLayoutMkLst>
          <pc:spChg chg="mod">
            <ac:chgData name="Alessio Terzani" userId="00a1495a-4b52-4cff-b33c-09254933c8d8" providerId="ADAL" clId="{35593DFE-1E23-4715-8449-BB2FFC1B3E4E}" dt="2024-11-12T13:56:06.847" v="1914" actId="790"/>
            <ac:spMkLst>
              <pc:docMk/>
              <pc:sldMasterMk cId="2097171263" sldId="2147485198"/>
              <pc:sldLayoutMk cId="3228568945" sldId="214748527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47" v="1915" actId="790"/>
            <ac:spMkLst>
              <pc:docMk/>
              <pc:sldMasterMk cId="2097171263" sldId="2147485198"/>
              <pc:sldLayoutMk cId="3228568945" sldId="214748527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47" v="1913" actId="790"/>
            <ac:spMkLst>
              <pc:docMk/>
              <pc:sldMasterMk cId="2097171263" sldId="2147485198"/>
              <pc:sldLayoutMk cId="3228568945" sldId="2147485278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6.863" v="1916" actId="790"/>
            <ac:spMkLst>
              <pc:docMk/>
              <pc:sldMasterMk cId="2097171263" sldId="2147485198"/>
              <pc:sldLayoutMk cId="3228568945" sldId="214748527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63" v="1917" actId="790"/>
            <ac:spMkLst>
              <pc:docMk/>
              <pc:sldMasterMk cId="2097171263" sldId="2147485198"/>
              <pc:sldLayoutMk cId="3228568945" sldId="2147485278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48" v="3363"/>
            <ac:spMkLst>
              <pc:docMk/>
              <pc:sldMasterMk cId="2097171263" sldId="2147485198"/>
              <pc:sldLayoutMk cId="3228568945" sldId="2147485278"/>
              <ac:spMk id="11" creationId="{A2963A4D-3277-42A5-8919-305DE5AD9247}"/>
            </ac:spMkLst>
          </pc:spChg>
          <pc:spChg chg="mod">
            <ac:chgData name="Alessio Terzani" userId="00a1495a-4b52-4cff-b33c-09254933c8d8" providerId="ADAL" clId="{35593DFE-1E23-4715-8449-BB2FFC1B3E4E}" dt="2024-11-12T13:56:06.863" v="1919" actId="790"/>
            <ac:spMkLst>
              <pc:docMk/>
              <pc:sldMasterMk cId="2097171263" sldId="2147485198"/>
              <pc:sldLayoutMk cId="3228568945" sldId="2147485278"/>
              <ac:spMk id="12" creationId="{E1242BA1-7F88-4EA2-ACA1-05CEF1F3A57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113647083" sldId="2147485279"/>
          </pc:sldLayoutMkLst>
          <pc:spChg chg="mod">
            <ac:chgData name="Alessio Terzani" userId="00a1495a-4b52-4cff-b33c-09254933c8d8" providerId="ADAL" clId="{35593DFE-1E23-4715-8449-BB2FFC1B3E4E}" dt="2024-11-12T13:56:06.863" v="1921" actId="790"/>
            <ac:spMkLst>
              <pc:docMk/>
              <pc:sldMasterMk cId="2097171263" sldId="2147485198"/>
              <pc:sldLayoutMk cId="4113647083" sldId="2147485279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79" v="1922" actId="790"/>
            <ac:spMkLst>
              <pc:docMk/>
              <pc:sldMasterMk cId="2097171263" sldId="2147485198"/>
              <pc:sldLayoutMk cId="4113647083" sldId="214748527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79" v="1923" actId="790"/>
            <ac:spMkLst>
              <pc:docMk/>
              <pc:sldMasterMk cId="2097171263" sldId="2147485198"/>
              <pc:sldLayoutMk cId="4113647083" sldId="214748527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85" v="1924" actId="790"/>
            <ac:spMkLst>
              <pc:docMk/>
              <pc:sldMasterMk cId="2097171263" sldId="2147485198"/>
              <pc:sldLayoutMk cId="4113647083" sldId="2147485279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6.863" v="1920" actId="790"/>
            <ac:spMkLst>
              <pc:docMk/>
              <pc:sldMasterMk cId="2097171263" sldId="2147485198"/>
              <pc:sldLayoutMk cId="4113647083" sldId="2147485279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12T13:56:09.948" v="3366"/>
            <ac:spMkLst>
              <pc:docMk/>
              <pc:sldMasterMk cId="2097171263" sldId="2147485198"/>
              <pc:sldLayoutMk cId="4113647083" sldId="2147485279"/>
              <ac:spMk id="10" creationId="{549048C1-340D-44C4-857B-1B201EC9A7E7}"/>
            </ac:spMkLst>
          </pc:spChg>
          <pc:spChg chg="mod">
            <ac:chgData name="Alessio Terzani" userId="00a1495a-4b52-4cff-b33c-09254933c8d8" providerId="ADAL" clId="{35593DFE-1E23-4715-8449-BB2FFC1B3E4E}" dt="2024-11-12T13:56:06.887" v="1926" actId="790"/>
            <ac:spMkLst>
              <pc:docMk/>
              <pc:sldMasterMk cId="2097171263" sldId="2147485198"/>
              <pc:sldLayoutMk cId="4113647083" sldId="2147485279"/>
              <ac:spMk id="11" creationId="{5B2537ED-0985-4CA8-A865-C2C6DFCB18E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068603928" sldId="2147485280"/>
          </pc:sldLayoutMkLst>
          <pc:spChg chg="mod">
            <ac:chgData name="Alessio Terzani" userId="00a1495a-4b52-4cff-b33c-09254933c8d8" providerId="ADAL" clId="{35593DFE-1E23-4715-8449-BB2FFC1B3E4E}" dt="2024-11-12T13:56:06.895" v="1928" actId="790"/>
            <ac:spMkLst>
              <pc:docMk/>
              <pc:sldMasterMk cId="2097171263" sldId="2147485198"/>
              <pc:sldLayoutMk cId="2068603928" sldId="214748528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98" v="1929" actId="790"/>
            <ac:spMkLst>
              <pc:docMk/>
              <pc:sldMasterMk cId="2097171263" sldId="2147485198"/>
              <pc:sldLayoutMk cId="2068603928" sldId="214748528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98" v="1930" actId="790"/>
            <ac:spMkLst>
              <pc:docMk/>
              <pc:sldMasterMk cId="2097171263" sldId="2147485198"/>
              <pc:sldLayoutMk cId="2068603928" sldId="2147485280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98" v="1931" actId="790"/>
            <ac:spMkLst>
              <pc:docMk/>
              <pc:sldMasterMk cId="2097171263" sldId="2147485198"/>
              <pc:sldLayoutMk cId="2068603928" sldId="214748528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908" v="1933" actId="790"/>
            <ac:spMkLst>
              <pc:docMk/>
              <pc:sldMasterMk cId="2097171263" sldId="2147485198"/>
              <pc:sldLayoutMk cId="2068603928" sldId="214748528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906" v="1932" actId="790"/>
            <ac:spMkLst>
              <pc:docMk/>
              <pc:sldMasterMk cId="2097171263" sldId="2147485198"/>
              <pc:sldLayoutMk cId="2068603928" sldId="2147485280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908" v="1935" actId="790"/>
            <ac:spMkLst>
              <pc:docMk/>
              <pc:sldMasterMk cId="2097171263" sldId="2147485198"/>
              <pc:sldLayoutMk cId="2068603928" sldId="2147485280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908" v="1934" actId="790"/>
            <ac:spMkLst>
              <pc:docMk/>
              <pc:sldMasterMk cId="2097171263" sldId="2147485198"/>
              <pc:sldLayoutMk cId="2068603928" sldId="2147485280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887" v="1927" actId="790"/>
            <ac:spMkLst>
              <pc:docMk/>
              <pc:sldMasterMk cId="2097171263" sldId="2147485198"/>
              <pc:sldLayoutMk cId="2068603928" sldId="2147485280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12T13:56:09.948" v="3369"/>
            <ac:spMkLst>
              <pc:docMk/>
              <pc:sldMasterMk cId="2097171263" sldId="2147485198"/>
              <pc:sldLayoutMk cId="2068603928" sldId="2147485280"/>
              <ac:spMk id="14" creationId="{089CBEB5-348B-49F3-8F8B-FDEE08950E37}"/>
            </ac:spMkLst>
          </pc:spChg>
          <pc:spChg chg="mod">
            <ac:chgData name="Alessio Terzani" userId="00a1495a-4b52-4cff-b33c-09254933c8d8" providerId="ADAL" clId="{35593DFE-1E23-4715-8449-BB2FFC1B3E4E}" dt="2024-11-12T13:56:06.918" v="1937" actId="790"/>
            <ac:spMkLst>
              <pc:docMk/>
              <pc:sldMasterMk cId="2097171263" sldId="2147485198"/>
              <pc:sldLayoutMk cId="2068603928" sldId="2147485280"/>
              <ac:spMk id="16" creationId="{440C0979-D90E-4CC1-9A55-E0FC60A3073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102630006" sldId="2147485281"/>
          </pc:sldLayoutMkLst>
          <pc:spChg chg="mod">
            <ac:chgData name="Alessio Terzani" userId="00a1495a-4b52-4cff-b33c-09254933c8d8" providerId="ADAL" clId="{35593DFE-1E23-4715-8449-BB2FFC1B3E4E}" dt="2024-11-12T13:56:06.927" v="1941" actId="790"/>
            <ac:spMkLst>
              <pc:docMk/>
              <pc:sldMasterMk cId="2097171263" sldId="2147485198"/>
              <pc:sldLayoutMk cId="3102630006" sldId="214748528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63" v="3372"/>
            <ac:spMkLst>
              <pc:docMk/>
              <pc:sldMasterMk cId="2097171263" sldId="2147485198"/>
              <pc:sldLayoutMk cId="3102630006" sldId="2147485281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6.927" v="1945" actId="790"/>
            <ac:spMkLst>
              <pc:docMk/>
              <pc:sldMasterMk cId="2097171263" sldId="2147485198"/>
              <pc:sldLayoutMk cId="3102630006" sldId="2147485281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6.918" v="1938" actId="790"/>
            <ac:spMkLst>
              <pc:docMk/>
              <pc:sldMasterMk cId="2097171263" sldId="2147485198"/>
              <pc:sldLayoutMk cId="3102630006" sldId="2147485281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6.927" v="1942" actId="790"/>
            <ac:spMkLst>
              <pc:docMk/>
              <pc:sldMasterMk cId="2097171263" sldId="2147485198"/>
              <pc:sldLayoutMk cId="3102630006" sldId="2147485281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927" v="1943" actId="790"/>
            <ac:spMkLst>
              <pc:docMk/>
              <pc:sldMasterMk cId="2097171263" sldId="2147485198"/>
              <pc:sldLayoutMk cId="3102630006" sldId="2147485281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927" v="1940" actId="790"/>
            <ac:spMkLst>
              <pc:docMk/>
              <pc:sldMasterMk cId="2097171263" sldId="2147485198"/>
              <pc:sldLayoutMk cId="3102630006" sldId="2147485281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918" v="1939" actId="790"/>
            <ac:spMkLst>
              <pc:docMk/>
              <pc:sldMasterMk cId="2097171263" sldId="2147485198"/>
              <pc:sldLayoutMk cId="3102630006" sldId="2147485281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59602052" sldId="2147485282"/>
          </pc:sldLayoutMkLst>
          <pc:spChg chg="mod">
            <ac:chgData name="Alessio Terzani" userId="00a1495a-4b52-4cff-b33c-09254933c8d8" providerId="ADAL" clId="{35593DFE-1E23-4715-8449-BB2FFC1B3E4E}" dt="2024-11-12T13:56:06.939" v="1949" actId="790"/>
            <ac:spMkLst>
              <pc:docMk/>
              <pc:sldMasterMk cId="2097171263" sldId="2147485198"/>
              <pc:sldLayoutMk cId="359602052" sldId="2147485282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6.939" v="1950" actId="790"/>
            <ac:spMkLst>
              <pc:docMk/>
              <pc:sldMasterMk cId="2097171263" sldId="2147485198"/>
              <pc:sldLayoutMk cId="359602052" sldId="2147485282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6.939" v="1951" actId="790"/>
            <ac:spMkLst>
              <pc:docMk/>
              <pc:sldMasterMk cId="2097171263" sldId="2147485198"/>
              <pc:sldLayoutMk cId="359602052" sldId="2147485282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12T13:56:09.963" v="3375"/>
            <ac:spMkLst>
              <pc:docMk/>
              <pc:sldMasterMk cId="2097171263" sldId="2147485198"/>
              <pc:sldLayoutMk cId="359602052" sldId="2147485282"/>
              <ac:spMk id="14" creationId="{89DFBA61-B916-44BD-A1D9-F41D32B7BCB6}"/>
            </ac:spMkLst>
          </pc:spChg>
          <pc:spChg chg="mod">
            <ac:chgData name="Alessio Terzani" userId="00a1495a-4b52-4cff-b33c-09254933c8d8" providerId="ADAL" clId="{35593DFE-1E23-4715-8449-BB2FFC1B3E4E}" dt="2024-11-12T13:56:06.939" v="1953" actId="790"/>
            <ac:spMkLst>
              <pc:docMk/>
              <pc:sldMasterMk cId="2097171263" sldId="2147485198"/>
              <pc:sldLayoutMk cId="359602052" sldId="2147485282"/>
              <ac:spMk id="15" creationId="{27FCDB26-E6AD-44EC-BD53-56F02C5E322F}"/>
            </ac:spMkLst>
          </pc:spChg>
          <pc:spChg chg="mod">
            <ac:chgData name="Alessio Terzani" userId="00a1495a-4b52-4cff-b33c-09254933c8d8" providerId="ADAL" clId="{35593DFE-1E23-4715-8449-BB2FFC1B3E4E}" dt="2024-11-12T13:56:06.927" v="1946" actId="790"/>
            <ac:spMkLst>
              <pc:docMk/>
              <pc:sldMasterMk cId="2097171263" sldId="2147485198"/>
              <pc:sldLayoutMk cId="359602052" sldId="2147485282"/>
              <ac:spMk id="16" creationId="{4CCEC097-FFF5-42B5-861E-569EAABCFEFB}"/>
            </ac:spMkLst>
          </pc:spChg>
          <pc:spChg chg="mod">
            <ac:chgData name="Alessio Terzani" userId="00a1495a-4b52-4cff-b33c-09254933c8d8" providerId="ADAL" clId="{35593DFE-1E23-4715-8449-BB2FFC1B3E4E}" dt="2024-11-12T13:56:06.937" v="1948" actId="790"/>
            <ac:spMkLst>
              <pc:docMk/>
              <pc:sldMasterMk cId="2097171263" sldId="2147485198"/>
              <pc:sldLayoutMk cId="359602052" sldId="2147485282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6.927" v="1947" actId="790"/>
            <ac:spMkLst>
              <pc:docMk/>
              <pc:sldMasterMk cId="2097171263" sldId="2147485198"/>
              <pc:sldLayoutMk cId="359602052" sldId="2147485282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141269910" sldId="2147485283"/>
          </pc:sldLayoutMkLst>
          <pc:spChg chg="mod">
            <ac:chgData name="Alessio Terzani" userId="00a1495a-4b52-4cff-b33c-09254933c8d8" providerId="ADAL" clId="{35593DFE-1E23-4715-8449-BB2FFC1B3E4E}" dt="2024-11-12T13:56:06.939" v="1954" actId="790"/>
            <ac:spMkLst>
              <pc:docMk/>
              <pc:sldMasterMk cId="2097171263" sldId="2147485198"/>
              <pc:sldLayoutMk cId="3141269910" sldId="2147485283"/>
              <ac:spMk id="6" creationId="{0B84C4A2-9E83-4451-8F6C-F4FA7B70C700}"/>
            </ac:spMkLst>
          </pc:spChg>
          <pc:spChg chg="mod">
            <ac:chgData name="Alessio Terzani" userId="00a1495a-4b52-4cff-b33c-09254933c8d8" providerId="ADAL" clId="{35593DFE-1E23-4715-8449-BB2FFC1B3E4E}" dt="2024-11-12T13:56:09.979" v="3378"/>
            <ac:spMkLst>
              <pc:docMk/>
              <pc:sldMasterMk cId="2097171263" sldId="2147485198"/>
              <pc:sldLayoutMk cId="3141269910" sldId="2147485283"/>
              <ac:spMk id="7" creationId="{3AD885ED-EA58-419A-BC0B-F06CF9659422}"/>
            </ac:spMkLst>
          </pc:spChg>
          <pc:spChg chg="mod">
            <ac:chgData name="Alessio Terzani" userId="00a1495a-4b52-4cff-b33c-09254933c8d8" providerId="ADAL" clId="{35593DFE-1E23-4715-8449-BB2FFC1B3E4E}" dt="2024-11-12T13:56:06.947" v="1955" actId="790"/>
            <ac:spMkLst>
              <pc:docMk/>
              <pc:sldMasterMk cId="2097171263" sldId="2147485198"/>
              <pc:sldLayoutMk cId="3141269910" sldId="2147485283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6.949" v="1956" actId="790"/>
            <ac:spMkLst>
              <pc:docMk/>
              <pc:sldMasterMk cId="2097171263" sldId="2147485198"/>
              <pc:sldLayoutMk cId="3141269910" sldId="2147485283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6.949" v="1958" actId="790"/>
            <ac:spMkLst>
              <pc:docMk/>
              <pc:sldMasterMk cId="2097171263" sldId="2147485198"/>
              <pc:sldLayoutMk cId="3141269910" sldId="2147485283"/>
              <ac:spMk id="13" creationId="{417661C0-2F80-41FC-8827-508BB33F923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351868943" sldId="2147485284"/>
          </pc:sldLayoutMkLst>
          <pc:spChg chg="mod">
            <ac:chgData name="Alessio Terzani" userId="00a1495a-4b52-4cff-b33c-09254933c8d8" providerId="ADAL" clId="{35593DFE-1E23-4715-8449-BB2FFC1B3E4E}" dt="2024-11-12T13:56:09.979" v="3381"/>
            <ac:spMkLst>
              <pc:docMk/>
              <pc:sldMasterMk cId="2097171263" sldId="2147485198"/>
              <pc:sldLayoutMk cId="1351868943" sldId="2147485284"/>
              <ac:spMk id="8" creationId="{866A1512-27D5-4CA8-94C5-10E56C30705D}"/>
            </ac:spMkLst>
          </pc:spChg>
          <pc:spChg chg="mod">
            <ac:chgData name="Alessio Terzani" userId="00a1495a-4b52-4cff-b33c-09254933c8d8" providerId="ADAL" clId="{35593DFE-1E23-4715-8449-BB2FFC1B3E4E}" dt="2024-11-12T13:56:06.949" v="1960" actId="790"/>
            <ac:spMkLst>
              <pc:docMk/>
              <pc:sldMasterMk cId="2097171263" sldId="2147485198"/>
              <pc:sldLayoutMk cId="1351868943" sldId="2147485284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6.957" v="1961" actId="790"/>
            <ac:spMkLst>
              <pc:docMk/>
              <pc:sldMasterMk cId="2097171263" sldId="2147485198"/>
              <pc:sldLayoutMk cId="1351868943" sldId="2147485284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6.960" v="1963" actId="790"/>
            <ac:spMkLst>
              <pc:docMk/>
              <pc:sldMasterMk cId="2097171263" sldId="2147485198"/>
              <pc:sldLayoutMk cId="1351868943" sldId="2147485284"/>
              <ac:spMk id="11" creationId="{30276571-778A-43C8-820D-4E055433343F}"/>
            </ac:spMkLst>
          </pc:spChg>
          <pc:spChg chg="mod">
            <ac:chgData name="Alessio Terzani" userId="00a1495a-4b52-4cff-b33c-09254933c8d8" providerId="ADAL" clId="{35593DFE-1E23-4715-8449-BB2FFC1B3E4E}" dt="2024-11-12T13:56:06.949" v="1959" actId="790"/>
            <ac:spMkLst>
              <pc:docMk/>
              <pc:sldMasterMk cId="2097171263" sldId="2147485198"/>
              <pc:sldLayoutMk cId="1351868943" sldId="2147485284"/>
              <ac:spMk id="12" creationId="{8F2554F4-437E-411D-B2B2-6A58D585809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091524246" sldId="2147485285"/>
          </pc:sldLayoutMkLst>
          <pc:spChg chg="mod">
            <ac:chgData name="Alessio Terzani" userId="00a1495a-4b52-4cff-b33c-09254933c8d8" providerId="ADAL" clId="{35593DFE-1E23-4715-8449-BB2FFC1B3E4E}" dt="2024-11-12T13:56:06.960" v="1964" actId="790"/>
            <ac:spMkLst>
              <pc:docMk/>
              <pc:sldMasterMk cId="2097171263" sldId="2147485198"/>
              <pc:sldLayoutMk cId="2091524246" sldId="214748528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94" v="3384"/>
            <ac:spMkLst>
              <pc:docMk/>
              <pc:sldMasterMk cId="2097171263" sldId="2147485198"/>
              <pc:sldLayoutMk cId="2091524246" sldId="2147485285"/>
              <ac:spMk id="7" creationId="{F4D3A834-11EE-4BDF-A704-0BF0873EFBA3}"/>
            </ac:spMkLst>
          </pc:spChg>
          <pc:spChg chg="mod">
            <ac:chgData name="Alessio Terzani" userId="00a1495a-4b52-4cff-b33c-09254933c8d8" providerId="ADAL" clId="{35593DFE-1E23-4715-8449-BB2FFC1B3E4E}" dt="2024-11-12T13:56:06.968" v="1968" actId="790"/>
            <ac:spMkLst>
              <pc:docMk/>
              <pc:sldMasterMk cId="2097171263" sldId="2147485198"/>
              <pc:sldLayoutMk cId="2091524246" sldId="2147485285"/>
              <ac:spMk id="8" creationId="{B0BFCB65-C4A0-4777-AB6F-CDDDEBA7BAEE}"/>
            </ac:spMkLst>
          </pc:spChg>
          <pc:spChg chg="mod">
            <ac:chgData name="Alessio Terzani" userId="00a1495a-4b52-4cff-b33c-09254933c8d8" providerId="ADAL" clId="{35593DFE-1E23-4715-8449-BB2FFC1B3E4E}" dt="2024-11-12T13:56:06.960" v="1965" actId="790"/>
            <ac:spMkLst>
              <pc:docMk/>
              <pc:sldMasterMk cId="2097171263" sldId="2147485198"/>
              <pc:sldLayoutMk cId="2091524246" sldId="2147485285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6.960" v="1966" actId="790"/>
            <ac:spMkLst>
              <pc:docMk/>
              <pc:sldMasterMk cId="2097171263" sldId="2147485198"/>
              <pc:sldLayoutMk cId="2091524246" sldId="2147485285"/>
              <ac:spMk id="12" creationId="{A60848B0-180A-4C02-A8B3-E172AF538B6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921655650" sldId="2147485286"/>
          </pc:sldLayoutMkLst>
          <pc:spChg chg="mod">
            <ac:chgData name="Alessio Terzani" userId="00a1495a-4b52-4cff-b33c-09254933c8d8" providerId="ADAL" clId="{35593DFE-1E23-4715-8449-BB2FFC1B3E4E}" dt="2024-11-12T13:56:06.970" v="1969"/>
            <ac:spMkLst>
              <pc:docMk/>
              <pc:sldMasterMk cId="2097171263" sldId="2147485198"/>
              <pc:sldLayoutMk cId="3921655650" sldId="214748528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9.994" v="3387"/>
            <ac:spMkLst>
              <pc:docMk/>
              <pc:sldMasterMk cId="2097171263" sldId="2147485198"/>
              <pc:sldLayoutMk cId="3921655650" sldId="2147485286"/>
              <ac:spMk id="7" creationId="{A51D0608-0A57-43BF-AD18-8DFD8B5D249B}"/>
            </ac:spMkLst>
          </pc:spChg>
          <pc:spChg chg="mod">
            <ac:chgData name="Alessio Terzani" userId="00a1495a-4b52-4cff-b33c-09254933c8d8" providerId="ADAL" clId="{35593DFE-1E23-4715-8449-BB2FFC1B3E4E}" dt="2024-11-12T13:56:06.978" v="1973" actId="790"/>
            <ac:spMkLst>
              <pc:docMk/>
              <pc:sldMasterMk cId="2097171263" sldId="2147485198"/>
              <pc:sldLayoutMk cId="3921655650" sldId="2147485286"/>
              <ac:spMk id="8" creationId="{E1090122-906E-44AF-A054-14B12CB245F6}"/>
            </ac:spMkLst>
          </pc:spChg>
          <pc:spChg chg="mod">
            <ac:chgData name="Alessio Terzani" userId="00a1495a-4b52-4cff-b33c-09254933c8d8" providerId="ADAL" clId="{35593DFE-1E23-4715-8449-BB2FFC1B3E4E}" dt="2024-11-12T13:56:06.970" v="1970" actId="790"/>
            <ac:spMkLst>
              <pc:docMk/>
              <pc:sldMasterMk cId="2097171263" sldId="2147485198"/>
              <pc:sldLayoutMk cId="3921655650" sldId="2147485286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6.970" v="1971" actId="790"/>
            <ac:spMkLst>
              <pc:docMk/>
              <pc:sldMasterMk cId="2097171263" sldId="2147485198"/>
              <pc:sldLayoutMk cId="3921655650" sldId="2147485286"/>
              <ac:spMk id="11" creationId="{3AECA499-20B0-4F79-85A2-1C9D1BFBB0C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258370562" sldId="2147485287"/>
          </pc:sldLayoutMkLst>
          <pc:spChg chg="mod">
            <ac:chgData name="Alessio Terzani" userId="00a1495a-4b52-4cff-b33c-09254933c8d8" providerId="ADAL" clId="{35593DFE-1E23-4715-8449-BB2FFC1B3E4E}" dt="2024-11-12T13:56:06.980" v="1974" actId="790"/>
            <ac:spMkLst>
              <pc:docMk/>
              <pc:sldMasterMk cId="2097171263" sldId="2147485198"/>
              <pc:sldLayoutMk cId="1258370562" sldId="214748528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11" v="3390"/>
            <ac:spMkLst>
              <pc:docMk/>
              <pc:sldMasterMk cId="2097171263" sldId="2147485198"/>
              <pc:sldLayoutMk cId="1258370562" sldId="2147485287"/>
              <ac:spMk id="7" creationId="{89A384A6-2ED7-4C73-9166-564C827C9CC4}"/>
            </ac:spMkLst>
          </pc:spChg>
          <pc:spChg chg="mod">
            <ac:chgData name="Alessio Terzani" userId="00a1495a-4b52-4cff-b33c-09254933c8d8" providerId="ADAL" clId="{35593DFE-1E23-4715-8449-BB2FFC1B3E4E}" dt="2024-11-12T13:56:06.988" v="1978" actId="790"/>
            <ac:spMkLst>
              <pc:docMk/>
              <pc:sldMasterMk cId="2097171263" sldId="2147485198"/>
              <pc:sldLayoutMk cId="1258370562" sldId="2147485287"/>
              <ac:spMk id="8" creationId="{82C84FC9-A121-42A0-B02B-2C2E8358C2B7}"/>
            </ac:spMkLst>
          </pc:spChg>
          <pc:spChg chg="mod">
            <ac:chgData name="Alessio Terzani" userId="00a1495a-4b52-4cff-b33c-09254933c8d8" providerId="ADAL" clId="{35593DFE-1E23-4715-8449-BB2FFC1B3E4E}" dt="2024-11-12T13:56:06.980" v="1975" actId="790"/>
            <ac:spMkLst>
              <pc:docMk/>
              <pc:sldMasterMk cId="2097171263" sldId="2147485198"/>
              <pc:sldLayoutMk cId="1258370562" sldId="2147485287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6.980" v="1976" actId="790"/>
            <ac:spMkLst>
              <pc:docMk/>
              <pc:sldMasterMk cId="2097171263" sldId="2147485198"/>
              <pc:sldLayoutMk cId="1258370562" sldId="2147485287"/>
              <ac:spMk id="11" creationId="{0D3699C9-F9CA-4781-89C3-F0A901D1F1A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084854111" sldId="2147485288"/>
          </pc:sldLayoutMkLst>
          <pc:spChg chg="mod">
            <ac:chgData name="Alessio Terzani" userId="00a1495a-4b52-4cff-b33c-09254933c8d8" providerId="ADAL" clId="{35593DFE-1E23-4715-8449-BB2FFC1B3E4E}" dt="2024-11-12T13:56:06.988" v="1979" actId="790"/>
            <ac:spMkLst>
              <pc:docMk/>
              <pc:sldMasterMk cId="2097171263" sldId="2147485198"/>
              <pc:sldLayoutMk cId="1084854111" sldId="214748528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11" v="3393"/>
            <ac:spMkLst>
              <pc:docMk/>
              <pc:sldMasterMk cId="2097171263" sldId="2147485198"/>
              <pc:sldLayoutMk cId="1084854111" sldId="2147485288"/>
              <ac:spMk id="7" creationId="{88BB9017-2EBC-4916-882A-FAB5684DE9CF}"/>
            </ac:spMkLst>
          </pc:spChg>
          <pc:spChg chg="mod">
            <ac:chgData name="Alessio Terzani" userId="00a1495a-4b52-4cff-b33c-09254933c8d8" providerId="ADAL" clId="{35593DFE-1E23-4715-8449-BB2FFC1B3E4E}" dt="2024-11-12T13:56:06.990" v="1983" actId="790"/>
            <ac:spMkLst>
              <pc:docMk/>
              <pc:sldMasterMk cId="2097171263" sldId="2147485198"/>
              <pc:sldLayoutMk cId="1084854111" sldId="2147485288"/>
              <ac:spMk id="8" creationId="{E7F6A807-1479-4A4A-8685-DB8E37BEB19A}"/>
            </ac:spMkLst>
          </pc:spChg>
          <pc:spChg chg="mod">
            <ac:chgData name="Alessio Terzani" userId="00a1495a-4b52-4cff-b33c-09254933c8d8" providerId="ADAL" clId="{35593DFE-1E23-4715-8449-BB2FFC1B3E4E}" dt="2024-11-12T13:56:06.990" v="1980" actId="790"/>
            <ac:spMkLst>
              <pc:docMk/>
              <pc:sldMasterMk cId="2097171263" sldId="2147485198"/>
              <pc:sldLayoutMk cId="1084854111" sldId="2147485288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6.990" v="1981" actId="790"/>
            <ac:spMkLst>
              <pc:docMk/>
              <pc:sldMasterMk cId="2097171263" sldId="2147485198"/>
              <pc:sldLayoutMk cId="1084854111" sldId="2147485288"/>
              <ac:spMk id="11" creationId="{8561E9FC-533B-4891-A7E3-A3DDB1BD26F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743104369" sldId="2147485289"/>
          </pc:sldLayoutMkLst>
          <pc:spChg chg="mod">
            <ac:chgData name="Alessio Terzani" userId="00a1495a-4b52-4cff-b33c-09254933c8d8" providerId="ADAL" clId="{35593DFE-1E23-4715-8449-BB2FFC1B3E4E}" dt="2024-11-12T13:56:06.990" v="1984" actId="790"/>
            <ac:spMkLst>
              <pc:docMk/>
              <pc:sldMasterMk cId="2097171263" sldId="2147485198"/>
              <pc:sldLayoutMk cId="2743104369" sldId="214748528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11" v="3396"/>
            <ac:spMkLst>
              <pc:docMk/>
              <pc:sldMasterMk cId="2097171263" sldId="2147485198"/>
              <pc:sldLayoutMk cId="2743104369" sldId="2147485289"/>
              <ac:spMk id="7" creationId="{515DEFEB-D8FB-411D-89D1-C457BD4FE531}"/>
            </ac:spMkLst>
          </pc:spChg>
          <pc:spChg chg="mod">
            <ac:chgData name="Alessio Terzani" userId="00a1495a-4b52-4cff-b33c-09254933c8d8" providerId="ADAL" clId="{35593DFE-1E23-4715-8449-BB2FFC1B3E4E}" dt="2024-11-12T13:56:07" v="1988" actId="790"/>
            <ac:spMkLst>
              <pc:docMk/>
              <pc:sldMasterMk cId="2097171263" sldId="2147485198"/>
              <pc:sldLayoutMk cId="2743104369" sldId="2147485289"/>
              <ac:spMk id="8" creationId="{3E2F9C47-A316-4B0F-8C2E-D42B253351EB}"/>
            </ac:spMkLst>
          </pc:spChg>
          <pc:spChg chg="mod">
            <ac:chgData name="Alessio Terzani" userId="00a1495a-4b52-4cff-b33c-09254933c8d8" providerId="ADAL" clId="{35593DFE-1E23-4715-8449-BB2FFC1B3E4E}" dt="2024-11-12T13:56:06.998" v="1985" actId="790"/>
            <ac:spMkLst>
              <pc:docMk/>
              <pc:sldMasterMk cId="2097171263" sldId="2147485198"/>
              <pc:sldLayoutMk cId="2743104369" sldId="2147485289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7" v="1986" actId="790"/>
            <ac:spMkLst>
              <pc:docMk/>
              <pc:sldMasterMk cId="2097171263" sldId="2147485198"/>
              <pc:sldLayoutMk cId="2743104369" sldId="2147485289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177706847" sldId="2147485290"/>
          </pc:sldLayoutMkLst>
          <pc:spChg chg="mod">
            <ac:chgData name="Alessio Terzani" userId="00a1495a-4b52-4cff-b33c-09254933c8d8" providerId="ADAL" clId="{35593DFE-1E23-4715-8449-BB2FFC1B3E4E}" dt="2024-11-12T13:56:07" v="1989" actId="790"/>
            <ac:spMkLst>
              <pc:docMk/>
              <pc:sldMasterMk cId="2097171263" sldId="2147485198"/>
              <pc:sldLayoutMk cId="4177706847" sldId="214748529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27" v="3399"/>
            <ac:spMkLst>
              <pc:docMk/>
              <pc:sldMasterMk cId="2097171263" sldId="2147485198"/>
              <pc:sldLayoutMk cId="4177706847" sldId="2147485290"/>
              <ac:spMk id="7" creationId="{E08DADFB-44CC-4810-9193-0C9F586CE666}"/>
            </ac:spMkLst>
          </pc:spChg>
          <pc:spChg chg="mod">
            <ac:chgData name="Alessio Terzani" userId="00a1495a-4b52-4cff-b33c-09254933c8d8" providerId="ADAL" clId="{35593DFE-1E23-4715-8449-BB2FFC1B3E4E}" dt="2024-11-12T13:56:07.011" v="1993" actId="790"/>
            <ac:spMkLst>
              <pc:docMk/>
              <pc:sldMasterMk cId="2097171263" sldId="2147485198"/>
              <pc:sldLayoutMk cId="4177706847" sldId="2147485290"/>
              <ac:spMk id="8" creationId="{B20F1184-2943-4F17-9C57-995EA2003751}"/>
            </ac:spMkLst>
          </pc:spChg>
          <pc:spChg chg="mod">
            <ac:chgData name="Alessio Terzani" userId="00a1495a-4b52-4cff-b33c-09254933c8d8" providerId="ADAL" clId="{35593DFE-1E23-4715-8449-BB2FFC1B3E4E}" dt="2024-11-12T13:56:07" v="1990" actId="790"/>
            <ac:spMkLst>
              <pc:docMk/>
              <pc:sldMasterMk cId="2097171263" sldId="2147485198"/>
              <pc:sldLayoutMk cId="4177706847" sldId="2147485290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7.009" v="1991" actId="790"/>
            <ac:spMkLst>
              <pc:docMk/>
              <pc:sldMasterMk cId="2097171263" sldId="2147485198"/>
              <pc:sldLayoutMk cId="4177706847" sldId="2147485290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852274963" sldId="2147485291"/>
          </pc:sldLayoutMkLst>
          <pc:spChg chg="mod">
            <ac:chgData name="Alessio Terzani" userId="00a1495a-4b52-4cff-b33c-09254933c8d8" providerId="ADAL" clId="{35593DFE-1E23-4715-8449-BB2FFC1B3E4E}" dt="2024-11-12T13:56:10.027" v="3402"/>
            <ac:spMkLst>
              <pc:docMk/>
              <pc:sldMasterMk cId="2097171263" sldId="2147485198"/>
              <pc:sldLayoutMk cId="3852274963" sldId="2147485291"/>
              <ac:spMk id="4" creationId="{7AB1CD1C-AD0D-4C0E-8012-BDF9F1E4C38B}"/>
            </ac:spMkLst>
          </pc:spChg>
          <pc:spChg chg="mod">
            <ac:chgData name="Alessio Terzani" userId="00a1495a-4b52-4cff-b33c-09254933c8d8" providerId="ADAL" clId="{35593DFE-1E23-4715-8449-BB2FFC1B3E4E}" dt="2024-11-12T13:56:07.021" v="1997" actId="790"/>
            <ac:spMkLst>
              <pc:docMk/>
              <pc:sldMasterMk cId="2097171263" sldId="2147485198"/>
              <pc:sldLayoutMk cId="3852274963" sldId="2147485291"/>
              <ac:spMk id="5" creationId="{280FD398-9480-44AE-B01C-23BDC7D4B6B7}"/>
            </ac:spMkLst>
          </pc:spChg>
          <pc:spChg chg="mod">
            <ac:chgData name="Alessio Terzani" userId="00a1495a-4b52-4cff-b33c-09254933c8d8" providerId="ADAL" clId="{35593DFE-1E23-4715-8449-BB2FFC1B3E4E}" dt="2024-11-12T13:56:07.011" v="1994" actId="790"/>
            <ac:spMkLst>
              <pc:docMk/>
              <pc:sldMasterMk cId="2097171263" sldId="2147485198"/>
              <pc:sldLayoutMk cId="3852274963" sldId="2147485291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7.011" v="1995" actId="790"/>
            <ac:spMkLst>
              <pc:docMk/>
              <pc:sldMasterMk cId="2097171263" sldId="2147485198"/>
              <pc:sldLayoutMk cId="3852274963" sldId="2147485291"/>
              <ac:spMk id="10" creationId="{ED5DEA0B-CF0D-4EE6-B6A8-90BAF3DE8AF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590087878" sldId="2147485292"/>
          </pc:sldLayoutMkLst>
          <pc:spChg chg="mod">
            <ac:chgData name="Alessio Terzani" userId="00a1495a-4b52-4cff-b33c-09254933c8d8" providerId="ADAL" clId="{35593DFE-1E23-4715-8449-BB2FFC1B3E4E}" dt="2024-11-12T13:56:10.043" v="3405"/>
            <ac:spMkLst>
              <pc:docMk/>
              <pc:sldMasterMk cId="2097171263" sldId="2147485198"/>
              <pc:sldLayoutMk cId="1590087878" sldId="2147485292"/>
              <ac:spMk id="3" creationId="{76D5DBE1-F5A0-4F54-BCB1-8A4278408056}"/>
            </ac:spMkLst>
          </pc:spChg>
          <pc:spChg chg="mod">
            <ac:chgData name="Alessio Terzani" userId="00a1495a-4b52-4cff-b33c-09254933c8d8" providerId="ADAL" clId="{35593DFE-1E23-4715-8449-BB2FFC1B3E4E}" dt="2024-11-12T13:56:07.021" v="2000" actId="790"/>
            <ac:spMkLst>
              <pc:docMk/>
              <pc:sldMasterMk cId="2097171263" sldId="2147485198"/>
              <pc:sldLayoutMk cId="1590087878" sldId="2147485292"/>
              <ac:spMk id="4" creationId="{EBCE69E9-15BF-463F-B5D4-3C1F6E9F6B53}"/>
            </ac:spMkLst>
          </pc:spChg>
          <pc:spChg chg="mod">
            <ac:chgData name="Alessio Terzani" userId="00a1495a-4b52-4cff-b33c-09254933c8d8" providerId="ADAL" clId="{35593DFE-1E23-4715-8449-BB2FFC1B3E4E}" dt="2024-11-12T13:56:07.021" v="1998" actId="790"/>
            <ac:spMkLst>
              <pc:docMk/>
              <pc:sldMasterMk cId="2097171263" sldId="2147485198"/>
              <pc:sldLayoutMk cId="1590087878" sldId="2147485292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432239227" sldId="2147485293"/>
          </pc:sldLayoutMkLst>
          <pc:spChg chg="mod">
            <ac:chgData name="Alessio Terzani" userId="00a1495a-4b52-4cff-b33c-09254933c8d8" providerId="ADAL" clId="{35593DFE-1E23-4715-8449-BB2FFC1B3E4E}" dt="2024-11-12T13:56:10.043" v="3408"/>
            <ac:spMkLst>
              <pc:docMk/>
              <pc:sldMasterMk cId="2097171263" sldId="2147485198"/>
              <pc:sldLayoutMk cId="3432239227" sldId="2147485293"/>
              <ac:spMk id="2" creationId="{69F42FFA-3DFB-4DB2-A942-F02200203C82}"/>
            </ac:spMkLst>
          </pc:spChg>
          <pc:spChg chg="mod">
            <ac:chgData name="Alessio Terzani" userId="00a1495a-4b52-4cff-b33c-09254933c8d8" providerId="ADAL" clId="{35593DFE-1E23-4715-8449-BB2FFC1B3E4E}" dt="2024-11-12T13:56:07.021" v="2002" actId="790"/>
            <ac:spMkLst>
              <pc:docMk/>
              <pc:sldMasterMk cId="2097171263" sldId="2147485198"/>
              <pc:sldLayoutMk cId="3432239227" sldId="2147485293"/>
              <ac:spMk id="3" creationId="{1B42E3D4-F1BA-4FA4-8629-042A5D955B2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035173161" sldId="2147485294"/>
          </pc:sldLayoutMkLst>
          <pc:spChg chg="mod">
            <ac:chgData name="Alessio Terzani" userId="00a1495a-4b52-4cff-b33c-09254933c8d8" providerId="ADAL" clId="{35593DFE-1E23-4715-8449-BB2FFC1B3E4E}" dt="2024-11-12T13:56:10.043" v="3411"/>
            <ac:spMkLst>
              <pc:docMk/>
              <pc:sldMasterMk cId="2097171263" sldId="2147485198"/>
              <pc:sldLayoutMk cId="3035173161" sldId="2147485294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7.029" v="2003" actId="790"/>
            <ac:spMkLst>
              <pc:docMk/>
              <pc:sldMasterMk cId="2097171263" sldId="2147485198"/>
              <pc:sldLayoutMk cId="3035173161" sldId="2147485294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031" v="2005" actId="790"/>
            <ac:spMkLst>
              <pc:docMk/>
              <pc:sldMasterMk cId="2097171263" sldId="2147485198"/>
              <pc:sldLayoutMk cId="3035173161" sldId="2147485294"/>
              <ac:spMk id="5" creationId="{CA0A38D4-B093-4CE6-9935-648A137BFE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210761457" sldId="2147485295"/>
          </pc:sldLayoutMkLst>
          <pc:spChg chg="mod">
            <ac:chgData name="Alessio Terzani" userId="00a1495a-4b52-4cff-b33c-09254933c8d8" providerId="ADAL" clId="{35593DFE-1E23-4715-8449-BB2FFC1B3E4E}" dt="2024-11-12T13:56:07.031" v="2006" actId="790"/>
            <ac:spMkLst>
              <pc:docMk/>
              <pc:sldMasterMk cId="2097171263" sldId="2147485198"/>
              <pc:sldLayoutMk cId="2210761457" sldId="2147485295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031" v="2007" actId="790"/>
            <ac:spMkLst>
              <pc:docMk/>
              <pc:sldMasterMk cId="2097171263" sldId="2147485198"/>
              <pc:sldLayoutMk cId="2210761457" sldId="214748529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58" v="3414"/>
            <ac:spMkLst>
              <pc:docMk/>
              <pc:sldMasterMk cId="2097171263" sldId="2147485198"/>
              <pc:sldLayoutMk cId="2210761457" sldId="2147485295"/>
              <ac:spMk id="5" creationId="{56BFCB29-C939-4442-981C-DE6A97866D13}"/>
            </ac:spMkLst>
          </pc:spChg>
          <pc:spChg chg="mod">
            <ac:chgData name="Alessio Terzani" userId="00a1495a-4b52-4cff-b33c-09254933c8d8" providerId="ADAL" clId="{35593DFE-1E23-4715-8449-BB2FFC1B3E4E}" dt="2024-11-12T13:56:07.040" v="2009" actId="790"/>
            <ac:spMkLst>
              <pc:docMk/>
              <pc:sldMasterMk cId="2097171263" sldId="2147485198"/>
              <pc:sldLayoutMk cId="2210761457" sldId="2147485295"/>
              <ac:spMk id="7" creationId="{CDFB9A14-FAD3-478A-957D-C7B532F6669C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788865437" sldId="2147485296"/>
          </pc:sldLayoutMkLst>
          <pc:spChg chg="mod">
            <ac:chgData name="Alessio Terzani" userId="00a1495a-4b52-4cff-b33c-09254933c8d8" providerId="ADAL" clId="{35593DFE-1E23-4715-8449-BB2FFC1B3E4E}" dt="2024-11-12T13:56:07.041" v="2010" actId="790"/>
            <ac:spMkLst>
              <pc:docMk/>
              <pc:sldMasterMk cId="2097171263" sldId="2147485198"/>
              <pc:sldLayoutMk cId="788865437" sldId="2147485296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041" v="2011" actId="790"/>
            <ac:spMkLst>
              <pc:docMk/>
              <pc:sldMasterMk cId="2097171263" sldId="2147485198"/>
              <pc:sldLayoutMk cId="788865437" sldId="214748529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58" v="3417"/>
            <ac:spMkLst>
              <pc:docMk/>
              <pc:sldMasterMk cId="2097171263" sldId="2147485198"/>
              <pc:sldLayoutMk cId="788865437" sldId="2147485296"/>
              <ac:spMk id="5" creationId="{D4262351-4A54-4EAA-990E-D909E1CAD758}"/>
            </ac:spMkLst>
          </pc:spChg>
          <pc:spChg chg="mod">
            <ac:chgData name="Alessio Terzani" userId="00a1495a-4b52-4cff-b33c-09254933c8d8" providerId="ADAL" clId="{35593DFE-1E23-4715-8449-BB2FFC1B3E4E}" dt="2024-11-12T13:56:07.041" v="2013" actId="790"/>
            <ac:spMkLst>
              <pc:docMk/>
              <pc:sldMasterMk cId="2097171263" sldId="2147485198"/>
              <pc:sldLayoutMk cId="788865437" sldId="2147485296"/>
              <ac:spMk id="7" creationId="{26AD250A-4DBC-40DE-AFFC-E7624FE87538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284469119" sldId="2147485297"/>
          </pc:sldLayoutMkLst>
          <pc:spChg chg="mod">
            <ac:chgData name="Alessio Terzani" userId="00a1495a-4b52-4cff-b33c-09254933c8d8" providerId="ADAL" clId="{35593DFE-1E23-4715-8449-BB2FFC1B3E4E}" dt="2024-11-12T13:56:07.041" v="2014" actId="790"/>
            <ac:spMkLst>
              <pc:docMk/>
              <pc:sldMasterMk cId="2097171263" sldId="2147485198"/>
              <pc:sldLayoutMk cId="3284469119" sldId="2147485297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049" v="2015" actId="790"/>
            <ac:spMkLst>
              <pc:docMk/>
              <pc:sldMasterMk cId="2097171263" sldId="2147485198"/>
              <pc:sldLayoutMk cId="3284469119" sldId="214748529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74" v="3420"/>
            <ac:spMkLst>
              <pc:docMk/>
              <pc:sldMasterMk cId="2097171263" sldId="2147485198"/>
              <pc:sldLayoutMk cId="3284469119" sldId="2147485297"/>
              <ac:spMk id="5" creationId="{128B6DA1-0170-4C5B-ABCB-83F1E4B0ECBB}"/>
            </ac:spMkLst>
          </pc:spChg>
          <pc:spChg chg="mod">
            <ac:chgData name="Alessio Terzani" userId="00a1495a-4b52-4cff-b33c-09254933c8d8" providerId="ADAL" clId="{35593DFE-1E23-4715-8449-BB2FFC1B3E4E}" dt="2024-11-12T13:56:07.049" v="2017" actId="790"/>
            <ac:spMkLst>
              <pc:docMk/>
              <pc:sldMasterMk cId="2097171263" sldId="2147485198"/>
              <pc:sldLayoutMk cId="3284469119" sldId="2147485297"/>
              <ac:spMk id="7" creationId="{1DDC2944-9064-423F-8989-C84E9A8FA79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245415836" sldId="2147485298"/>
          </pc:sldLayoutMkLst>
          <pc:spChg chg="mod">
            <ac:chgData name="Alessio Terzani" userId="00a1495a-4b52-4cff-b33c-09254933c8d8" providerId="ADAL" clId="{35593DFE-1E23-4715-8449-BB2FFC1B3E4E}" dt="2024-11-12T13:56:07.049" v="2018" actId="790"/>
            <ac:spMkLst>
              <pc:docMk/>
              <pc:sldMasterMk cId="2097171263" sldId="2147485198"/>
              <pc:sldLayoutMk cId="4245415836" sldId="2147485298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049" v="2019" actId="790"/>
            <ac:spMkLst>
              <pc:docMk/>
              <pc:sldMasterMk cId="2097171263" sldId="2147485198"/>
              <pc:sldLayoutMk cId="4245415836" sldId="214748529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74" v="3423"/>
            <ac:spMkLst>
              <pc:docMk/>
              <pc:sldMasterMk cId="2097171263" sldId="2147485198"/>
              <pc:sldLayoutMk cId="4245415836" sldId="2147485298"/>
              <ac:spMk id="5" creationId="{8F93BC53-EE81-4467-94F1-401BB6631310}"/>
            </ac:spMkLst>
          </pc:spChg>
          <pc:spChg chg="mod">
            <ac:chgData name="Alessio Terzani" userId="00a1495a-4b52-4cff-b33c-09254933c8d8" providerId="ADAL" clId="{35593DFE-1E23-4715-8449-BB2FFC1B3E4E}" dt="2024-11-12T13:56:07.049" v="2021" actId="790"/>
            <ac:spMkLst>
              <pc:docMk/>
              <pc:sldMasterMk cId="2097171263" sldId="2147485198"/>
              <pc:sldLayoutMk cId="4245415836" sldId="2147485298"/>
              <ac:spMk id="7" creationId="{28FE6F9E-68CB-4EDC-92EF-E3371EEA23D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49490418" sldId="2147485299"/>
          </pc:sldLayoutMkLst>
          <pc:spChg chg="mod">
            <ac:chgData name="Alessio Terzani" userId="00a1495a-4b52-4cff-b33c-09254933c8d8" providerId="ADAL" clId="{35593DFE-1E23-4715-8449-BB2FFC1B3E4E}" dt="2024-11-12T13:56:07.059" v="2022" actId="790"/>
            <ac:spMkLst>
              <pc:docMk/>
              <pc:sldMasterMk cId="2097171263" sldId="2147485198"/>
              <pc:sldLayoutMk cId="249490418" sldId="214748529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061" v="2023" actId="790"/>
            <ac:spMkLst>
              <pc:docMk/>
              <pc:sldMasterMk cId="2097171263" sldId="2147485198"/>
              <pc:sldLayoutMk cId="249490418" sldId="214748529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74" v="3426"/>
            <ac:spMkLst>
              <pc:docMk/>
              <pc:sldMasterMk cId="2097171263" sldId="2147485198"/>
              <pc:sldLayoutMk cId="249490418" sldId="2147485299"/>
              <ac:spMk id="5" creationId="{064BC3BB-EB1F-4C03-845A-197D7CB3D7FF}"/>
            </ac:spMkLst>
          </pc:spChg>
          <pc:spChg chg="mod">
            <ac:chgData name="Alessio Terzani" userId="00a1495a-4b52-4cff-b33c-09254933c8d8" providerId="ADAL" clId="{35593DFE-1E23-4715-8449-BB2FFC1B3E4E}" dt="2024-11-12T13:56:07.061" v="2025" actId="790"/>
            <ac:spMkLst>
              <pc:docMk/>
              <pc:sldMasterMk cId="2097171263" sldId="2147485198"/>
              <pc:sldLayoutMk cId="249490418" sldId="2147485299"/>
              <ac:spMk id="7" creationId="{10F60CD3-0F2D-42D6-B39D-C861213831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666943794" sldId="2147485300"/>
          </pc:sldLayoutMkLst>
          <pc:spChg chg="mod">
            <ac:chgData name="Alessio Terzani" userId="00a1495a-4b52-4cff-b33c-09254933c8d8" providerId="ADAL" clId="{35593DFE-1E23-4715-8449-BB2FFC1B3E4E}" dt="2024-11-12T13:56:07.061" v="2026" actId="790"/>
            <ac:spMkLst>
              <pc:docMk/>
              <pc:sldMasterMk cId="2097171263" sldId="2147485198"/>
              <pc:sldLayoutMk cId="666943794" sldId="2147485300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061" v="2027" actId="790"/>
            <ac:spMkLst>
              <pc:docMk/>
              <pc:sldMasterMk cId="2097171263" sldId="2147485198"/>
              <pc:sldLayoutMk cId="666943794" sldId="214748530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90" v="3429"/>
            <ac:spMkLst>
              <pc:docMk/>
              <pc:sldMasterMk cId="2097171263" sldId="2147485198"/>
              <pc:sldLayoutMk cId="666943794" sldId="2147485300"/>
              <ac:spMk id="5" creationId="{EE432ACF-022C-4E4D-A91E-50BCA41421CC}"/>
            </ac:spMkLst>
          </pc:spChg>
          <pc:spChg chg="mod">
            <ac:chgData name="Alessio Terzani" userId="00a1495a-4b52-4cff-b33c-09254933c8d8" providerId="ADAL" clId="{35593DFE-1E23-4715-8449-BB2FFC1B3E4E}" dt="2024-11-12T13:56:07.069" v="2029" actId="790"/>
            <ac:spMkLst>
              <pc:docMk/>
              <pc:sldMasterMk cId="2097171263" sldId="2147485198"/>
              <pc:sldLayoutMk cId="666943794" sldId="2147485300"/>
              <ac:spMk id="7" creationId="{5B4E638F-9BC6-4741-A3D8-E259C93F0F0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274635499" sldId="2147485301"/>
          </pc:sldLayoutMkLst>
          <pc:spChg chg="mod">
            <ac:chgData name="Alessio Terzani" userId="00a1495a-4b52-4cff-b33c-09254933c8d8" providerId="ADAL" clId="{35593DFE-1E23-4715-8449-BB2FFC1B3E4E}" dt="2024-11-12T13:56:07.069" v="2030" actId="790"/>
            <ac:spMkLst>
              <pc:docMk/>
              <pc:sldMasterMk cId="2097171263" sldId="2147485198"/>
              <pc:sldLayoutMk cId="4274635499" sldId="2147485301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072" v="2031" actId="790"/>
            <ac:spMkLst>
              <pc:docMk/>
              <pc:sldMasterMk cId="2097171263" sldId="2147485198"/>
              <pc:sldLayoutMk cId="4274635499" sldId="214748530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90" v="3432"/>
            <ac:spMkLst>
              <pc:docMk/>
              <pc:sldMasterMk cId="2097171263" sldId="2147485198"/>
              <pc:sldLayoutMk cId="4274635499" sldId="2147485301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7.072" v="2033" actId="790"/>
            <ac:spMkLst>
              <pc:docMk/>
              <pc:sldMasterMk cId="2097171263" sldId="2147485198"/>
              <pc:sldLayoutMk cId="4274635499" sldId="2147485301"/>
              <ac:spMk id="7" creationId="{4EDD5C80-CD72-4597-8F70-395B8174120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231901428" sldId="2147485302"/>
          </pc:sldLayoutMkLst>
          <pc:spChg chg="mod">
            <ac:chgData name="Alessio Terzani" userId="00a1495a-4b52-4cff-b33c-09254933c8d8" providerId="ADAL" clId="{35593DFE-1E23-4715-8449-BB2FFC1B3E4E}" dt="2024-11-12T13:56:07.080" v="2035" actId="790"/>
            <ac:spMkLst>
              <pc:docMk/>
              <pc:sldMasterMk cId="2097171263" sldId="2147485198"/>
              <pc:sldLayoutMk cId="2231901428" sldId="2147485302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7.072" v="2034" actId="790"/>
            <ac:spMkLst>
              <pc:docMk/>
              <pc:sldMasterMk cId="2097171263" sldId="2147485198"/>
              <pc:sldLayoutMk cId="2231901428" sldId="214748530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090" v="3435"/>
            <ac:spMkLst>
              <pc:docMk/>
              <pc:sldMasterMk cId="2097171263" sldId="2147485198"/>
              <pc:sldLayoutMk cId="2231901428" sldId="2147485302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7.082" v="2037" actId="790"/>
            <ac:spMkLst>
              <pc:docMk/>
              <pc:sldMasterMk cId="2097171263" sldId="2147485198"/>
              <pc:sldLayoutMk cId="2231901428" sldId="2147485302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909110271" sldId="2147485303"/>
          </pc:sldLayoutMkLst>
          <pc:spChg chg="mod">
            <ac:chgData name="Alessio Terzani" userId="00a1495a-4b52-4cff-b33c-09254933c8d8" providerId="ADAL" clId="{35593DFE-1E23-4715-8449-BB2FFC1B3E4E}" dt="2024-11-12T13:56:07.082" v="2039" actId="790"/>
            <ac:spMkLst>
              <pc:docMk/>
              <pc:sldMasterMk cId="2097171263" sldId="2147485198"/>
              <pc:sldLayoutMk cId="1909110271" sldId="2147485303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7.082" v="2038" actId="790"/>
            <ac:spMkLst>
              <pc:docMk/>
              <pc:sldMasterMk cId="2097171263" sldId="2147485198"/>
              <pc:sldLayoutMk cId="1909110271" sldId="214748530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11" v="3438"/>
            <ac:spMkLst>
              <pc:docMk/>
              <pc:sldMasterMk cId="2097171263" sldId="2147485198"/>
              <pc:sldLayoutMk cId="1909110271" sldId="2147485303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7.090" v="2041" actId="790"/>
            <ac:spMkLst>
              <pc:docMk/>
              <pc:sldMasterMk cId="2097171263" sldId="2147485198"/>
              <pc:sldLayoutMk cId="1909110271" sldId="2147485303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499406962" sldId="2147485304"/>
          </pc:sldLayoutMkLst>
          <pc:spChg chg="mod">
            <ac:chgData name="Alessio Terzani" userId="00a1495a-4b52-4cff-b33c-09254933c8d8" providerId="ADAL" clId="{35593DFE-1E23-4715-8449-BB2FFC1B3E4E}" dt="2024-11-12T13:56:07.092" v="2043" actId="790"/>
            <ac:spMkLst>
              <pc:docMk/>
              <pc:sldMasterMk cId="2097171263" sldId="2147485198"/>
              <pc:sldLayoutMk cId="3499406962" sldId="2147485304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7.092" v="2042" actId="790"/>
            <ac:spMkLst>
              <pc:docMk/>
              <pc:sldMasterMk cId="2097171263" sldId="2147485198"/>
              <pc:sldLayoutMk cId="3499406962" sldId="2147485304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12T13:56:10.111" v="3441"/>
            <ac:spMkLst>
              <pc:docMk/>
              <pc:sldMasterMk cId="2097171263" sldId="2147485198"/>
              <pc:sldLayoutMk cId="3499406962" sldId="2147485304"/>
              <ac:spMk id="7" creationId="{DB8BC610-C1B0-4C6A-B5C2-80DA487CE5DE}"/>
            </ac:spMkLst>
          </pc:spChg>
          <pc:spChg chg="mod">
            <ac:chgData name="Alessio Terzani" userId="00a1495a-4b52-4cff-b33c-09254933c8d8" providerId="ADAL" clId="{35593DFE-1E23-4715-8449-BB2FFC1B3E4E}" dt="2024-11-12T13:56:07.092" v="2045" actId="790"/>
            <ac:spMkLst>
              <pc:docMk/>
              <pc:sldMasterMk cId="2097171263" sldId="2147485198"/>
              <pc:sldLayoutMk cId="3499406962" sldId="2147485304"/>
              <ac:spMk id="9" creationId="{F5902C4D-6221-4E36-A2F9-055DD294206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091819858" sldId="2147485305"/>
          </pc:sldLayoutMkLst>
          <pc:spChg chg="mod">
            <ac:chgData name="Alessio Terzani" userId="00a1495a-4b52-4cff-b33c-09254933c8d8" providerId="ADAL" clId="{35593DFE-1E23-4715-8449-BB2FFC1B3E4E}" dt="2024-11-12T13:56:07.102" v="2047" actId="790"/>
            <ac:spMkLst>
              <pc:docMk/>
              <pc:sldMasterMk cId="2097171263" sldId="2147485198"/>
              <pc:sldLayoutMk cId="2091819858" sldId="214748530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092" v="2046" actId="790"/>
            <ac:spMkLst>
              <pc:docMk/>
              <pc:sldMasterMk cId="2097171263" sldId="2147485198"/>
              <pc:sldLayoutMk cId="2091819858" sldId="2147485305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12T13:56:10.111" v="3444"/>
            <ac:spMkLst>
              <pc:docMk/>
              <pc:sldMasterMk cId="2097171263" sldId="2147485198"/>
              <pc:sldLayoutMk cId="2091819858" sldId="2147485305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7.102" v="2049" actId="790"/>
            <ac:spMkLst>
              <pc:docMk/>
              <pc:sldMasterMk cId="2097171263" sldId="2147485198"/>
              <pc:sldLayoutMk cId="2091819858" sldId="2147485305"/>
              <ac:spMk id="8" creationId="{E735C405-D694-4150-B4C4-0B84A1A5CA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089768539" sldId="2147485306"/>
          </pc:sldLayoutMkLst>
          <pc:spChg chg="mod">
            <ac:chgData name="Alessio Terzani" userId="00a1495a-4b52-4cff-b33c-09254933c8d8" providerId="ADAL" clId="{35593DFE-1E23-4715-8449-BB2FFC1B3E4E}" dt="2024-11-12T13:56:07.110" v="2052" actId="790"/>
            <ac:spMkLst>
              <pc:docMk/>
              <pc:sldMasterMk cId="2097171263" sldId="2147485198"/>
              <pc:sldLayoutMk cId="4089768539" sldId="2147485306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7.110" v="2051" actId="790"/>
            <ac:spMkLst>
              <pc:docMk/>
              <pc:sldMasterMk cId="2097171263" sldId="2147485198"/>
              <pc:sldLayoutMk cId="4089768539" sldId="214748530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02" v="2050" actId="790"/>
            <ac:spMkLst>
              <pc:docMk/>
              <pc:sldMasterMk cId="2097171263" sldId="2147485198"/>
              <pc:sldLayoutMk cId="4089768539" sldId="2147485306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27" v="3447"/>
            <ac:spMkLst>
              <pc:docMk/>
              <pc:sldMasterMk cId="2097171263" sldId="2147485198"/>
              <pc:sldLayoutMk cId="4089768539" sldId="2147485306"/>
              <ac:spMk id="9" creationId="{4372D240-75C4-4747-BB0C-CDA1A95650A3}"/>
            </ac:spMkLst>
          </pc:spChg>
          <pc:spChg chg="mod">
            <ac:chgData name="Alessio Terzani" userId="00a1495a-4b52-4cff-b33c-09254933c8d8" providerId="ADAL" clId="{35593DFE-1E23-4715-8449-BB2FFC1B3E4E}" dt="2024-11-12T13:56:07.112" v="2054" actId="790"/>
            <ac:spMkLst>
              <pc:docMk/>
              <pc:sldMasterMk cId="2097171263" sldId="2147485198"/>
              <pc:sldLayoutMk cId="4089768539" sldId="2147485306"/>
              <ac:spMk id="12" creationId="{DDD81FA4-E9EC-4B93-8FAA-8C7EE9DC027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873688557" sldId="2147485307"/>
          </pc:sldLayoutMkLst>
          <pc:spChg chg="mod">
            <ac:chgData name="Alessio Terzani" userId="00a1495a-4b52-4cff-b33c-09254933c8d8" providerId="ADAL" clId="{35593DFE-1E23-4715-8449-BB2FFC1B3E4E}" dt="2024-11-12T13:56:07.112" v="2056" actId="790"/>
            <ac:spMkLst>
              <pc:docMk/>
              <pc:sldMasterMk cId="2097171263" sldId="2147485198"/>
              <pc:sldLayoutMk cId="2873688557" sldId="214748530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12" v="2055" actId="790"/>
            <ac:spMkLst>
              <pc:docMk/>
              <pc:sldMasterMk cId="2097171263" sldId="2147485198"/>
              <pc:sldLayoutMk cId="2873688557" sldId="2147485307"/>
              <ac:spMk id="5" creationId="{4ACB62A1-CC4A-4B59-B1D8-ED86B77D9A3A}"/>
            </ac:spMkLst>
          </pc:spChg>
          <pc:spChg chg="mod">
            <ac:chgData name="Alessio Terzani" userId="00a1495a-4b52-4cff-b33c-09254933c8d8" providerId="ADAL" clId="{35593DFE-1E23-4715-8449-BB2FFC1B3E4E}" dt="2024-11-12T13:56:10.127" v="3450"/>
            <ac:spMkLst>
              <pc:docMk/>
              <pc:sldMasterMk cId="2097171263" sldId="2147485198"/>
              <pc:sldLayoutMk cId="2873688557" sldId="2147485307"/>
              <ac:spMk id="7" creationId="{8D51E95B-B5A6-40B6-97CB-5F0FE563EB1D}"/>
            </ac:spMkLst>
          </pc:spChg>
          <pc:spChg chg="mod">
            <ac:chgData name="Alessio Terzani" userId="00a1495a-4b52-4cff-b33c-09254933c8d8" providerId="ADAL" clId="{35593DFE-1E23-4715-8449-BB2FFC1B3E4E}" dt="2024-11-12T13:56:07.122" v="2058" actId="790"/>
            <ac:spMkLst>
              <pc:docMk/>
              <pc:sldMasterMk cId="2097171263" sldId="2147485198"/>
              <pc:sldLayoutMk cId="2873688557" sldId="2147485307"/>
              <ac:spMk id="11" creationId="{FF233E17-CA98-40A3-BA47-478F1A44B299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833281025" sldId="2147485308"/>
          </pc:sldLayoutMkLst>
          <pc:spChg chg="mod">
            <ac:chgData name="Alessio Terzani" userId="00a1495a-4b52-4cff-b33c-09254933c8d8" providerId="ADAL" clId="{35593DFE-1E23-4715-8449-BB2FFC1B3E4E}" dt="2024-11-12T13:56:07.132" v="2061" actId="790"/>
            <ac:spMkLst>
              <pc:docMk/>
              <pc:sldMasterMk cId="2097171263" sldId="2147485198"/>
              <pc:sldLayoutMk cId="1833281025" sldId="2147485308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7.130" v="2060" actId="790"/>
            <ac:spMkLst>
              <pc:docMk/>
              <pc:sldMasterMk cId="2097171263" sldId="2147485198"/>
              <pc:sldLayoutMk cId="1833281025" sldId="214748530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22" v="2059" actId="790"/>
            <ac:spMkLst>
              <pc:docMk/>
              <pc:sldMasterMk cId="2097171263" sldId="2147485198"/>
              <pc:sldLayoutMk cId="1833281025" sldId="214748530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27" v="3453"/>
            <ac:spMkLst>
              <pc:docMk/>
              <pc:sldMasterMk cId="2097171263" sldId="2147485198"/>
              <pc:sldLayoutMk cId="1833281025" sldId="2147485308"/>
              <ac:spMk id="11" creationId="{4137CA89-AFF7-46A6-A978-5D6CF4C2A39A}"/>
            </ac:spMkLst>
          </pc:spChg>
          <pc:spChg chg="mod">
            <ac:chgData name="Alessio Terzani" userId="00a1495a-4b52-4cff-b33c-09254933c8d8" providerId="ADAL" clId="{35593DFE-1E23-4715-8449-BB2FFC1B3E4E}" dt="2024-11-12T13:56:07.132" v="2063" actId="790"/>
            <ac:spMkLst>
              <pc:docMk/>
              <pc:sldMasterMk cId="2097171263" sldId="2147485198"/>
              <pc:sldLayoutMk cId="1833281025" sldId="2147485308"/>
              <ac:spMk id="12" creationId="{7D53C9C0-925C-4E10-98AB-FC8F3B8CF04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140730893" sldId="2147485309"/>
          </pc:sldLayoutMkLst>
          <pc:spChg chg="mod">
            <ac:chgData name="Alessio Terzani" userId="00a1495a-4b52-4cff-b33c-09254933c8d8" providerId="ADAL" clId="{35593DFE-1E23-4715-8449-BB2FFC1B3E4E}" dt="2024-11-12T13:56:07.141" v="2065" actId="790"/>
            <ac:spMkLst>
              <pc:docMk/>
              <pc:sldMasterMk cId="2097171263" sldId="2147485198"/>
              <pc:sldLayoutMk cId="2140730893" sldId="2147485309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41" v="2066" actId="790"/>
            <ac:spMkLst>
              <pc:docMk/>
              <pc:sldMasterMk cId="2097171263" sldId="2147485198"/>
              <pc:sldLayoutMk cId="2140730893" sldId="2147485309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32" v="2064" actId="790"/>
            <ac:spMkLst>
              <pc:docMk/>
              <pc:sldMasterMk cId="2097171263" sldId="2147485198"/>
              <pc:sldLayoutMk cId="2140730893" sldId="2147485309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12T13:56:10.143" v="3456"/>
            <ac:spMkLst>
              <pc:docMk/>
              <pc:sldMasterMk cId="2097171263" sldId="2147485198"/>
              <pc:sldLayoutMk cId="2140730893" sldId="2147485309"/>
              <ac:spMk id="8" creationId="{53797230-5A6C-4718-8C90-CB9F2709B382}"/>
            </ac:spMkLst>
          </pc:spChg>
          <pc:spChg chg="mod">
            <ac:chgData name="Alessio Terzani" userId="00a1495a-4b52-4cff-b33c-09254933c8d8" providerId="ADAL" clId="{35593DFE-1E23-4715-8449-BB2FFC1B3E4E}" dt="2024-11-12T13:56:07.141" v="2068" actId="790"/>
            <ac:spMkLst>
              <pc:docMk/>
              <pc:sldMasterMk cId="2097171263" sldId="2147485198"/>
              <pc:sldLayoutMk cId="2140730893" sldId="2147485309"/>
              <ac:spMk id="9" creationId="{F6894424-A363-4771-BFDF-A3CD35CCD7D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723042274" sldId="2147485310"/>
          </pc:sldLayoutMkLst>
          <pc:spChg chg="mod">
            <ac:chgData name="Alessio Terzani" userId="00a1495a-4b52-4cff-b33c-09254933c8d8" providerId="ADAL" clId="{35593DFE-1E23-4715-8449-BB2FFC1B3E4E}" dt="2024-11-12T13:56:07.153" v="2071" actId="790"/>
            <ac:spMkLst>
              <pc:docMk/>
              <pc:sldMasterMk cId="2097171263" sldId="2147485198"/>
              <pc:sldLayoutMk cId="1723042274" sldId="214748531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51" v="2069" actId="790"/>
            <ac:spMkLst>
              <pc:docMk/>
              <pc:sldMasterMk cId="2097171263" sldId="2147485198"/>
              <pc:sldLayoutMk cId="1723042274" sldId="2147485310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7.153" v="2070" actId="790"/>
            <ac:spMkLst>
              <pc:docMk/>
              <pc:sldMasterMk cId="2097171263" sldId="2147485198"/>
              <pc:sldLayoutMk cId="1723042274" sldId="214748531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43" v="3459"/>
            <ac:spMkLst>
              <pc:docMk/>
              <pc:sldMasterMk cId="2097171263" sldId="2147485198"/>
              <pc:sldLayoutMk cId="1723042274" sldId="2147485310"/>
              <ac:spMk id="9" creationId="{00E7BBCA-E768-4FD9-82EA-328297783367}"/>
            </ac:spMkLst>
          </pc:spChg>
          <pc:spChg chg="mod">
            <ac:chgData name="Alessio Terzani" userId="00a1495a-4b52-4cff-b33c-09254933c8d8" providerId="ADAL" clId="{35593DFE-1E23-4715-8449-BB2FFC1B3E4E}" dt="2024-11-12T13:56:07.153" v="2073" actId="790"/>
            <ac:spMkLst>
              <pc:docMk/>
              <pc:sldMasterMk cId="2097171263" sldId="2147485198"/>
              <pc:sldLayoutMk cId="1723042274" sldId="2147485310"/>
              <ac:spMk id="11" creationId="{A72F0A55-0A74-4EC8-A6C3-6ADA907353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491994832" sldId="2147485311"/>
          </pc:sldLayoutMkLst>
          <pc:spChg chg="mod">
            <ac:chgData name="Alessio Terzani" userId="00a1495a-4b52-4cff-b33c-09254933c8d8" providerId="ADAL" clId="{35593DFE-1E23-4715-8449-BB2FFC1B3E4E}" dt="2024-11-12T13:56:07.163" v="2075" actId="790"/>
            <ac:spMkLst>
              <pc:docMk/>
              <pc:sldMasterMk cId="2097171263" sldId="2147485198"/>
              <pc:sldLayoutMk cId="2491994832" sldId="214748531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63" v="2076" actId="790"/>
            <ac:spMkLst>
              <pc:docMk/>
              <pc:sldMasterMk cId="2097171263" sldId="2147485198"/>
              <pc:sldLayoutMk cId="2491994832" sldId="214748531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61" v="2074" actId="790"/>
            <ac:spMkLst>
              <pc:docMk/>
              <pc:sldMasterMk cId="2097171263" sldId="2147485198"/>
              <pc:sldLayoutMk cId="2491994832" sldId="2147485311"/>
              <ac:spMk id="6" creationId="{A05AB2F5-3C8F-45BD-81CB-45EC98D4284C}"/>
            </ac:spMkLst>
          </pc:spChg>
          <pc:spChg chg="mod">
            <ac:chgData name="Alessio Terzani" userId="00a1495a-4b52-4cff-b33c-09254933c8d8" providerId="ADAL" clId="{35593DFE-1E23-4715-8449-BB2FFC1B3E4E}" dt="2024-11-12T13:56:10.158" v="3462"/>
            <ac:spMkLst>
              <pc:docMk/>
              <pc:sldMasterMk cId="2097171263" sldId="2147485198"/>
              <pc:sldLayoutMk cId="2491994832" sldId="2147485311"/>
              <ac:spMk id="8" creationId="{4E1D7684-BC36-44BA-9074-E0D05038847F}"/>
            </ac:spMkLst>
          </pc:spChg>
          <pc:spChg chg="mod">
            <ac:chgData name="Alessio Terzani" userId="00a1495a-4b52-4cff-b33c-09254933c8d8" providerId="ADAL" clId="{35593DFE-1E23-4715-8449-BB2FFC1B3E4E}" dt="2024-11-12T13:56:07.171" v="2078" actId="790"/>
            <ac:spMkLst>
              <pc:docMk/>
              <pc:sldMasterMk cId="2097171263" sldId="2147485198"/>
              <pc:sldLayoutMk cId="2491994832" sldId="2147485311"/>
              <ac:spMk id="9" creationId="{1954EF9A-E11E-4334-BC30-2E9405F508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760238051" sldId="2147485312"/>
          </pc:sldLayoutMkLst>
          <pc:spChg chg="mod">
            <ac:chgData name="Alessio Terzani" userId="00a1495a-4b52-4cff-b33c-09254933c8d8" providerId="ADAL" clId="{35593DFE-1E23-4715-8449-BB2FFC1B3E4E}" dt="2024-11-12T13:56:07.173" v="2080" actId="790"/>
            <ac:spMkLst>
              <pc:docMk/>
              <pc:sldMasterMk cId="2097171263" sldId="2147485198"/>
              <pc:sldLayoutMk cId="3760238051" sldId="214748531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73" v="2081" actId="790"/>
            <ac:spMkLst>
              <pc:docMk/>
              <pc:sldMasterMk cId="2097171263" sldId="2147485198"/>
              <pc:sldLayoutMk cId="3760238051" sldId="214748531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73" v="2079" actId="790"/>
            <ac:spMkLst>
              <pc:docMk/>
              <pc:sldMasterMk cId="2097171263" sldId="2147485198"/>
              <pc:sldLayoutMk cId="3760238051" sldId="2147485312"/>
              <ac:spMk id="6" creationId="{524C71C0-9908-4C8C-97CC-AA201198D25C}"/>
            </ac:spMkLst>
          </pc:spChg>
          <pc:spChg chg="mod">
            <ac:chgData name="Alessio Terzani" userId="00a1495a-4b52-4cff-b33c-09254933c8d8" providerId="ADAL" clId="{35593DFE-1E23-4715-8449-BB2FFC1B3E4E}" dt="2024-11-12T13:56:10.158" v="3465"/>
            <ac:spMkLst>
              <pc:docMk/>
              <pc:sldMasterMk cId="2097171263" sldId="2147485198"/>
              <pc:sldLayoutMk cId="3760238051" sldId="2147485312"/>
              <ac:spMk id="8" creationId="{227D3F0D-C903-4314-9038-82A30CA70290}"/>
            </ac:spMkLst>
          </pc:spChg>
          <pc:spChg chg="mod">
            <ac:chgData name="Alessio Terzani" userId="00a1495a-4b52-4cff-b33c-09254933c8d8" providerId="ADAL" clId="{35593DFE-1E23-4715-8449-BB2FFC1B3E4E}" dt="2024-11-12T13:56:07.181" v="2083" actId="790"/>
            <ac:spMkLst>
              <pc:docMk/>
              <pc:sldMasterMk cId="2097171263" sldId="2147485198"/>
              <pc:sldLayoutMk cId="3760238051" sldId="2147485312"/>
              <ac:spMk id="9" creationId="{0B9F5F07-6E63-456E-AAB2-A105F6BE39D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322108545" sldId="2147485313"/>
          </pc:sldLayoutMkLst>
          <pc:spChg chg="mod">
            <ac:chgData name="Alessio Terzani" userId="00a1495a-4b52-4cff-b33c-09254933c8d8" providerId="ADAL" clId="{35593DFE-1E23-4715-8449-BB2FFC1B3E4E}" dt="2024-11-12T13:56:07.183" v="2085" actId="790"/>
            <ac:spMkLst>
              <pc:docMk/>
              <pc:sldMasterMk cId="2097171263" sldId="2147485198"/>
              <pc:sldLayoutMk cId="2322108545" sldId="214748531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83" v="2084" actId="790"/>
            <ac:spMkLst>
              <pc:docMk/>
              <pc:sldMasterMk cId="2097171263" sldId="2147485198"/>
              <pc:sldLayoutMk cId="2322108545" sldId="2147485313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7.183" v="2086" actId="790"/>
            <ac:spMkLst>
              <pc:docMk/>
              <pc:sldMasterMk cId="2097171263" sldId="2147485198"/>
              <pc:sldLayoutMk cId="2322108545" sldId="2147485313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58" v="3468"/>
            <ac:spMkLst>
              <pc:docMk/>
              <pc:sldMasterMk cId="2097171263" sldId="2147485198"/>
              <pc:sldLayoutMk cId="2322108545" sldId="2147485313"/>
              <ac:spMk id="9" creationId="{4421DB2A-3017-4E73-8332-6B8D884A5493}"/>
            </ac:spMkLst>
          </pc:spChg>
          <pc:spChg chg="mod">
            <ac:chgData name="Alessio Terzani" userId="00a1495a-4b52-4cff-b33c-09254933c8d8" providerId="ADAL" clId="{35593DFE-1E23-4715-8449-BB2FFC1B3E4E}" dt="2024-11-12T13:56:07.194" v="2088" actId="790"/>
            <ac:spMkLst>
              <pc:docMk/>
              <pc:sldMasterMk cId="2097171263" sldId="2147485198"/>
              <pc:sldLayoutMk cId="2322108545" sldId="2147485313"/>
              <ac:spMk id="10" creationId="{A3A86C7D-7D12-4BF6-8892-EF043F36E2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599459839" sldId="2147485314"/>
          </pc:sldLayoutMkLst>
          <pc:spChg chg="mod">
            <ac:chgData name="Alessio Terzani" userId="00a1495a-4b52-4cff-b33c-09254933c8d8" providerId="ADAL" clId="{35593DFE-1E23-4715-8449-BB2FFC1B3E4E}" dt="2024-11-12T13:56:07.194" v="2089" actId="790"/>
            <ac:spMkLst>
              <pc:docMk/>
              <pc:sldMasterMk cId="2097171263" sldId="2147485198"/>
              <pc:sldLayoutMk cId="3599459839" sldId="2147485314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7.194" v="2090" actId="790"/>
            <ac:spMkLst>
              <pc:docMk/>
              <pc:sldMasterMk cId="2097171263" sldId="2147485198"/>
              <pc:sldLayoutMk cId="3599459839" sldId="2147485314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194" v="2091" actId="790"/>
            <ac:spMkLst>
              <pc:docMk/>
              <pc:sldMasterMk cId="2097171263" sldId="2147485198"/>
              <pc:sldLayoutMk cId="3599459839" sldId="2147485314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74" v="3471"/>
            <ac:spMkLst>
              <pc:docMk/>
              <pc:sldMasterMk cId="2097171263" sldId="2147485198"/>
              <pc:sldLayoutMk cId="3599459839" sldId="2147485314"/>
              <ac:spMk id="9" creationId="{4E5A81C5-0588-4509-B7B9-9497297F88ED}"/>
            </ac:spMkLst>
          </pc:spChg>
          <pc:spChg chg="mod">
            <ac:chgData name="Alessio Terzani" userId="00a1495a-4b52-4cff-b33c-09254933c8d8" providerId="ADAL" clId="{35593DFE-1E23-4715-8449-BB2FFC1B3E4E}" dt="2024-11-12T13:56:07.204" v="2093" actId="790"/>
            <ac:spMkLst>
              <pc:docMk/>
              <pc:sldMasterMk cId="2097171263" sldId="2147485198"/>
              <pc:sldLayoutMk cId="3599459839" sldId="2147485314"/>
              <ac:spMk id="10" creationId="{54A68D25-E1D7-496F-BC83-0E0E9B8A021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411478138" sldId="2147485315"/>
          </pc:sldLayoutMkLst>
          <pc:spChg chg="mod">
            <ac:chgData name="Alessio Terzani" userId="00a1495a-4b52-4cff-b33c-09254933c8d8" providerId="ADAL" clId="{35593DFE-1E23-4715-8449-BB2FFC1B3E4E}" dt="2024-11-12T13:56:07.214" v="2095" actId="790"/>
            <ac:spMkLst>
              <pc:docMk/>
              <pc:sldMasterMk cId="2097171263" sldId="2147485198"/>
              <pc:sldLayoutMk cId="2411478138" sldId="2147485315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25" v="2097" actId="790"/>
            <ac:spMkLst>
              <pc:docMk/>
              <pc:sldMasterMk cId="2097171263" sldId="2147485198"/>
              <pc:sldLayoutMk cId="2411478138" sldId="2147485315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7.214" v="2096" actId="790"/>
            <ac:spMkLst>
              <pc:docMk/>
              <pc:sldMasterMk cId="2097171263" sldId="2147485198"/>
              <pc:sldLayoutMk cId="2411478138" sldId="2147485315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74" v="3474"/>
            <ac:spMkLst>
              <pc:docMk/>
              <pc:sldMasterMk cId="2097171263" sldId="2147485198"/>
              <pc:sldLayoutMk cId="2411478138" sldId="2147485315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7.212" v="2094" actId="790"/>
            <ac:spMkLst>
              <pc:docMk/>
              <pc:sldMasterMk cId="2097171263" sldId="2147485198"/>
              <pc:sldLayoutMk cId="2411478138" sldId="2147485315"/>
              <ac:spMk id="10" creationId="{6B686A21-AA96-4B0A-B7CE-F4C6D5D31B32}"/>
            </ac:spMkLst>
          </pc:spChg>
          <pc:spChg chg="mod">
            <ac:chgData name="Alessio Terzani" userId="00a1495a-4b52-4cff-b33c-09254933c8d8" providerId="ADAL" clId="{35593DFE-1E23-4715-8449-BB2FFC1B3E4E}" dt="2024-11-12T13:56:07.225" v="2099" actId="790"/>
            <ac:spMkLst>
              <pc:docMk/>
              <pc:sldMasterMk cId="2097171263" sldId="2147485198"/>
              <pc:sldLayoutMk cId="2411478138" sldId="2147485315"/>
              <ac:spMk id="12" creationId="{CABEA97C-68C1-4FF0-BE0B-B792D9655202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462646445" sldId="2147485316"/>
          </pc:sldLayoutMkLst>
          <pc:spChg chg="mod">
            <ac:chgData name="Alessio Terzani" userId="00a1495a-4b52-4cff-b33c-09254933c8d8" providerId="ADAL" clId="{35593DFE-1E23-4715-8449-BB2FFC1B3E4E}" dt="2024-11-12T13:56:07.235" v="2101" actId="790"/>
            <ac:spMkLst>
              <pc:docMk/>
              <pc:sldMasterMk cId="2097171263" sldId="2147485198"/>
              <pc:sldLayoutMk cId="1462646445" sldId="214748531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35" v="2102" actId="790"/>
            <ac:spMkLst>
              <pc:docMk/>
              <pc:sldMasterMk cId="2097171263" sldId="2147485198"/>
              <pc:sldLayoutMk cId="1462646445" sldId="2147485316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33" v="2100" actId="790"/>
            <ac:spMkLst>
              <pc:docMk/>
              <pc:sldMasterMk cId="2097171263" sldId="2147485198"/>
              <pc:sldLayoutMk cId="1462646445" sldId="2147485316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7.244" v="2103" actId="790"/>
            <ac:spMkLst>
              <pc:docMk/>
              <pc:sldMasterMk cId="2097171263" sldId="2147485198"/>
              <pc:sldLayoutMk cId="1462646445" sldId="2147485316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74" v="3477"/>
            <ac:spMkLst>
              <pc:docMk/>
              <pc:sldMasterMk cId="2097171263" sldId="2147485198"/>
              <pc:sldLayoutMk cId="1462646445" sldId="2147485316"/>
              <ac:spMk id="9" creationId="{4815D3F0-43E8-418F-A5E4-30F31668DC0E}"/>
            </ac:spMkLst>
          </pc:spChg>
          <pc:spChg chg="mod">
            <ac:chgData name="Alessio Terzani" userId="00a1495a-4b52-4cff-b33c-09254933c8d8" providerId="ADAL" clId="{35593DFE-1E23-4715-8449-BB2FFC1B3E4E}" dt="2024-11-12T13:56:07.245" v="2105" actId="790"/>
            <ac:spMkLst>
              <pc:docMk/>
              <pc:sldMasterMk cId="2097171263" sldId="2147485198"/>
              <pc:sldLayoutMk cId="1462646445" sldId="2147485316"/>
              <ac:spMk id="11" creationId="{EDCD44CA-6216-40D7-A43C-C84DC0870CD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185441171" sldId="2147485317"/>
          </pc:sldLayoutMkLst>
          <pc:spChg chg="mod">
            <ac:chgData name="Alessio Terzani" userId="00a1495a-4b52-4cff-b33c-09254933c8d8" providerId="ADAL" clId="{35593DFE-1E23-4715-8449-BB2FFC1B3E4E}" dt="2024-11-12T13:56:07.253" v="2107" actId="790"/>
            <ac:spMkLst>
              <pc:docMk/>
              <pc:sldMasterMk cId="2097171263" sldId="2147485198"/>
              <pc:sldLayoutMk cId="1185441171" sldId="214748531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55" v="2108" actId="790"/>
            <ac:spMkLst>
              <pc:docMk/>
              <pc:sldMasterMk cId="2097171263" sldId="2147485198"/>
              <pc:sldLayoutMk cId="1185441171" sldId="214748531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45" v="2106" actId="790"/>
            <ac:spMkLst>
              <pc:docMk/>
              <pc:sldMasterMk cId="2097171263" sldId="2147485198"/>
              <pc:sldLayoutMk cId="1185441171" sldId="2147485317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7.255" v="2109" actId="790"/>
            <ac:spMkLst>
              <pc:docMk/>
              <pc:sldMasterMk cId="2097171263" sldId="2147485198"/>
              <pc:sldLayoutMk cId="1185441171" sldId="214748531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63" v="2110" actId="790"/>
            <ac:spMkLst>
              <pc:docMk/>
              <pc:sldMasterMk cId="2097171263" sldId="2147485198"/>
              <pc:sldLayoutMk cId="1185441171" sldId="2147485317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89" v="3480"/>
            <ac:spMkLst>
              <pc:docMk/>
              <pc:sldMasterMk cId="2097171263" sldId="2147485198"/>
              <pc:sldLayoutMk cId="1185441171" sldId="2147485317"/>
              <ac:spMk id="11" creationId="{A55C34B4-681E-4FDA-A9BB-6BC31D94C8D6}"/>
            </ac:spMkLst>
          </pc:spChg>
          <pc:spChg chg="mod">
            <ac:chgData name="Alessio Terzani" userId="00a1495a-4b52-4cff-b33c-09254933c8d8" providerId="ADAL" clId="{35593DFE-1E23-4715-8449-BB2FFC1B3E4E}" dt="2024-11-12T13:56:07.265" v="2112" actId="790"/>
            <ac:spMkLst>
              <pc:docMk/>
              <pc:sldMasterMk cId="2097171263" sldId="2147485198"/>
              <pc:sldLayoutMk cId="1185441171" sldId="2147485317"/>
              <ac:spMk id="12" creationId="{D7A387F2-835E-495C-A46F-E0BAED03A9A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891027570" sldId="2147485318"/>
          </pc:sldLayoutMkLst>
          <pc:spChg chg="mod">
            <ac:chgData name="Alessio Terzani" userId="00a1495a-4b52-4cff-b33c-09254933c8d8" providerId="ADAL" clId="{35593DFE-1E23-4715-8449-BB2FFC1B3E4E}" dt="2024-11-12T13:56:07.265" v="2114" actId="790"/>
            <ac:spMkLst>
              <pc:docMk/>
              <pc:sldMasterMk cId="2097171263" sldId="2147485198"/>
              <pc:sldLayoutMk cId="2891027570" sldId="214748531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75" v="2115" actId="790"/>
            <ac:spMkLst>
              <pc:docMk/>
              <pc:sldMasterMk cId="2097171263" sldId="2147485198"/>
              <pc:sldLayoutMk cId="2891027570" sldId="214748531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65" v="2113" actId="790"/>
            <ac:spMkLst>
              <pc:docMk/>
              <pc:sldMasterMk cId="2097171263" sldId="2147485198"/>
              <pc:sldLayoutMk cId="2891027570" sldId="2147485318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7.276" v="2116" actId="790"/>
            <ac:spMkLst>
              <pc:docMk/>
              <pc:sldMasterMk cId="2097171263" sldId="2147485198"/>
              <pc:sldLayoutMk cId="2891027570" sldId="214748531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76" v="2117" actId="790"/>
            <ac:spMkLst>
              <pc:docMk/>
              <pc:sldMasterMk cId="2097171263" sldId="2147485198"/>
              <pc:sldLayoutMk cId="2891027570" sldId="2147485318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189" v="3483"/>
            <ac:spMkLst>
              <pc:docMk/>
              <pc:sldMasterMk cId="2097171263" sldId="2147485198"/>
              <pc:sldLayoutMk cId="2891027570" sldId="2147485318"/>
              <ac:spMk id="11" creationId="{107CDD62-B47C-43AB-8BA0-F875DF45681E}"/>
            </ac:spMkLst>
          </pc:spChg>
          <pc:spChg chg="mod">
            <ac:chgData name="Alessio Terzani" userId="00a1495a-4b52-4cff-b33c-09254933c8d8" providerId="ADAL" clId="{35593DFE-1E23-4715-8449-BB2FFC1B3E4E}" dt="2024-11-12T13:56:07.286" v="2119" actId="790"/>
            <ac:spMkLst>
              <pc:docMk/>
              <pc:sldMasterMk cId="2097171263" sldId="2147485198"/>
              <pc:sldLayoutMk cId="2891027570" sldId="2147485318"/>
              <ac:spMk id="12" creationId="{18C6E5A5-2F53-43D5-8F46-313E672024E6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330028412" sldId="2147485319"/>
          </pc:sldLayoutMkLst>
          <pc:spChg chg="mod">
            <ac:chgData name="Alessio Terzani" userId="00a1495a-4b52-4cff-b33c-09254933c8d8" providerId="ADAL" clId="{35593DFE-1E23-4715-8449-BB2FFC1B3E4E}" dt="2024-11-12T13:56:07.286" v="2121" actId="790"/>
            <ac:spMkLst>
              <pc:docMk/>
              <pc:sldMasterMk cId="2097171263" sldId="2147485198"/>
              <pc:sldLayoutMk cId="3330028412" sldId="214748531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94" v="2122" actId="790"/>
            <ac:spMkLst>
              <pc:docMk/>
              <pc:sldMasterMk cId="2097171263" sldId="2147485198"/>
              <pc:sldLayoutMk cId="3330028412" sldId="214748531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86" v="2120" actId="790"/>
            <ac:spMkLst>
              <pc:docMk/>
              <pc:sldMasterMk cId="2097171263" sldId="2147485198"/>
              <pc:sldLayoutMk cId="3330028412" sldId="2147485319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7.296" v="2123" actId="790"/>
            <ac:spMkLst>
              <pc:docMk/>
              <pc:sldMasterMk cId="2097171263" sldId="2147485198"/>
              <pc:sldLayoutMk cId="3330028412" sldId="214748531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296" v="2124" actId="790"/>
            <ac:spMkLst>
              <pc:docMk/>
              <pc:sldMasterMk cId="2097171263" sldId="2147485198"/>
              <pc:sldLayoutMk cId="3330028412" sldId="2147485319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211" v="3486"/>
            <ac:spMkLst>
              <pc:docMk/>
              <pc:sldMasterMk cId="2097171263" sldId="2147485198"/>
              <pc:sldLayoutMk cId="3330028412" sldId="2147485319"/>
              <ac:spMk id="11" creationId="{A2963A4D-3277-42A5-8919-305DE5AD9247}"/>
            </ac:spMkLst>
          </pc:spChg>
          <pc:spChg chg="mod">
            <ac:chgData name="Alessio Terzani" userId="00a1495a-4b52-4cff-b33c-09254933c8d8" providerId="ADAL" clId="{35593DFE-1E23-4715-8449-BB2FFC1B3E4E}" dt="2024-11-12T13:56:07.304" v="2126" actId="790"/>
            <ac:spMkLst>
              <pc:docMk/>
              <pc:sldMasterMk cId="2097171263" sldId="2147485198"/>
              <pc:sldLayoutMk cId="3330028412" sldId="2147485319"/>
              <ac:spMk id="12" creationId="{E1242BA1-7F88-4EA2-ACA1-05CEF1F3A57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615464647" sldId="2147485320"/>
          </pc:sldLayoutMkLst>
          <pc:spChg chg="mod">
            <ac:chgData name="Alessio Terzani" userId="00a1495a-4b52-4cff-b33c-09254933c8d8" providerId="ADAL" clId="{35593DFE-1E23-4715-8449-BB2FFC1B3E4E}" dt="2024-11-12T13:56:07.306" v="2128" actId="790"/>
            <ac:spMkLst>
              <pc:docMk/>
              <pc:sldMasterMk cId="2097171263" sldId="2147485198"/>
              <pc:sldLayoutMk cId="1615464647" sldId="214748532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06" v="2129" actId="790"/>
            <ac:spMkLst>
              <pc:docMk/>
              <pc:sldMasterMk cId="2097171263" sldId="2147485198"/>
              <pc:sldLayoutMk cId="1615464647" sldId="214748532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14" v="2130" actId="790"/>
            <ac:spMkLst>
              <pc:docMk/>
              <pc:sldMasterMk cId="2097171263" sldId="2147485198"/>
              <pc:sldLayoutMk cId="1615464647" sldId="214748532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14" v="2131" actId="790"/>
            <ac:spMkLst>
              <pc:docMk/>
              <pc:sldMasterMk cId="2097171263" sldId="2147485198"/>
              <pc:sldLayoutMk cId="1615464647" sldId="2147485320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7.306" v="2127" actId="790"/>
            <ac:spMkLst>
              <pc:docMk/>
              <pc:sldMasterMk cId="2097171263" sldId="2147485198"/>
              <pc:sldLayoutMk cId="1615464647" sldId="2147485320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12T13:56:10.211" v="3489"/>
            <ac:spMkLst>
              <pc:docMk/>
              <pc:sldMasterMk cId="2097171263" sldId="2147485198"/>
              <pc:sldLayoutMk cId="1615464647" sldId="2147485320"/>
              <ac:spMk id="10" creationId="{549048C1-340D-44C4-857B-1B201EC9A7E7}"/>
            </ac:spMkLst>
          </pc:spChg>
          <pc:spChg chg="mod">
            <ac:chgData name="Alessio Terzani" userId="00a1495a-4b52-4cff-b33c-09254933c8d8" providerId="ADAL" clId="{35593DFE-1E23-4715-8449-BB2FFC1B3E4E}" dt="2024-11-12T13:56:07.314" v="2133" actId="790"/>
            <ac:spMkLst>
              <pc:docMk/>
              <pc:sldMasterMk cId="2097171263" sldId="2147485198"/>
              <pc:sldLayoutMk cId="1615464647" sldId="2147485320"/>
              <ac:spMk id="11" creationId="{5B2537ED-0985-4CA8-A865-C2C6DFCB18E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663133832" sldId="2147485321"/>
          </pc:sldLayoutMkLst>
          <pc:spChg chg="mod">
            <ac:chgData name="Alessio Terzani" userId="00a1495a-4b52-4cff-b33c-09254933c8d8" providerId="ADAL" clId="{35593DFE-1E23-4715-8449-BB2FFC1B3E4E}" dt="2024-11-12T13:56:07.327" v="2135" actId="790"/>
            <ac:spMkLst>
              <pc:docMk/>
              <pc:sldMasterMk cId="2097171263" sldId="2147485198"/>
              <pc:sldLayoutMk cId="663133832" sldId="214748532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27" v="2136" actId="790"/>
            <ac:spMkLst>
              <pc:docMk/>
              <pc:sldMasterMk cId="2097171263" sldId="2147485198"/>
              <pc:sldLayoutMk cId="663133832" sldId="214748532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35" v="2137" actId="790"/>
            <ac:spMkLst>
              <pc:docMk/>
              <pc:sldMasterMk cId="2097171263" sldId="2147485198"/>
              <pc:sldLayoutMk cId="663133832" sldId="2147485321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37" v="2138" actId="790"/>
            <ac:spMkLst>
              <pc:docMk/>
              <pc:sldMasterMk cId="2097171263" sldId="2147485198"/>
              <pc:sldLayoutMk cId="663133832" sldId="214748532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37" v="2140" actId="790"/>
            <ac:spMkLst>
              <pc:docMk/>
              <pc:sldMasterMk cId="2097171263" sldId="2147485198"/>
              <pc:sldLayoutMk cId="663133832" sldId="2147485321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37" v="2139" actId="790"/>
            <ac:spMkLst>
              <pc:docMk/>
              <pc:sldMasterMk cId="2097171263" sldId="2147485198"/>
              <pc:sldLayoutMk cId="663133832" sldId="2147485321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47" v="2142" actId="790"/>
            <ac:spMkLst>
              <pc:docMk/>
              <pc:sldMasterMk cId="2097171263" sldId="2147485198"/>
              <pc:sldLayoutMk cId="663133832" sldId="2147485321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47" v="2141" actId="790"/>
            <ac:spMkLst>
              <pc:docMk/>
              <pc:sldMasterMk cId="2097171263" sldId="2147485198"/>
              <pc:sldLayoutMk cId="663133832" sldId="2147485321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25" v="2134" actId="790"/>
            <ac:spMkLst>
              <pc:docMk/>
              <pc:sldMasterMk cId="2097171263" sldId="2147485198"/>
              <pc:sldLayoutMk cId="663133832" sldId="2147485321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12T13:56:10.211" v="3492"/>
            <ac:spMkLst>
              <pc:docMk/>
              <pc:sldMasterMk cId="2097171263" sldId="2147485198"/>
              <pc:sldLayoutMk cId="663133832" sldId="2147485321"/>
              <ac:spMk id="14" creationId="{089CBEB5-348B-49F3-8F8B-FDEE08950E37}"/>
            </ac:spMkLst>
          </pc:spChg>
          <pc:spChg chg="mod">
            <ac:chgData name="Alessio Terzani" userId="00a1495a-4b52-4cff-b33c-09254933c8d8" providerId="ADAL" clId="{35593DFE-1E23-4715-8449-BB2FFC1B3E4E}" dt="2024-11-12T13:56:07.347" v="2144" actId="790"/>
            <ac:spMkLst>
              <pc:docMk/>
              <pc:sldMasterMk cId="2097171263" sldId="2147485198"/>
              <pc:sldLayoutMk cId="663133832" sldId="2147485321"/>
              <ac:spMk id="16" creationId="{440C0979-D90E-4CC1-9A55-E0FC60A3073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393406213" sldId="2147485322"/>
          </pc:sldLayoutMkLst>
          <pc:spChg chg="mod">
            <ac:chgData name="Alessio Terzani" userId="00a1495a-4b52-4cff-b33c-09254933c8d8" providerId="ADAL" clId="{35593DFE-1E23-4715-8449-BB2FFC1B3E4E}" dt="2024-11-12T13:56:07.357" v="2148" actId="790"/>
            <ac:spMkLst>
              <pc:docMk/>
              <pc:sldMasterMk cId="2097171263" sldId="2147485198"/>
              <pc:sldLayoutMk cId="3393406213" sldId="214748532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227" v="3495"/>
            <ac:spMkLst>
              <pc:docMk/>
              <pc:sldMasterMk cId="2097171263" sldId="2147485198"/>
              <pc:sldLayoutMk cId="3393406213" sldId="2147485322"/>
              <ac:spMk id="9" creationId="{72C1EE1F-EF94-4EBA-A010-8BC3D2F38C39}"/>
            </ac:spMkLst>
          </pc:spChg>
          <pc:spChg chg="mod">
            <ac:chgData name="Alessio Terzani" userId="00a1495a-4b52-4cff-b33c-09254933c8d8" providerId="ADAL" clId="{35593DFE-1E23-4715-8449-BB2FFC1B3E4E}" dt="2024-11-12T13:56:07.365" v="2152" actId="790"/>
            <ac:spMkLst>
              <pc:docMk/>
              <pc:sldMasterMk cId="2097171263" sldId="2147485198"/>
              <pc:sldLayoutMk cId="3393406213" sldId="2147485322"/>
              <ac:spMk id="10" creationId="{D76AC379-37ED-447F-84CF-99B2FA694549}"/>
            </ac:spMkLst>
          </pc:spChg>
          <pc:spChg chg="mod">
            <ac:chgData name="Alessio Terzani" userId="00a1495a-4b52-4cff-b33c-09254933c8d8" providerId="ADAL" clId="{35593DFE-1E23-4715-8449-BB2FFC1B3E4E}" dt="2024-11-12T13:56:07.355" v="2145" actId="790"/>
            <ac:spMkLst>
              <pc:docMk/>
              <pc:sldMasterMk cId="2097171263" sldId="2147485198"/>
              <pc:sldLayoutMk cId="3393406213" sldId="2147485322"/>
              <ac:spMk id="11" creationId="{36D1288D-6C72-4971-B895-27E90722A109}"/>
            </ac:spMkLst>
          </pc:spChg>
          <pc:spChg chg="mod">
            <ac:chgData name="Alessio Terzani" userId="00a1495a-4b52-4cff-b33c-09254933c8d8" providerId="ADAL" clId="{35593DFE-1E23-4715-8449-BB2FFC1B3E4E}" dt="2024-11-12T13:56:07.357" v="2149" actId="790"/>
            <ac:spMkLst>
              <pc:docMk/>
              <pc:sldMasterMk cId="2097171263" sldId="2147485198"/>
              <pc:sldLayoutMk cId="3393406213" sldId="2147485322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57" v="2150" actId="790"/>
            <ac:spMkLst>
              <pc:docMk/>
              <pc:sldMasterMk cId="2097171263" sldId="2147485198"/>
              <pc:sldLayoutMk cId="3393406213" sldId="2147485322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57" v="2147" actId="790"/>
            <ac:spMkLst>
              <pc:docMk/>
              <pc:sldMasterMk cId="2097171263" sldId="2147485198"/>
              <pc:sldLayoutMk cId="3393406213" sldId="2147485322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55" v="2146" actId="790"/>
            <ac:spMkLst>
              <pc:docMk/>
              <pc:sldMasterMk cId="2097171263" sldId="2147485198"/>
              <pc:sldLayoutMk cId="3393406213" sldId="2147485322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924359468" sldId="2147485323"/>
          </pc:sldLayoutMkLst>
          <pc:spChg chg="mod">
            <ac:chgData name="Alessio Terzani" userId="00a1495a-4b52-4cff-b33c-09254933c8d8" providerId="ADAL" clId="{35593DFE-1E23-4715-8449-BB2FFC1B3E4E}" dt="2024-11-12T13:56:07.368" v="2156" actId="790"/>
            <ac:spMkLst>
              <pc:docMk/>
              <pc:sldMasterMk cId="2097171263" sldId="2147485198"/>
              <pc:sldLayoutMk cId="2924359468" sldId="2147485323"/>
              <ac:spMk id="9" creationId="{07AC4DB9-933C-4680-A281-C11929BCC2F5}"/>
            </ac:spMkLst>
          </pc:spChg>
          <pc:spChg chg="mod">
            <ac:chgData name="Alessio Terzani" userId="00a1495a-4b52-4cff-b33c-09254933c8d8" providerId="ADAL" clId="{35593DFE-1E23-4715-8449-BB2FFC1B3E4E}" dt="2024-11-12T13:56:07.368" v="2157" actId="790"/>
            <ac:spMkLst>
              <pc:docMk/>
              <pc:sldMasterMk cId="2097171263" sldId="2147485198"/>
              <pc:sldLayoutMk cId="2924359468" sldId="2147485323"/>
              <ac:spMk id="11" creationId="{7B568BB6-C8A4-4545-B025-7D97CC4692BC}"/>
            </ac:spMkLst>
          </pc:spChg>
          <pc:spChg chg="mod">
            <ac:chgData name="Alessio Terzani" userId="00a1495a-4b52-4cff-b33c-09254933c8d8" providerId="ADAL" clId="{35593DFE-1E23-4715-8449-BB2FFC1B3E4E}" dt="2024-11-12T13:56:07.368" v="2158" actId="790"/>
            <ac:spMkLst>
              <pc:docMk/>
              <pc:sldMasterMk cId="2097171263" sldId="2147485198"/>
              <pc:sldLayoutMk cId="2924359468" sldId="2147485323"/>
              <ac:spMk id="13" creationId="{D51585B7-9911-4BC2-ACC7-3D991408BDDF}"/>
            </ac:spMkLst>
          </pc:spChg>
          <pc:spChg chg="mod">
            <ac:chgData name="Alessio Terzani" userId="00a1495a-4b52-4cff-b33c-09254933c8d8" providerId="ADAL" clId="{35593DFE-1E23-4715-8449-BB2FFC1B3E4E}" dt="2024-11-12T13:56:10.227" v="3498"/>
            <ac:spMkLst>
              <pc:docMk/>
              <pc:sldMasterMk cId="2097171263" sldId="2147485198"/>
              <pc:sldLayoutMk cId="2924359468" sldId="2147485323"/>
              <ac:spMk id="14" creationId="{89DFBA61-B916-44BD-A1D9-F41D32B7BCB6}"/>
            </ac:spMkLst>
          </pc:spChg>
          <pc:spChg chg="mod">
            <ac:chgData name="Alessio Terzani" userId="00a1495a-4b52-4cff-b33c-09254933c8d8" providerId="ADAL" clId="{35593DFE-1E23-4715-8449-BB2FFC1B3E4E}" dt="2024-11-12T13:56:07.378" v="2160" actId="790"/>
            <ac:spMkLst>
              <pc:docMk/>
              <pc:sldMasterMk cId="2097171263" sldId="2147485198"/>
              <pc:sldLayoutMk cId="2924359468" sldId="2147485323"/>
              <ac:spMk id="15" creationId="{27FCDB26-E6AD-44EC-BD53-56F02C5E322F}"/>
            </ac:spMkLst>
          </pc:spChg>
          <pc:spChg chg="mod">
            <ac:chgData name="Alessio Terzani" userId="00a1495a-4b52-4cff-b33c-09254933c8d8" providerId="ADAL" clId="{35593DFE-1E23-4715-8449-BB2FFC1B3E4E}" dt="2024-11-12T13:56:07.368" v="2153" actId="790"/>
            <ac:spMkLst>
              <pc:docMk/>
              <pc:sldMasterMk cId="2097171263" sldId="2147485198"/>
              <pc:sldLayoutMk cId="2924359468" sldId="2147485323"/>
              <ac:spMk id="16" creationId="{4CCEC097-FFF5-42B5-861E-569EAABCFEFB}"/>
            </ac:spMkLst>
          </pc:spChg>
          <pc:spChg chg="mod">
            <ac:chgData name="Alessio Terzani" userId="00a1495a-4b52-4cff-b33c-09254933c8d8" providerId="ADAL" clId="{35593DFE-1E23-4715-8449-BB2FFC1B3E4E}" dt="2024-11-12T13:56:07.368" v="2155" actId="790"/>
            <ac:spMkLst>
              <pc:docMk/>
              <pc:sldMasterMk cId="2097171263" sldId="2147485198"/>
              <pc:sldLayoutMk cId="2924359468" sldId="2147485323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368" v="2154" actId="790"/>
            <ac:spMkLst>
              <pc:docMk/>
              <pc:sldMasterMk cId="2097171263" sldId="2147485198"/>
              <pc:sldLayoutMk cId="2924359468" sldId="2147485323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088259918" sldId="2147485324"/>
          </pc:sldLayoutMkLst>
          <pc:spChg chg="mod">
            <ac:chgData name="Alessio Terzani" userId="00a1495a-4b52-4cff-b33c-09254933c8d8" providerId="ADAL" clId="{35593DFE-1E23-4715-8449-BB2FFC1B3E4E}" dt="2024-11-12T13:56:07.378" v="2161" actId="790"/>
            <ac:spMkLst>
              <pc:docMk/>
              <pc:sldMasterMk cId="2097171263" sldId="2147485198"/>
              <pc:sldLayoutMk cId="3088259918" sldId="2147485324"/>
              <ac:spMk id="6" creationId="{0B84C4A2-9E83-4451-8F6C-F4FA7B70C700}"/>
            </ac:spMkLst>
          </pc:spChg>
          <pc:spChg chg="mod">
            <ac:chgData name="Alessio Terzani" userId="00a1495a-4b52-4cff-b33c-09254933c8d8" providerId="ADAL" clId="{35593DFE-1E23-4715-8449-BB2FFC1B3E4E}" dt="2024-11-12T13:56:10.227" v="3501"/>
            <ac:spMkLst>
              <pc:docMk/>
              <pc:sldMasterMk cId="2097171263" sldId="2147485198"/>
              <pc:sldLayoutMk cId="3088259918" sldId="2147485324"/>
              <ac:spMk id="7" creationId="{3AD885ED-EA58-419A-BC0B-F06CF9659422}"/>
            </ac:spMkLst>
          </pc:spChg>
          <pc:spChg chg="mod">
            <ac:chgData name="Alessio Terzani" userId="00a1495a-4b52-4cff-b33c-09254933c8d8" providerId="ADAL" clId="{35593DFE-1E23-4715-8449-BB2FFC1B3E4E}" dt="2024-11-12T13:56:07.378" v="2162" actId="790"/>
            <ac:spMkLst>
              <pc:docMk/>
              <pc:sldMasterMk cId="2097171263" sldId="2147485198"/>
              <pc:sldLayoutMk cId="3088259918" sldId="2147485324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7.378" v="2163" actId="790"/>
            <ac:spMkLst>
              <pc:docMk/>
              <pc:sldMasterMk cId="2097171263" sldId="2147485198"/>
              <pc:sldLayoutMk cId="3088259918" sldId="2147485324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7.386" v="2165" actId="790"/>
            <ac:spMkLst>
              <pc:docMk/>
              <pc:sldMasterMk cId="2097171263" sldId="2147485198"/>
              <pc:sldLayoutMk cId="3088259918" sldId="2147485324"/>
              <ac:spMk id="13" creationId="{417661C0-2F80-41FC-8827-508BB33F923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863588160" sldId="2147485325"/>
          </pc:sldLayoutMkLst>
          <pc:spChg chg="mod">
            <ac:chgData name="Alessio Terzani" userId="00a1495a-4b52-4cff-b33c-09254933c8d8" providerId="ADAL" clId="{35593DFE-1E23-4715-8449-BB2FFC1B3E4E}" dt="2024-11-12T13:56:10.243" v="3504"/>
            <ac:spMkLst>
              <pc:docMk/>
              <pc:sldMasterMk cId="2097171263" sldId="2147485198"/>
              <pc:sldLayoutMk cId="1863588160" sldId="2147485325"/>
              <ac:spMk id="8" creationId="{866A1512-27D5-4CA8-94C5-10E56C30705D}"/>
            </ac:spMkLst>
          </pc:spChg>
          <pc:spChg chg="mod">
            <ac:chgData name="Alessio Terzani" userId="00a1495a-4b52-4cff-b33c-09254933c8d8" providerId="ADAL" clId="{35593DFE-1E23-4715-8449-BB2FFC1B3E4E}" dt="2024-11-12T13:56:07.388" v="2167" actId="790"/>
            <ac:spMkLst>
              <pc:docMk/>
              <pc:sldMasterMk cId="2097171263" sldId="2147485198"/>
              <pc:sldLayoutMk cId="1863588160" sldId="2147485325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7.388" v="2168" actId="790"/>
            <ac:spMkLst>
              <pc:docMk/>
              <pc:sldMasterMk cId="2097171263" sldId="2147485198"/>
              <pc:sldLayoutMk cId="1863588160" sldId="2147485325"/>
              <ac:spMk id="10" creationId="{ED5DEA0B-CF0D-4EE6-B6A8-90BAF3DE8AF1}"/>
            </ac:spMkLst>
          </pc:spChg>
          <pc:spChg chg="mod">
            <ac:chgData name="Alessio Terzani" userId="00a1495a-4b52-4cff-b33c-09254933c8d8" providerId="ADAL" clId="{35593DFE-1E23-4715-8449-BB2FFC1B3E4E}" dt="2024-11-12T13:56:07.388" v="2170" actId="790"/>
            <ac:spMkLst>
              <pc:docMk/>
              <pc:sldMasterMk cId="2097171263" sldId="2147485198"/>
              <pc:sldLayoutMk cId="1863588160" sldId="2147485325"/>
              <ac:spMk id="11" creationId="{30276571-778A-43C8-820D-4E055433343F}"/>
            </ac:spMkLst>
          </pc:spChg>
          <pc:spChg chg="mod">
            <ac:chgData name="Alessio Terzani" userId="00a1495a-4b52-4cff-b33c-09254933c8d8" providerId="ADAL" clId="{35593DFE-1E23-4715-8449-BB2FFC1B3E4E}" dt="2024-11-12T13:56:07.386" v="2166" actId="790"/>
            <ac:spMkLst>
              <pc:docMk/>
              <pc:sldMasterMk cId="2097171263" sldId="2147485198"/>
              <pc:sldLayoutMk cId="1863588160" sldId="2147485325"/>
              <ac:spMk id="12" creationId="{8F2554F4-437E-411D-B2B2-6A58D585809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521898434" sldId="2147485326"/>
          </pc:sldLayoutMkLst>
          <pc:spChg chg="mod">
            <ac:chgData name="Alessio Terzani" userId="00a1495a-4b52-4cff-b33c-09254933c8d8" providerId="ADAL" clId="{35593DFE-1E23-4715-8449-BB2FFC1B3E4E}" dt="2024-11-12T13:56:07.388" v="2171" actId="790"/>
            <ac:spMkLst>
              <pc:docMk/>
              <pc:sldMasterMk cId="2097171263" sldId="2147485198"/>
              <pc:sldLayoutMk cId="1521898434" sldId="214748532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243" v="3507"/>
            <ac:spMkLst>
              <pc:docMk/>
              <pc:sldMasterMk cId="2097171263" sldId="2147485198"/>
              <pc:sldLayoutMk cId="1521898434" sldId="2147485326"/>
              <ac:spMk id="7" creationId="{F4D3A834-11EE-4BDF-A704-0BF0873EFBA3}"/>
            </ac:spMkLst>
          </pc:spChg>
          <pc:spChg chg="mod">
            <ac:chgData name="Alessio Terzani" userId="00a1495a-4b52-4cff-b33c-09254933c8d8" providerId="ADAL" clId="{35593DFE-1E23-4715-8449-BB2FFC1B3E4E}" dt="2024-11-12T13:56:07.399" v="2175" actId="790"/>
            <ac:spMkLst>
              <pc:docMk/>
              <pc:sldMasterMk cId="2097171263" sldId="2147485198"/>
              <pc:sldLayoutMk cId="1521898434" sldId="2147485326"/>
              <ac:spMk id="8" creationId="{B0BFCB65-C4A0-4777-AB6F-CDDDEBA7BAEE}"/>
            </ac:spMkLst>
          </pc:spChg>
          <pc:spChg chg="mod">
            <ac:chgData name="Alessio Terzani" userId="00a1495a-4b52-4cff-b33c-09254933c8d8" providerId="ADAL" clId="{35593DFE-1E23-4715-8449-BB2FFC1B3E4E}" dt="2024-11-12T13:56:07.399" v="2172" actId="790"/>
            <ac:spMkLst>
              <pc:docMk/>
              <pc:sldMasterMk cId="2097171263" sldId="2147485198"/>
              <pc:sldLayoutMk cId="1521898434" sldId="2147485326"/>
              <ac:spMk id="11" creationId="{48FE7FF9-3930-4C4A-8BC6-EB9A286812D4}"/>
            </ac:spMkLst>
          </pc:spChg>
          <pc:spChg chg="mod">
            <ac:chgData name="Alessio Terzani" userId="00a1495a-4b52-4cff-b33c-09254933c8d8" providerId="ADAL" clId="{35593DFE-1E23-4715-8449-BB2FFC1B3E4E}" dt="2024-11-12T13:56:07.399" v="2173" actId="790"/>
            <ac:spMkLst>
              <pc:docMk/>
              <pc:sldMasterMk cId="2097171263" sldId="2147485198"/>
              <pc:sldLayoutMk cId="1521898434" sldId="2147485326"/>
              <ac:spMk id="12" creationId="{A60848B0-180A-4C02-A8B3-E172AF538B6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831235690" sldId="2147485327"/>
          </pc:sldLayoutMkLst>
          <pc:spChg chg="mod">
            <ac:chgData name="Alessio Terzani" userId="00a1495a-4b52-4cff-b33c-09254933c8d8" providerId="ADAL" clId="{35593DFE-1E23-4715-8449-BB2FFC1B3E4E}" dt="2024-11-12T13:56:07.399" v="2176"/>
            <ac:spMkLst>
              <pc:docMk/>
              <pc:sldMasterMk cId="2097171263" sldId="2147485198"/>
              <pc:sldLayoutMk cId="3831235690" sldId="214748532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243" v="3510"/>
            <ac:spMkLst>
              <pc:docMk/>
              <pc:sldMasterMk cId="2097171263" sldId="2147485198"/>
              <pc:sldLayoutMk cId="3831235690" sldId="2147485327"/>
              <ac:spMk id="7" creationId="{A51D0608-0A57-43BF-AD18-8DFD8B5D249B}"/>
            </ac:spMkLst>
          </pc:spChg>
          <pc:spChg chg="mod">
            <ac:chgData name="Alessio Terzani" userId="00a1495a-4b52-4cff-b33c-09254933c8d8" providerId="ADAL" clId="{35593DFE-1E23-4715-8449-BB2FFC1B3E4E}" dt="2024-11-12T13:56:07.407" v="2180" actId="790"/>
            <ac:spMkLst>
              <pc:docMk/>
              <pc:sldMasterMk cId="2097171263" sldId="2147485198"/>
              <pc:sldLayoutMk cId="3831235690" sldId="2147485327"/>
              <ac:spMk id="8" creationId="{E1090122-906E-44AF-A054-14B12CB245F6}"/>
            </ac:spMkLst>
          </pc:spChg>
          <pc:spChg chg="mod">
            <ac:chgData name="Alessio Terzani" userId="00a1495a-4b52-4cff-b33c-09254933c8d8" providerId="ADAL" clId="{35593DFE-1E23-4715-8449-BB2FFC1B3E4E}" dt="2024-11-12T13:56:07.407" v="2177" actId="790"/>
            <ac:spMkLst>
              <pc:docMk/>
              <pc:sldMasterMk cId="2097171263" sldId="2147485198"/>
              <pc:sldLayoutMk cId="3831235690" sldId="2147485327"/>
              <ac:spMk id="10" creationId="{4F3FE80A-6B53-492B-8FC1-A575806A0D00}"/>
            </ac:spMkLst>
          </pc:spChg>
          <pc:spChg chg="mod">
            <ac:chgData name="Alessio Terzani" userId="00a1495a-4b52-4cff-b33c-09254933c8d8" providerId="ADAL" clId="{35593DFE-1E23-4715-8449-BB2FFC1B3E4E}" dt="2024-11-12T13:56:07.407" v="2178" actId="790"/>
            <ac:spMkLst>
              <pc:docMk/>
              <pc:sldMasterMk cId="2097171263" sldId="2147485198"/>
              <pc:sldLayoutMk cId="3831235690" sldId="2147485327"/>
              <ac:spMk id="11" creationId="{3AECA499-20B0-4F79-85A2-1C9D1BFBB0C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933375290" sldId="2147485328"/>
          </pc:sldLayoutMkLst>
          <pc:spChg chg="mod">
            <ac:chgData name="Alessio Terzani" userId="00a1495a-4b52-4cff-b33c-09254933c8d8" providerId="ADAL" clId="{35593DFE-1E23-4715-8449-BB2FFC1B3E4E}" dt="2024-11-12T13:56:07.407" v="2181" actId="790"/>
            <ac:spMkLst>
              <pc:docMk/>
              <pc:sldMasterMk cId="2097171263" sldId="2147485198"/>
              <pc:sldLayoutMk cId="933375290" sldId="214748532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259" v="3513"/>
            <ac:spMkLst>
              <pc:docMk/>
              <pc:sldMasterMk cId="2097171263" sldId="2147485198"/>
              <pc:sldLayoutMk cId="933375290" sldId="2147485328"/>
              <ac:spMk id="7" creationId="{89A384A6-2ED7-4C73-9166-564C827C9CC4}"/>
            </ac:spMkLst>
          </pc:spChg>
          <pc:spChg chg="mod">
            <ac:chgData name="Alessio Terzani" userId="00a1495a-4b52-4cff-b33c-09254933c8d8" providerId="ADAL" clId="{35593DFE-1E23-4715-8449-BB2FFC1B3E4E}" dt="2024-11-12T13:56:07.419" v="2185" actId="790"/>
            <ac:spMkLst>
              <pc:docMk/>
              <pc:sldMasterMk cId="2097171263" sldId="2147485198"/>
              <pc:sldLayoutMk cId="933375290" sldId="2147485328"/>
              <ac:spMk id="8" creationId="{82C84FC9-A121-42A0-B02B-2C2E8358C2B7}"/>
            </ac:spMkLst>
          </pc:spChg>
          <pc:spChg chg="mod">
            <ac:chgData name="Alessio Terzani" userId="00a1495a-4b52-4cff-b33c-09254933c8d8" providerId="ADAL" clId="{35593DFE-1E23-4715-8449-BB2FFC1B3E4E}" dt="2024-11-12T13:56:07.407" v="2182" actId="790"/>
            <ac:spMkLst>
              <pc:docMk/>
              <pc:sldMasterMk cId="2097171263" sldId="2147485198"/>
              <pc:sldLayoutMk cId="933375290" sldId="2147485328"/>
              <ac:spMk id="10" creationId="{6AB007D5-DA18-4842-9C2D-8C72512602C0}"/>
            </ac:spMkLst>
          </pc:spChg>
          <pc:spChg chg="mod">
            <ac:chgData name="Alessio Terzani" userId="00a1495a-4b52-4cff-b33c-09254933c8d8" providerId="ADAL" clId="{35593DFE-1E23-4715-8449-BB2FFC1B3E4E}" dt="2024-11-12T13:56:07.417" v="2183" actId="790"/>
            <ac:spMkLst>
              <pc:docMk/>
              <pc:sldMasterMk cId="2097171263" sldId="2147485198"/>
              <pc:sldLayoutMk cId="933375290" sldId="2147485328"/>
              <ac:spMk id="11" creationId="{0D3699C9-F9CA-4781-89C3-F0A901D1F1A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014515198" sldId="2147485329"/>
          </pc:sldLayoutMkLst>
          <pc:spChg chg="mod">
            <ac:chgData name="Alessio Terzani" userId="00a1495a-4b52-4cff-b33c-09254933c8d8" providerId="ADAL" clId="{35593DFE-1E23-4715-8449-BB2FFC1B3E4E}" dt="2024-11-12T13:56:07.419" v="2186" actId="790"/>
            <ac:spMkLst>
              <pc:docMk/>
              <pc:sldMasterMk cId="2097171263" sldId="2147485198"/>
              <pc:sldLayoutMk cId="1014515198" sldId="214748532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259" v="3516"/>
            <ac:spMkLst>
              <pc:docMk/>
              <pc:sldMasterMk cId="2097171263" sldId="2147485198"/>
              <pc:sldLayoutMk cId="1014515198" sldId="2147485329"/>
              <ac:spMk id="7" creationId="{88BB9017-2EBC-4916-882A-FAB5684DE9CF}"/>
            </ac:spMkLst>
          </pc:spChg>
          <pc:spChg chg="mod">
            <ac:chgData name="Alessio Terzani" userId="00a1495a-4b52-4cff-b33c-09254933c8d8" providerId="ADAL" clId="{35593DFE-1E23-4715-8449-BB2FFC1B3E4E}" dt="2024-11-12T13:56:07.429" v="2190" actId="790"/>
            <ac:spMkLst>
              <pc:docMk/>
              <pc:sldMasterMk cId="2097171263" sldId="2147485198"/>
              <pc:sldLayoutMk cId="1014515198" sldId="2147485329"/>
              <ac:spMk id="8" creationId="{E7F6A807-1479-4A4A-8685-DB8E37BEB19A}"/>
            </ac:spMkLst>
          </pc:spChg>
          <pc:spChg chg="mod">
            <ac:chgData name="Alessio Terzani" userId="00a1495a-4b52-4cff-b33c-09254933c8d8" providerId="ADAL" clId="{35593DFE-1E23-4715-8449-BB2FFC1B3E4E}" dt="2024-11-12T13:56:07.419" v="2187" actId="790"/>
            <ac:spMkLst>
              <pc:docMk/>
              <pc:sldMasterMk cId="2097171263" sldId="2147485198"/>
              <pc:sldLayoutMk cId="1014515198" sldId="2147485329"/>
              <ac:spMk id="10" creationId="{F1368AB3-821C-4A71-B119-C0A8AA44A93F}"/>
            </ac:spMkLst>
          </pc:spChg>
          <pc:spChg chg="mod">
            <ac:chgData name="Alessio Terzani" userId="00a1495a-4b52-4cff-b33c-09254933c8d8" providerId="ADAL" clId="{35593DFE-1E23-4715-8449-BB2FFC1B3E4E}" dt="2024-11-12T13:56:07.419" v="2188" actId="790"/>
            <ac:spMkLst>
              <pc:docMk/>
              <pc:sldMasterMk cId="2097171263" sldId="2147485198"/>
              <pc:sldLayoutMk cId="1014515198" sldId="2147485329"/>
              <ac:spMk id="11" creationId="{8561E9FC-533B-4891-A7E3-A3DDB1BD26F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700730928" sldId="2147485330"/>
          </pc:sldLayoutMkLst>
          <pc:spChg chg="mod">
            <ac:chgData name="Alessio Terzani" userId="00a1495a-4b52-4cff-b33c-09254933c8d8" providerId="ADAL" clId="{35593DFE-1E23-4715-8449-BB2FFC1B3E4E}" dt="2024-11-12T13:56:07.429" v="2191" actId="790"/>
            <ac:spMkLst>
              <pc:docMk/>
              <pc:sldMasterMk cId="2097171263" sldId="2147485198"/>
              <pc:sldLayoutMk cId="3700730928" sldId="214748533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274" v="3519"/>
            <ac:spMkLst>
              <pc:docMk/>
              <pc:sldMasterMk cId="2097171263" sldId="2147485198"/>
              <pc:sldLayoutMk cId="3700730928" sldId="2147485330"/>
              <ac:spMk id="7" creationId="{515DEFEB-D8FB-411D-89D1-C457BD4FE531}"/>
            </ac:spMkLst>
          </pc:spChg>
          <pc:spChg chg="mod">
            <ac:chgData name="Alessio Terzani" userId="00a1495a-4b52-4cff-b33c-09254933c8d8" providerId="ADAL" clId="{35593DFE-1E23-4715-8449-BB2FFC1B3E4E}" dt="2024-11-12T13:56:07.437" v="2195" actId="790"/>
            <ac:spMkLst>
              <pc:docMk/>
              <pc:sldMasterMk cId="2097171263" sldId="2147485198"/>
              <pc:sldLayoutMk cId="3700730928" sldId="2147485330"/>
              <ac:spMk id="8" creationId="{3E2F9C47-A316-4B0F-8C2E-D42B253351EB}"/>
            </ac:spMkLst>
          </pc:spChg>
          <pc:spChg chg="mod">
            <ac:chgData name="Alessio Terzani" userId="00a1495a-4b52-4cff-b33c-09254933c8d8" providerId="ADAL" clId="{35593DFE-1E23-4715-8449-BB2FFC1B3E4E}" dt="2024-11-12T13:56:07.429" v="2192" actId="790"/>
            <ac:spMkLst>
              <pc:docMk/>
              <pc:sldMasterMk cId="2097171263" sldId="2147485198"/>
              <pc:sldLayoutMk cId="3700730928" sldId="2147485330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7.429" v="2193" actId="790"/>
            <ac:spMkLst>
              <pc:docMk/>
              <pc:sldMasterMk cId="2097171263" sldId="2147485198"/>
              <pc:sldLayoutMk cId="3700730928" sldId="2147485330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221003130" sldId="2147485331"/>
          </pc:sldLayoutMkLst>
          <pc:spChg chg="mod">
            <ac:chgData name="Alessio Terzani" userId="00a1495a-4b52-4cff-b33c-09254933c8d8" providerId="ADAL" clId="{35593DFE-1E23-4715-8449-BB2FFC1B3E4E}" dt="2024-11-12T13:56:07.437" v="2196" actId="790"/>
            <ac:spMkLst>
              <pc:docMk/>
              <pc:sldMasterMk cId="2097171263" sldId="2147485198"/>
              <pc:sldLayoutMk cId="4221003130" sldId="214748533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274" v="3522"/>
            <ac:spMkLst>
              <pc:docMk/>
              <pc:sldMasterMk cId="2097171263" sldId="2147485198"/>
              <pc:sldLayoutMk cId="4221003130" sldId="2147485331"/>
              <ac:spMk id="7" creationId="{E08DADFB-44CC-4810-9193-0C9F586CE666}"/>
            </ac:spMkLst>
          </pc:spChg>
          <pc:spChg chg="mod">
            <ac:chgData name="Alessio Terzani" userId="00a1495a-4b52-4cff-b33c-09254933c8d8" providerId="ADAL" clId="{35593DFE-1E23-4715-8449-BB2FFC1B3E4E}" dt="2024-11-12T13:56:07.440" v="2200" actId="790"/>
            <ac:spMkLst>
              <pc:docMk/>
              <pc:sldMasterMk cId="2097171263" sldId="2147485198"/>
              <pc:sldLayoutMk cId="4221003130" sldId="2147485331"/>
              <ac:spMk id="8" creationId="{B20F1184-2943-4F17-9C57-995EA2003751}"/>
            </ac:spMkLst>
          </pc:spChg>
          <pc:spChg chg="mod">
            <ac:chgData name="Alessio Terzani" userId="00a1495a-4b52-4cff-b33c-09254933c8d8" providerId="ADAL" clId="{35593DFE-1E23-4715-8449-BB2FFC1B3E4E}" dt="2024-11-12T13:56:07.440" v="2197" actId="790"/>
            <ac:spMkLst>
              <pc:docMk/>
              <pc:sldMasterMk cId="2097171263" sldId="2147485198"/>
              <pc:sldLayoutMk cId="4221003130" sldId="2147485331"/>
              <ac:spMk id="12" creationId="{93CB56C1-2916-4C60-8532-A023564D2C57}"/>
            </ac:spMkLst>
          </pc:spChg>
          <pc:spChg chg="mod">
            <ac:chgData name="Alessio Terzani" userId="00a1495a-4b52-4cff-b33c-09254933c8d8" providerId="ADAL" clId="{35593DFE-1E23-4715-8449-BB2FFC1B3E4E}" dt="2024-11-12T13:56:07.440" v="2198" actId="790"/>
            <ac:spMkLst>
              <pc:docMk/>
              <pc:sldMasterMk cId="2097171263" sldId="2147485198"/>
              <pc:sldLayoutMk cId="4221003130" sldId="2147485331"/>
              <ac:spMk id="13" creationId="{61DC6511-5700-4E95-89CA-81484C248C0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930538877" sldId="2147485332"/>
          </pc:sldLayoutMkLst>
          <pc:spChg chg="mod">
            <ac:chgData name="Alessio Terzani" userId="00a1495a-4b52-4cff-b33c-09254933c8d8" providerId="ADAL" clId="{35593DFE-1E23-4715-8449-BB2FFC1B3E4E}" dt="2024-11-12T13:56:10.274" v="3525"/>
            <ac:spMkLst>
              <pc:docMk/>
              <pc:sldMasterMk cId="2097171263" sldId="2147485198"/>
              <pc:sldLayoutMk cId="2930538877" sldId="2147485332"/>
              <ac:spMk id="4" creationId="{7AB1CD1C-AD0D-4C0E-8012-BDF9F1E4C38B}"/>
            </ac:spMkLst>
          </pc:spChg>
          <pc:spChg chg="mod">
            <ac:chgData name="Alessio Terzani" userId="00a1495a-4b52-4cff-b33c-09254933c8d8" providerId="ADAL" clId="{35593DFE-1E23-4715-8449-BB2FFC1B3E4E}" dt="2024-11-12T13:56:07.450" v="2204" actId="790"/>
            <ac:spMkLst>
              <pc:docMk/>
              <pc:sldMasterMk cId="2097171263" sldId="2147485198"/>
              <pc:sldLayoutMk cId="2930538877" sldId="2147485332"/>
              <ac:spMk id="5" creationId="{280FD398-9480-44AE-B01C-23BDC7D4B6B7}"/>
            </ac:spMkLst>
          </pc:spChg>
          <pc:spChg chg="mod">
            <ac:chgData name="Alessio Terzani" userId="00a1495a-4b52-4cff-b33c-09254933c8d8" providerId="ADAL" clId="{35593DFE-1E23-4715-8449-BB2FFC1B3E4E}" dt="2024-11-12T13:56:07.448" v="2201" actId="790"/>
            <ac:spMkLst>
              <pc:docMk/>
              <pc:sldMasterMk cId="2097171263" sldId="2147485198"/>
              <pc:sldLayoutMk cId="2930538877" sldId="2147485332"/>
              <ac:spMk id="9" creationId="{696C7C8F-5086-466A-8108-2FE0A8663D59}"/>
            </ac:spMkLst>
          </pc:spChg>
          <pc:spChg chg="mod">
            <ac:chgData name="Alessio Terzani" userId="00a1495a-4b52-4cff-b33c-09254933c8d8" providerId="ADAL" clId="{35593DFE-1E23-4715-8449-BB2FFC1B3E4E}" dt="2024-11-12T13:56:07.450" v="2202" actId="790"/>
            <ac:spMkLst>
              <pc:docMk/>
              <pc:sldMasterMk cId="2097171263" sldId="2147485198"/>
              <pc:sldLayoutMk cId="2930538877" sldId="2147485332"/>
              <ac:spMk id="10" creationId="{ED5DEA0B-CF0D-4EE6-B6A8-90BAF3DE8AF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189325157" sldId="2147485333"/>
          </pc:sldLayoutMkLst>
          <pc:spChg chg="mod">
            <ac:chgData name="Alessio Terzani" userId="00a1495a-4b52-4cff-b33c-09254933c8d8" providerId="ADAL" clId="{35593DFE-1E23-4715-8449-BB2FFC1B3E4E}" dt="2024-11-12T13:56:10.290" v="3528"/>
            <ac:spMkLst>
              <pc:docMk/>
              <pc:sldMasterMk cId="2097171263" sldId="2147485198"/>
              <pc:sldLayoutMk cId="2189325157" sldId="2147485333"/>
              <ac:spMk id="3" creationId="{76D5DBE1-F5A0-4F54-BCB1-8A4278408056}"/>
            </ac:spMkLst>
          </pc:spChg>
          <pc:spChg chg="mod">
            <ac:chgData name="Alessio Terzani" userId="00a1495a-4b52-4cff-b33c-09254933c8d8" providerId="ADAL" clId="{35593DFE-1E23-4715-8449-BB2FFC1B3E4E}" dt="2024-11-12T13:56:07.458" v="2207" actId="790"/>
            <ac:spMkLst>
              <pc:docMk/>
              <pc:sldMasterMk cId="2097171263" sldId="2147485198"/>
              <pc:sldLayoutMk cId="2189325157" sldId="2147485333"/>
              <ac:spMk id="4" creationId="{EBCE69E9-15BF-463F-B5D4-3C1F6E9F6B53}"/>
            </ac:spMkLst>
          </pc:spChg>
          <pc:spChg chg="mod">
            <ac:chgData name="Alessio Terzani" userId="00a1495a-4b52-4cff-b33c-09254933c8d8" providerId="ADAL" clId="{35593DFE-1E23-4715-8449-BB2FFC1B3E4E}" dt="2024-11-12T13:56:07.450" v="2205" actId="790"/>
            <ac:spMkLst>
              <pc:docMk/>
              <pc:sldMasterMk cId="2097171263" sldId="2147485198"/>
              <pc:sldLayoutMk cId="2189325157" sldId="2147485333"/>
              <ac:spMk id="22531" creationId="{00000000-0000-0000-0000-00000000000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586942782" sldId="2147485334"/>
          </pc:sldLayoutMkLst>
          <pc:spChg chg="mod">
            <ac:chgData name="Alessio Terzani" userId="00a1495a-4b52-4cff-b33c-09254933c8d8" providerId="ADAL" clId="{35593DFE-1E23-4715-8449-BB2FFC1B3E4E}" dt="2024-11-12T13:56:10.290" v="3531"/>
            <ac:spMkLst>
              <pc:docMk/>
              <pc:sldMasterMk cId="2097171263" sldId="2147485198"/>
              <pc:sldLayoutMk cId="2586942782" sldId="2147485334"/>
              <ac:spMk id="2" creationId="{69F42FFA-3DFB-4DB2-A942-F02200203C82}"/>
            </ac:spMkLst>
          </pc:spChg>
          <pc:spChg chg="mod">
            <ac:chgData name="Alessio Terzani" userId="00a1495a-4b52-4cff-b33c-09254933c8d8" providerId="ADAL" clId="{35593DFE-1E23-4715-8449-BB2FFC1B3E4E}" dt="2024-11-12T13:56:07.460" v="2209" actId="790"/>
            <ac:spMkLst>
              <pc:docMk/>
              <pc:sldMasterMk cId="2097171263" sldId="2147485198"/>
              <pc:sldLayoutMk cId="2586942782" sldId="2147485334"/>
              <ac:spMk id="3" creationId="{1B42E3D4-F1BA-4FA4-8629-042A5D955B2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024501775" sldId="2147485335"/>
          </pc:sldLayoutMkLst>
          <pc:spChg chg="mod">
            <ac:chgData name="Alessio Terzani" userId="00a1495a-4b52-4cff-b33c-09254933c8d8" providerId="ADAL" clId="{35593DFE-1E23-4715-8449-BB2FFC1B3E4E}" dt="2024-11-12T13:56:10.290" v="3534"/>
            <ac:spMkLst>
              <pc:docMk/>
              <pc:sldMasterMk cId="2097171263" sldId="2147485198"/>
              <pc:sldLayoutMk cId="2024501775" sldId="2147485335"/>
              <ac:spMk id="3" creationId="{C44ECCE6-4D94-443E-8C20-CA233A5C0572}"/>
            </ac:spMkLst>
          </pc:spChg>
          <pc:spChg chg="mod">
            <ac:chgData name="Alessio Terzani" userId="00a1495a-4b52-4cff-b33c-09254933c8d8" providerId="ADAL" clId="{35593DFE-1E23-4715-8449-BB2FFC1B3E4E}" dt="2024-11-12T13:56:07.460" v="2210" actId="790"/>
            <ac:spMkLst>
              <pc:docMk/>
              <pc:sldMasterMk cId="2097171263" sldId="2147485198"/>
              <pc:sldLayoutMk cId="2024501775" sldId="2147485335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460" v="2212" actId="790"/>
            <ac:spMkLst>
              <pc:docMk/>
              <pc:sldMasterMk cId="2097171263" sldId="2147485198"/>
              <pc:sldLayoutMk cId="2024501775" sldId="2147485335"/>
              <ac:spMk id="5" creationId="{CA0A38D4-B093-4CE6-9935-648A137BFE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629215794" sldId="2147485336"/>
          </pc:sldLayoutMkLst>
          <pc:spChg chg="mod">
            <ac:chgData name="Alessio Terzani" userId="00a1495a-4b52-4cff-b33c-09254933c8d8" providerId="ADAL" clId="{35593DFE-1E23-4715-8449-BB2FFC1B3E4E}" dt="2024-11-12T13:56:07.469" v="2213" actId="790"/>
            <ac:spMkLst>
              <pc:docMk/>
              <pc:sldMasterMk cId="2097171263" sldId="2147485198"/>
              <pc:sldLayoutMk cId="1629215794" sldId="2147485336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471" v="2214" actId="790"/>
            <ac:spMkLst>
              <pc:docMk/>
              <pc:sldMasterMk cId="2097171263" sldId="2147485198"/>
              <pc:sldLayoutMk cId="1629215794" sldId="214748533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06" v="3537"/>
            <ac:spMkLst>
              <pc:docMk/>
              <pc:sldMasterMk cId="2097171263" sldId="2147485198"/>
              <pc:sldLayoutMk cId="1629215794" sldId="2147485336"/>
              <ac:spMk id="5" creationId="{56BFCB29-C939-4442-981C-DE6A97866D13}"/>
            </ac:spMkLst>
          </pc:spChg>
          <pc:spChg chg="mod">
            <ac:chgData name="Alessio Terzani" userId="00a1495a-4b52-4cff-b33c-09254933c8d8" providerId="ADAL" clId="{35593DFE-1E23-4715-8449-BB2FFC1B3E4E}" dt="2024-11-12T13:56:07.471" v="2216" actId="790"/>
            <ac:spMkLst>
              <pc:docMk/>
              <pc:sldMasterMk cId="2097171263" sldId="2147485198"/>
              <pc:sldLayoutMk cId="1629215794" sldId="2147485336"/>
              <ac:spMk id="7" creationId="{CDFB9A14-FAD3-478A-957D-C7B532F6669C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96704270" sldId="2147485337"/>
          </pc:sldLayoutMkLst>
          <pc:spChg chg="mod">
            <ac:chgData name="Alessio Terzani" userId="00a1495a-4b52-4cff-b33c-09254933c8d8" providerId="ADAL" clId="{35593DFE-1E23-4715-8449-BB2FFC1B3E4E}" dt="2024-11-12T13:56:07.471" v="2217" actId="790"/>
            <ac:spMkLst>
              <pc:docMk/>
              <pc:sldMasterMk cId="2097171263" sldId="2147485198"/>
              <pc:sldLayoutMk cId="496704270" sldId="2147485337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471" v="2218" actId="790"/>
            <ac:spMkLst>
              <pc:docMk/>
              <pc:sldMasterMk cId="2097171263" sldId="2147485198"/>
              <pc:sldLayoutMk cId="496704270" sldId="214748533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13" v="3540"/>
            <ac:spMkLst>
              <pc:docMk/>
              <pc:sldMasterMk cId="2097171263" sldId="2147485198"/>
              <pc:sldLayoutMk cId="496704270" sldId="2147485337"/>
              <ac:spMk id="5" creationId="{D4262351-4A54-4EAA-990E-D909E1CAD758}"/>
            </ac:spMkLst>
          </pc:spChg>
          <pc:spChg chg="mod">
            <ac:chgData name="Alessio Terzani" userId="00a1495a-4b52-4cff-b33c-09254933c8d8" providerId="ADAL" clId="{35593DFE-1E23-4715-8449-BB2FFC1B3E4E}" dt="2024-11-12T13:56:07.479" v="2220" actId="790"/>
            <ac:spMkLst>
              <pc:docMk/>
              <pc:sldMasterMk cId="2097171263" sldId="2147485198"/>
              <pc:sldLayoutMk cId="496704270" sldId="2147485337"/>
              <ac:spMk id="7" creationId="{26AD250A-4DBC-40DE-AFFC-E7624FE87538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892266115" sldId="2147485338"/>
          </pc:sldLayoutMkLst>
          <pc:spChg chg="mod">
            <ac:chgData name="Alessio Terzani" userId="00a1495a-4b52-4cff-b33c-09254933c8d8" providerId="ADAL" clId="{35593DFE-1E23-4715-8449-BB2FFC1B3E4E}" dt="2024-11-12T13:56:07.481" v="2221" actId="790"/>
            <ac:spMkLst>
              <pc:docMk/>
              <pc:sldMasterMk cId="2097171263" sldId="2147485198"/>
              <pc:sldLayoutMk cId="3892266115" sldId="2147485338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481" v="2222" actId="790"/>
            <ac:spMkLst>
              <pc:docMk/>
              <pc:sldMasterMk cId="2097171263" sldId="2147485198"/>
              <pc:sldLayoutMk cId="3892266115" sldId="214748533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24" v="3543"/>
            <ac:spMkLst>
              <pc:docMk/>
              <pc:sldMasterMk cId="2097171263" sldId="2147485198"/>
              <pc:sldLayoutMk cId="3892266115" sldId="2147485338"/>
              <ac:spMk id="5" creationId="{128B6DA1-0170-4C5B-ABCB-83F1E4B0ECBB}"/>
            </ac:spMkLst>
          </pc:spChg>
          <pc:spChg chg="mod">
            <ac:chgData name="Alessio Terzani" userId="00a1495a-4b52-4cff-b33c-09254933c8d8" providerId="ADAL" clId="{35593DFE-1E23-4715-8449-BB2FFC1B3E4E}" dt="2024-11-12T13:56:07.481" v="2224" actId="790"/>
            <ac:spMkLst>
              <pc:docMk/>
              <pc:sldMasterMk cId="2097171263" sldId="2147485198"/>
              <pc:sldLayoutMk cId="3892266115" sldId="2147485338"/>
              <ac:spMk id="7" creationId="{1DDC2944-9064-423F-8989-C84E9A8FA793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787391219" sldId="2147485339"/>
          </pc:sldLayoutMkLst>
          <pc:spChg chg="mod">
            <ac:chgData name="Alessio Terzani" userId="00a1495a-4b52-4cff-b33c-09254933c8d8" providerId="ADAL" clId="{35593DFE-1E23-4715-8449-BB2FFC1B3E4E}" dt="2024-11-12T13:56:07.481" v="2225" actId="790"/>
            <ac:spMkLst>
              <pc:docMk/>
              <pc:sldMasterMk cId="2097171263" sldId="2147485198"/>
              <pc:sldLayoutMk cId="1787391219" sldId="2147485339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489" v="2226" actId="790"/>
            <ac:spMkLst>
              <pc:docMk/>
              <pc:sldMasterMk cId="2097171263" sldId="2147485198"/>
              <pc:sldLayoutMk cId="1787391219" sldId="214748533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24" v="3546"/>
            <ac:spMkLst>
              <pc:docMk/>
              <pc:sldMasterMk cId="2097171263" sldId="2147485198"/>
              <pc:sldLayoutMk cId="1787391219" sldId="2147485339"/>
              <ac:spMk id="5" creationId="{8F93BC53-EE81-4467-94F1-401BB6631310}"/>
            </ac:spMkLst>
          </pc:spChg>
          <pc:spChg chg="mod">
            <ac:chgData name="Alessio Terzani" userId="00a1495a-4b52-4cff-b33c-09254933c8d8" providerId="ADAL" clId="{35593DFE-1E23-4715-8449-BB2FFC1B3E4E}" dt="2024-11-12T13:56:07.492" v="2228" actId="790"/>
            <ac:spMkLst>
              <pc:docMk/>
              <pc:sldMasterMk cId="2097171263" sldId="2147485198"/>
              <pc:sldLayoutMk cId="1787391219" sldId="2147485339"/>
              <ac:spMk id="7" creationId="{28FE6F9E-68CB-4EDC-92EF-E3371EEA23D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682197694" sldId="2147485340"/>
          </pc:sldLayoutMkLst>
          <pc:spChg chg="mod">
            <ac:chgData name="Alessio Terzani" userId="00a1495a-4b52-4cff-b33c-09254933c8d8" providerId="ADAL" clId="{35593DFE-1E23-4715-8449-BB2FFC1B3E4E}" dt="2024-11-12T13:56:07.492" v="2229" actId="790"/>
            <ac:spMkLst>
              <pc:docMk/>
              <pc:sldMasterMk cId="2097171263" sldId="2147485198"/>
              <pc:sldLayoutMk cId="682197694" sldId="2147485340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492" v="2230" actId="790"/>
            <ac:spMkLst>
              <pc:docMk/>
              <pc:sldMasterMk cId="2097171263" sldId="2147485198"/>
              <pc:sldLayoutMk cId="682197694" sldId="214748534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32" v="3549"/>
            <ac:spMkLst>
              <pc:docMk/>
              <pc:sldMasterMk cId="2097171263" sldId="2147485198"/>
              <pc:sldLayoutMk cId="682197694" sldId="2147485340"/>
              <ac:spMk id="5" creationId="{064BC3BB-EB1F-4C03-845A-197D7CB3D7FF}"/>
            </ac:spMkLst>
          </pc:spChg>
          <pc:spChg chg="mod">
            <ac:chgData name="Alessio Terzani" userId="00a1495a-4b52-4cff-b33c-09254933c8d8" providerId="ADAL" clId="{35593DFE-1E23-4715-8449-BB2FFC1B3E4E}" dt="2024-11-12T13:56:07.492" v="2232" actId="790"/>
            <ac:spMkLst>
              <pc:docMk/>
              <pc:sldMasterMk cId="2097171263" sldId="2147485198"/>
              <pc:sldLayoutMk cId="682197694" sldId="2147485340"/>
              <ac:spMk id="7" creationId="{10F60CD3-0F2D-42D6-B39D-C861213831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9040008" sldId="2147485341"/>
          </pc:sldLayoutMkLst>
          <pc:spChg chg="mod">
            <ac:chgData name="Alessio Terzani" userId="00a1495a-4b52-4cff-b33c-09254933c8d8" providerId="ADAL" clId="{35593DFE-1E23-4715-8449-BB2FFC1B3E4E}" dt="2024-11-12T13:56:07.500" v="2233" actId="790"/>
            <ac:spMkLst>
              <pc:docMk/>
              <pc:sldMasterMk cId="2097171263" sldId="2147485198"/>
              <pc:sldLayoutMk cId="39040008" sldId="2147485341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502" v="2234" actId="790"/>
            <ac:spMkLst>
              <pc:docMk/>
              <pc:sldMasterMk cId="2097171263" sldId="2147485198"/>
              <pc:sldLayoutMk cId="39040008" sldId="214748534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32" v="3552"/>
            <ac:spMkLst>
              <pc:docMk/>
              <pc:sldMasterMk cId="2097171263" sldId="2147485198"/>
              <pc:sldLayoutMk cId="39040008" sldId="2147485341"/>
              <ac:spMk id="5" creationId="{EE432ACF-022C-4E4D-A91E-50BCA41421CC}"/>
            </ac:spMkLst>
          </pc:spChg>
          <pc:spChg chg="mod">
            <ac:chgData name="Alessio Terzani" userId="00a1495a-4b52-4cff-b33c-09254933c8d8" providerId="ADAL" clId="{35593DFE-1E23-4715-8449-BB2FFC1B3E4E}" dt="2024-11-12T13:56:07.502" v="2236" actId="790"/>
            <ac:spMkLst>
              <pc:docMk/>
              <pc:sldMasterMk cId="2097171263" sldId="2147485198"/>
              <pc:sldLayoutMk cId="39040008" sldId="2147485341"/>
              <ac:spMk id="7" creationId="{5B4E638F-9BC6-4741-A3D8-E259C93F0F0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69911727" sldId="2147485342"/>
          </pc:sldLayoutMkLst>
          <pc:spChg chg="mod">
            <ac:chgData name="Alessio Terzani" userId="00a1495a-4b52-4cff-b33c-09254933c8d8" providerId="ADAL" clId="{35593DFE-1E23-4715-8449-BB2FFC1B3E4E}" dt="2024-11-12T13:56:07.502" v="2237" actId="790"/>
            <ac:spMkLst>
              <pc:docMk/>
              <pc:sldMasterMk cId="2097171263" sldId="2147485198"/>
              <pc:sldLayoutMk cId="169911727" sldId="2147485342"/>
              <ac:spMk id="3" creationId="{54D93672-2A04-4EF3-916F-2C920729FB07}"/>
            </ac:spMkLst>
          </pc:spChg>
          <pc:spChg chg="mod">
            <ac:chgData name="Alessio Terzani" userId="00a1495a-4b52-4cff-b33c-09254933c8d8" providerId="ADAL" clId="{35593DFE-1E23-4715-8449-BB2FFC1B3E4E}" dt="2024-11-12T13:56:07.502" v="2238" actId="790"/>
            <ac:spMkLst>
              <pc:docMk/>
              <pc:sldMasterMk cId="2097171263" sldId="2147485198"/>
              <pc:sldLayoutMk cId="169911727" sldId="214748534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44" v="3555"/>
            <ac:spMkLst>
              <pc:docMk/>
              <pc:sldMasterMk cId="2097171263" sldId="2147485198"/>
              <pc:sldLayoutMk cId="169911727" sldId="2147485342"/>
              <ac:spMk id="5" creationId="{8A859F72-32B2-47EB-8CB5-BCF639CDADF5}"/>
            </ac:spMkLst>
          </pc:spChg>
          <pc:spChg chg="mod">
            <ac:chgData name="Alessio Terzani" userId="00a1495a-4b52-4cff-b33c-09254933c8d8" providerId="ADAL" clId="{35593DFE-1E23-4715-8449-BB2FFC1B3E4E}" dt="2024-11-12T13:56:07.510" v="2240" actId="790"/>
            <ac:spMkLst>
              <pc:docMk/>
              <pc:sldMasterMk cId="2097171263" sldId="2147485198"/>
              <pc:sldLayoutMk cId="169911727" sldId="2147485342"/>
              <ac:spMk id="7" creationId="{4EDD5C80-CD72-4597-8F70-395B8174120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050541230" sldId="2147485343"/>
          </pc:sldLayoutMkLst>
          <pc:spChg chg="mod">
            <ac:chgData name="Alessio Terzani" userId="00a1495a-4b52-4cff-b33c-09254933c8d8" providerId="ADAL" clId="{35593DFE-1E23-4715-8449-BB2FFC1B3E4E}" dt="2024-11-12T13:56:07.512" v="2242" actId="790"/>
            <ac:spMkLst>
              <pc:docMk/>
              <pc:sldMasterMk cId="2097171263" sldId="2147485198"/>
              <pc:sldLayoutMk cId="4050541230" sldId="2147485343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7.512" v="2241" actId="790"/>
            <ac:spMkLst>
              <pc:docMk/>
              <pc:sldMasterMk cId="2097171263" sldId="2147485198"/>
              <pc:sldLayoutMk cId="4050541230" sldId="214748534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52" v="3558"/>
            <ac:spMkLst>
              <pc:docMk/>
              <pc:sldMasterMk cId="2097171263" sldId="2147485198"/>
              <pc:sldLayoutMk cId="4050541230" sldId="2147485343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7.520" v="2244" actId="790"/>
            <ac:spMkLst>
              <pc:docMk/>
              <pc:sldMasterMk cId="2097171263" sldId="2147485198"/>
              <pc:sldLayoutMk cId="4050541230" sldId="2147485343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772579371" sldId="2147485344"/>
          </pc:sldLayoutMkLst>
          <pc:spChg chg="mod">
            <ac:chgData name="Alessio Terzani" userId="00a1495a-4b52-4cff-b33c-09254933c8d8" providerId="ADAL" clId="{35593DFE-1E23-4715-8449-BB2FFC1B3E4E}" dt="2024-11-12T13:56:07.522" v="2246" actId="790"/>
            <ac:spMkLst>
              <pc:docMk/>
              <pc:sldMasterMk cId="2097171263" sldId="2147485198"/>
              <pc:sldLayoutMk cId="2772579371" sldId="2147485344"/>
              <ac:spMk id="3" creationId="{810CFEFC-6AC8-4817-A0D3-6029D48BD293}"/>
            </ac:spMkLst>
          </pc:spChg>
          <pc:spChg chg="mod">
            <ac:chgData name="Alessio Terzani" userId="00a1495a-4b52-4cff-b33c-09254933c8d8" providerId="ADAL" clId="{35593DFE-1E23-4715-8449-BB2FFC1B3E4E}" dt="2024-11-12T13:56:07.522" v="2245" actId="790"/>
            <ac:spMkLst>
              <pc:docMk/>
              <pc:sldMasterMk cId="2097171263" sldId="2147485198"/>
              <pc:sldLayoutMk cId="2772579371" sldId="214748534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52" v="3561"/>
            <ac:spMkLst>
              <pc:docMk/>
              <pc:sldMasterMk cId="2097171263" sldId="2147485198"/>
              <pc:sldLayoutMk cId="2772579371" sldId="2147485344"/>
              <ac:spMk id="8" creationId="{C2AD0284-E6BA-49D8-AB3F-D94DBB1D54F0}"/>
            </ac:spMkLst>
          </pc:spChg>
          <pc:spChg chg="mod">
            <ac:chgData name="Alessio Terzani" userId="00a1495a-4b52-4cff-b33c-09254933c8d8" providerId="ADAL" clId="{35593DFE-1E23-4715-8449-BB2FFC1B3E4E}" dt="2024-11-12T13:56:07.522" v="2248" actId="790"/>
            <ac:spMkLst>
              <pc:docMk/>
              <pc:sldMasterMk cId="2097171263" sldId="2147485198"/>
              <pc:sldLayoutMk cId="2772579371" sldId="2147485344"/>
              <ac:spMk id="11" creationId="{87C4DFC4-62BA-4C52-B36B-44A75684A81F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468621041" sldId="2147485345"/>
          </pc:sldLayoutMkLst>
          <pc:spChg chg="mod">
            <ac:chgData name="Alessio Terzani" userId="00a1495a-4b52-4cff-b33c-09254933c8d8" providerId="ADAL" clId="{35593DFE-1E23-4715-8449-BB2FFC1B3E4E}" dt="2024-11-12T13:56:07.533" v="2250" actId="790"/>
            <ac:spMkLst>
              <pc:docMk/>
              <pc:sldMasterMk cId="2097171263" sldId="2147485198"/>
              <pc:sldLayoutMk cId="2468621041" sldId="2147485345"/>
              <ac:spMk id="4" creationId="{784F54AF-EED6-486A-9ACA-42061F4AAE9A}"/>
            </ac:spMkLst>
          </pc:spChg>
          <pc:spChg chg="mod">
            <ac:chgData name="Alessio Terzani" userId="00a1495a-4b52-4cff-b33c-09254933c8d8" providerId="ADAL" clId="{35593DFE-1E23-4715-8449-BB2FFC1B3E4E}" dt="2024-11-12T13:56:07.522" v="2249" actId="790"/>
            <ac:spMkLst>
              <pc:docMk/>
              <pc:sldMasterMk cId="2097171263" sldId="2147485198"/>
              <pc:sldLayoutMk cId="2468621041" sldId="2147485345"/>
              <ac:spMk id="6" creationId="{3F4EF873-DC0F-4698-BEC2-502DB043AA5C}"/>
            </ac:spMkLst>
          </pc:spChg>
          <pc:spChg chg="mod">
            <ac:chgData name="Alessio Terzani" userId="00a1495a-4b52-4cff-b33c-09254933c8d8" providerId="ADAL" clId="{35593DFE-1E23-4715-8449-BB2FFC1B3E4E}" dt="2024-11-12T13:56:10.364" v="3564"/>
            <ac:spMkLst>
              <pc:docMk/>
              <pc:sldMasterMk cId="2097171263" sldId="2147485198"/>
              <pc:sldLayoutMk cId="2468621041" sldId="2147485345"/>
              <ac:spMk id="7" creationId="{DB8BC610-C1B0-4C6A-B5C2-80DA487CE5DE}"/>
            </ac:spMkLst>
          </pc:spChg>
          <pc:spChg chg="mod">
            <ac:chgData name="Alessio Terzani" userId="00a1495a-4b52-4cff-b33c-09254933c8d8" providerId="ADAL" clId="{35593DFE-1E23-4715-8449-BB2FFC1B3E4E}" dt="2024-11-12T13:56:07.533" v="2252" actId="790"/>
            <ac:spMkLst>
              <pc:docMk/>
              <pc:sldMasterMk cId="2097171263" sldId="2147485198"/>
              <pc:sldLayoutMk cId="2468621041" sldId="2147485345"/>
              <ac:spMk id="9" creationId="{F5902C4D-6221-4E36-A2F9-055DD294206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772119677" sldId="2147485346"/>
          </pc:sldLayoutMkLst>
          <pc:spChg chg="mod">
            <ac:chgData name="Alessio Terzani" userId="00a1495a-4b52-4cff-b33c-09254933c8d8" providerId="ADAL" clId="{35593DFE-1E23-4715-8449-BB2FFC1B3E4E}" dt="2024-11-12T13:56:07.543" v="2254" actId="790"/>
            <ac:spMkLst>
              <pc:docMk/>
              <pc:sldMasterMk cId="2097171263" sldId="2147485198"/>
              <pc:sldLayoutMk cId="2772119677" sldId="2147485346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541" v="2253" actId="790"/>
            <ac:spMkLst>
              <pc:docMk/>
              <pc:sldMasterMk cId="2097171263" sldId="2147485198"/>
              <pc:sldLayoutMk cId="2772119677" sldId="2147485346"/>
              <ac:spMk id="5" creationId="{AC5B9436-E3EB-4A3D-BE6B-EFFF8123DE9D}"/>
            </ac:spMkLst>
          </pc:spChg>
          <pc:spChg chg="mod">
            <ac:chgData name="Alessio Terzani" userId="00a1495a-4b52-4cff-b33c-09254933c8d8" providerId="ADAL" clId="{35593DFE-1E23-4715-8449-BB2FFC1B3E4E}" dt="2024-11-12T13:56:10.372" v="3567"/>
            <ac:spMkLst>
              <pc:docMk/>
              <pc:sldMasterMk cId="2097171263" sldId="2147485198"/>
              <pc:sldLayoutMk cId="2772119677" sldId="2147485346"/>
              <ac:spMk id="7" creationId="{EF2C589A-70A9-4C1E-92FD-76B1E60A1A29}"/>
            </ac:spMkLst>
          </pc:spChg>
          <pc:spChg chg="mod">
            <ac:chgData name="Alessio Terzani" userId="00a1495a-4b52-4cff-b33c-09254933c8d8" providerId="ADAL" clId="{35593DFE-1E23-4715-8449-BB2FFC1B3E4E}" dt="2024-11-12T13:56:07.543" v="2256" actId="790"/>
            <ac:spMkLst>
              <pc:docMk/>
              <pc:sldMasterMk cId="2097171263" sldId="2147485198"/>
              <pc:sldLayoutMk cId="2772119677" sldId="2147485346"/>
              <ac:spMk id="8" creationId="{E735C405-D694-4150-B4C4-0B84A1A5CA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452797707" sldId="2147485347"/>
          </pc:sldLayoutMkLst>
          <pc:spChg chg="mod">
            <ac:chgData name="Alessio Terzani" userId="00a1495a-4b52-4cff-b33c-09254933c8d8" providerId="ADAL" clId="{35593DFE-1E23-4715-8449-BB2FFC1B3E4E}" dt="2024-11-12T13:56:07.553" v="2259" actId="790"/>
            <ac:spMkLst>
              <pc:docMk/>
              <pc:sldMasterMk cId="2097171263" sldId="2147485198"/>
              <pc:sldLayoutMk cId="2452797707" sldId="2147485347"/>
              <ac:spMk id="3" creationId="{2F5F844D-0CF3-4814-B0DE-3D27A83936FD}"/>
            </ac:spMkLst>
          </pc:spChg>
          <pc:spChg chg="mod">
            <ac:chgData name="Alessio Terzani" userId="00a1495a-4b52-4cff-b33c-09254933c8d8" providerId="ADAL" clId="{35593DFE-1E23-4715-8449-BB2FFC1B3E4E}" dt="2024-11-12T13:56:07.553" v="2258" actId="790"/>
            <ac:spMkLst>
              <pc:docMk/>
              <pc:sldMasterMk cId="2097171263" sldId="2147485198"/>
              <pc:sldLayoutMk cId="2452797707" sldId="214748534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551" v="2257" actId="790"/>
            <ac:spMkLst>
              <pc:docMk/>
              <pc:sldMasterMk cId="2097171263" sldId="2147485198"/>
              <pc:sldLayoutMk cId="2452797707" sldId="214748534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74" v="3570"/>
            <ac:spMkLst>
              <pc:docMk/>
              <pc:sldMasterMk cId="2097171263" sldId="2147485198"/>
              <pc:sldLayoutMk cId="2452797707" sldId="2147485347"/>
              <ac:spMk id="9" creationId="{4372D240-75C4-4747-BB0C-CDA1A95650A3}"/>
            </ac:spMkLst>
          </pc:spChg>
          <pc:spChg chg="mod">
            <ac:chgData name="Alessio Terzani" userId="00a1495a-4b52-4cff-b33c-09254933c8d8" providerId="ADAL" clId="{35593DFE-1E23-4715-8449-BB2FFC1B3E4E}" dt="2024-11-12T13:56:07.553" v="2261" actId="790"/>
            <ac:spMkLst>
              <pc:docMk/>
              <pc:sldMasterMk cId="2097171263" sldId="2147485198"/>
              <pc:sldLayoutMk cId="2452797707" sldId="2147485347"/>
              <ac:spMk id="12" creationId="{DDD81FA4-E9EC-4B93-8FAA-8C7EE9DC027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983645057" sldId="2147485348"/>
          </pc:sldLayoutMkLst>
          <pc:spChg chg="mod">
            <ac:chgData name="Alessio Terzani" userId="00a1495a-4b52-4cff-b33c-09254933c8d8" providerId="ADAL" clId="{35593DFE-1E23-4715-8449-BB2FFC1B3E4E}" dt="2024-11-12T13:56:07.564" v="2263" actId="790"/>
            <ac:spMkLst>
              <pc:docMk/>
              <pc:sldMasterMk cId="2097171263" sldId="2147485198"/>
              <pc:sldLayoutMk cId="983645057" sldId="214748534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562" v="2262" actId="790"/>
            <ac:spMkLst>
              <pc:docMk/>
              <pc:sldMasterMk cId="2097171263" sldId="2147485198"/>
              <pc:sldLayoutMk cId="983645057" sldId="2147485348"/>
              <ac:spMk id="5" creationId="{4ACB62A1-CC4A-4B59-B1D8-ED86B77D9A3A}"/>
            </ac:spMkLst>
          </pc:spChg>
          <pc:spChg chg="mod">
            <ac:chgData name="Alessio Terzani" userId="00a1495a-4b52-4cff-b33c-09254933c8d8" providerId="ADAL" clId="{35593DFE-1E23-4715-8449-BB2FFC1B3E4E}" dt="2024-11-12T13:56:10.383" v="3573"/>
            <ac:spMkLst>
              <pc:docMk/>
              <pc:sldMasterMk cId="2097171263" sldId="2147485198"/>
              <pc:sldLayoutMk cId="983645057" sldId="2147485348"/>
              <ac:spMk id="7" creationId="{8D51E95B-B5A6-40B6-97CB-5F0FE563EB1D}"/>
            </ac:spMkLst>
          </pc:spChg>
          <pc:spChg chg="mod">
            <ac:chgData name="Alessio Terzani" userId="00a1495a-4b52-4cff-b33c-09254933c8d8" providerId="ADAL" clId="{35593DFE-1E23-4715-8449-BB2FFC1B3E4E}" dt="2024-11-12T13:56:07.564" v="2265" actId="790"/>
            <ac:spMkLst>
              <pc:docMk/>
              <pc:sldMasterMk cId="2097171263" sldId="2147485198"/>
              <pc:sldLayoutMk cId="983645057" sldId="2147485348"/>
              <ac:spMk id="11" creationId="{FF233E17-CA98-40A3-BA47-478F1A44B299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396756969" sldId="2147485349"/>
          </pc:sldLayoutMkLst>
          <pc:spChg chg="mod">
            <ac:chgData name="Alessio Terzani" userId="00a1495a-4b52-4cff-b33c-09254933c8d8" providerId="ADAL" clId="{35593DFE-1E23-4715-8449-BB2FFC1B3E4E}" dt="2024-11-12T13:56:07.574" v="2268" actId="790"/>
            <ac:spMkLst>
              <pc:docMk/>
              <pc:sldMasterMk cId="2097171263" sldId="2147485198"/>
              <pc:sldLayoutMk cId="3396756969" sldId="2147485349"/>
              <ac:spMk id="3" creationId="{B0349585-9F54-46CC-8CEC-052CD1853EC5}"/>
            </ac:spMkLst>
          </pc:spChg>
          <pc:spChg chg="mod">
            <ac:chgData name="Alessio Terzani" userId="00a1495a-4b52-4cff-b33c-09254933c8d8" providerId="ADAL" clId="{35593DFE-1E23-4715-8449-BB2FFC1B3E4E}" dt="2024-11-12T13:56:07.572" v="2267" actId="790"/>
            <ac:spMkLst>
              <pc:docMk/>
              <pc:sldMasterMk cId="2097171263" sldId="2147485198"/>
              <pc:sldLayoutMk cId="3396756969" sldId="214748534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564" v="2266" actId="790"/>
            <ac:spMkLst>
              <pc:docMk/>
              <pc:sldMasterMk cId="2097171263" sldId="2147485198"/>
              <pc:sldLayoutMk cId="3396756969" sldId="214748534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392" v="3576"/>
            <ac:spMkLst>
              <pc:docMk/>
              <pc:sldMasterMk cId="2097171263" sldId="2147485198"/>
              <pc:sldLayoutMk cId="3396756969" sldId="2147485349"/>
              <ac:spMk id="11" creationId="{4137CA89-AFF7-46A6-A978-5D6CF4C2A39A}"/>
            </ac:spMkLst>
          </pc:spChg>
          <pc:spChg chg="mod">
            <ac:chgData name="Alessio Terzani" userId="00a1495a-4b52-4cff-b33c-09254933c8d8" providerId="ADAL" clId="{35593DFE-1E23-4715-8449-BB2FFC1B3E4E}" dt="2024-11-12T13:56:07.574" v="2270" actId="790"/>
            <ac:spMkLst>
              <pc:docMk/>
              <pc:sldMasterMk cId="2097171263" sldId="2147485198"/>
              <pc:sldLayoutMk cId="3396756969" sldId="2147485349"/>
              <ac:spMk id="12" creationId="{7D53C9C0-925C-4E10-98AB-FC8F3B8CF04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789028702" sldId="2147485350"/>
          </pc:sldLayoutMkLst>
          <pc:spChg chg="mod">
            <ac:chgData name="Alessio Terzani" userId="00a1495a-4b52-4cff-b33c-09254933c8d8" providerId="ADAL" clId="{35593DFE-1E23-4715-8449-BB2FFC1B3E4E}" dt="2024-11-12T13:56:07.585" v="2272" actId="790"/>
            <ac:spMkLst>
              <pc:docMk/>
              <pc:sldMasterMk cId="2097171263" sldId="2147485198"/>
              <pc:sldLayoutMk cId="2789028702" sldId="2147485350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585" v="2273" actId="790"/>
            <ac:spMkLst>
              <pc:docMk/>
              <pc:sldMasterMk cId="2097171263" sldId="2147485198"/>
              <pc:sldLayoutMk cId="2789028702" sldId="2147485350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574" v="2271" actId="790"/>
            <ac:spMkLst>
              <pc:docMk/>
              <pc:sldMasterMk cId="2097171263" sldId="2147485198"/>
              <pc:sldLayoutMk cId="2789028702" sldId="2147485350"/>
              <ac:spMk id="6" creationId="{891BF4C4-9DF9-4D9F-A738-37FBCD45AA68}"/>
            </ac:spMkLst>
          </pc:spChg>
          <pc:spChg chg="mod">
            <ac:chgData name="Alessio Terzani" userId="00a1495a-4b52-4cff-b33c-09254933c8d8" providerId="ADAL" clId="{35593DFE-1E23-4715-8449-BB2FFC1B3E4E}" dt="2024-11-12T13:56:10.392" v="3579"/>
            <ac:spMkLst>
              <pc:docMk/>
              <pc:sldMasterMk cId="2097171263" sldId="2147485198"/>
              <pc:sldLayoutMk cId="2789028702" sldId="2147485350"/>
              <ac:spMk id="8" creationId="{53797230-5A6C-4718-8C90-CB9F2709B382}"/>
            </ac:spMkLst>
          </pc:spChg>
          <pc:spChg chg="mod">
            <ac:chgData name="Alessio Terzani" userId="00a1495a-4b52-4cff-b33c-09254933c8d8" providerId="ADAL" clId="{35593DFE-1E23-4715-8449-BB2FFC1B3E4E}" dt="2024-11-12T13:56:07.585" v="2275" actId="790"/>
            <ac:spMkLst>
              <pc:docMk/>
              <pc:sldMasterMk cId="2097171263" sldId="2147485198"/>
              <pc:sldLayoutMk cId="2789028702" sldId="2147485350"/>
              <ac:spMk id="9" creationId="{F6894424-A363-4771-BFDF-A3CD35CCD7D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912594401" sldId="2147485351"/>
          </pc:sldLayoutMkLst>
          <pc:spChg chg="mod">
            <ac:chgData name="Alessio Terzani" userId="00a1495a-4b52-4cff-b33c-09254933c8d8" providerId="ADAL" clId="{35593DFE-1E23-4715-8449-BB2FFC1B3E4E}" dt="2024-11-12T13:56:07.595" v="2278" actId="790"/>
            <ac:spMkLst>
              <pc:docMk/>
              <pc:sldMasterMk cId="2097171263" sldId="2147485198"/>
              <pc:sldLayoutMk cId="912594401" sldId="214748535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585" v="2276" actId="790"/>
            <ac:spMkLst>
              <pc:docMk/>
              <pc:sldMasterMk cId="2097171263" sldId="2147485198"/>
              <pc:sldLayoutMk cId="912594401" sldId="2147485351"/>
              <ac:spMk id="7" creationId="{B1CFD82C-8968-4B87-A964-6288AF293D77}"/>
            </ac:spMkLst>
          </pc:spChg>
          <pc:spChg chg="mod">
            <ac:chgData name="Alessio Terzani" userId="00a1495a-4b52-4cff-b33c-09254933c8d8" providerId="ADAL" clId="{35593DFE-1E23-4715-8449-BB2FFC1B3E4E}" dt="2024-11-12T13:56:07.595" v="2277" actId="790"/>
            <ac:spMkLst>
              <pc:docMk/>
              <pc:sldMasterMk cId="2097171263" sldId="2147485198"/>
              <pc:sldLayoutMk cId="912594401" sldId="2147485351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408" v="3582"/>
            <ac:spMkLst>
              <pc:docMk/>
              <pc:sldMasterMk cId="2097171263" sldId="2147485198"/>
              <pc:sldLayoutMk cId="912594401" sldId="2147485351"/>
              <ac:spMk id="9" creationId="{00E7BBCA-E768-4FD9-82EA-328297783367}"/>
            </ac:spMkLst>
          </pc:spChg>
          <pc:spChg chg="mod">
            <ac:chgData name="Alessio Terzani" userId="00a1495a-4b52-4cff-b33c-09254933c8d8" providerId="ADAL" clId="{35593DFE-1E23-4715-8449-BB2FFC1B3E4E}" dt="2024-11-12T13:56:07.595" v="2280" actId="790"/>
            <ac:spMkLst>
              <pc:docMk/>
              <pc:sldMasterMk cId="2097171263" sldId="2147485198"/>
              <pc:sldLayoutMk cId="912594401" sldId="2147485351"/>
              <ac:spMk id="11" creationId="{A72F0A55-0A74-4EC8-A6C3-6ADA907353C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303679964" sldId="2147485352"/>
          </pc:sldLayoutMkLst>
          <pc:spChg chg="mod">
            <ac:chgData name="Alessio Terzani" userId="00a1495a-4b52-4cff-b33c-09254933c8d8" providerId="ADAL" clId="{35593DFE-1E23-4715-8449-BB2FFC1B3E4E}" dt="2024-11-12T13:56:07.605" v="2282" actId="790"/>
            <ac:spMkLst>
              <pc:docMk/>
              <pc:sldMasterMk cId="2097171263" sldId="2147485198"/>
              <pc:sldLayoutMk cId="1303679964" sldId="214748535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05" v="2283" actId="790"/>
            <ac:spMkLst>
              <pc:docMk/>
              <pc:sldMasterMk cId="2097171263" sldId="2147485198"/>
              <pc:sldLayoutMk cId="1303679964" sldId="214748535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03" v="2281" actId="790"/>
            <ac:spMkLst>
              <pc:docMk/>
              <pc:sldMasterMk cId="2097171263" sldId="2147485198"/>
              <pc:sldLayoutMk cId="1303679964" sldId="2147485352"/>
              <ac:spMk id="6" creationId="{A05AB2F5-3C8F-45BD-81CB-45EC98D4284C}"/>
            </ac:spMkLst>
          </pc:spChg>
          <pc:spChg chg="mod">
            <ac:chgData name="Alessio Terzani" userId="00a1495a-4b52-4cff-b33c-09254933c8d8" providerId="ADAL" clId="{35593DFE-1E23-4715-8449-BB2FFC1B3E4E}" dt="2024-11-12T13:56:10.408" v="3585"/>
            <ac:spMkLst>
              <pc:docMk/>
              <pc:sldMasterMk cId="2097171263" sldId="2147485198"/>
              <pc:sldLayoutMk cId="1303679964" sldId="2147485352"/>
              <ac:spMk id="8" creationId="{4E1D7684-BC36-44BA-9074-E0D05038847F}"/>
            </ac:spMkLst>
          </pc:spChg>
          <pc:spChg chg="mod">
            <ac:chgData name="Alessio Terzani" userId="00a1495a-4b52-4cff-b33c-09254933c8d8" providerId="ADAL" clId="{35593DFE-1E23-4715-8449-BB2FFC1B3E4E}" dt="2024-11-12T13:56:07.605" v="2285" actId="790"/>
            <ac:spMkLst>
              <pc:docMk/>
              <pc:sldMasterMk cId="2097171263" sldId="2147485198"/>
              <pc:sldLayoutMk cId="1303679964" sldId="2147485352"/>
              <ac:spMk id="9" creationId="{1954EF9A-E11E-4334-BC30-2E9405F508E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187600392" sldId="2147485353"/>
          </pc:sldLayoutMkLst>
          <pc:spChg chg="mod">
            <ac:chgData name="Alessio Terzani" userId="00a1495a-4b52-4cff-b33c-09254933c8d8" providerId="ADAL" clId="{35593DFE-1E23-4715-8449-BB2FFC1B3E4E}" dt="2024-11-12T13:56:07.616" v="2287" actId="790"/>
            <ac:spMkLst>
              <pc:docMk/>
              <pc:sldMasterMk cId="2097171263" sldId="2147485198"/>
              <pc:sldLayoutMk cId="4187600392" sldId="2147485353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16" v="2288" actId="790"/>
            <ac:spMkLst>
              <pc:docMk/>
              <pc:sldMasterMk cId="2097171263" sldId="2147485198"/>
              <pc:sldLayoutMk cId="4187600392" sldId="2147485353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14" v="2286" actId="790"/>
            <ac:spMkLst>
              <pc:docMk/>
              <pc:sldMasterMk cId="2097171263" sldId="2147485198"/>
              <pc:sldLayoutMk cId="4187600392" sldId="2147485353"/>
              <ac:spMk id="6" creationId="{524C71C0-9908-4C8C-97CC-AA201198D25C}"/>
            </ac:spMkLst>
          </pc:spChg>
          <pc:spChg chg="mod">
            <ac:chgData name="Alessio Terzani" userId="00a1495a-4b52-4cff-b33c-09254933c8d8" providerId="ADAL" clId="{35593DFE-1E23-4715-8449-BB2FFC1B3E4E}" dt="2024-11-12T13:56:10.424" v="3588"/>
            <ac:spMkLst>
              <pc:docMk/>
              <pc:sldMasterMk cId="2097171263" sldId="2147485198"/>
              <pc:sldLayoutMk cId="4187600392" sldId="2147485353"/>
              <ac:spMk id="8" creationId="{227D3F0D-C903-4314-9038-82A30CA70290}"/>
            </ac:spMkLst>
          </pc:spChg>
          <pc:spChg chg="mod">
            <ac:chgData name="Alessio Terzani" userId="00a1495a-4b52-4cff-b33c-09254933c8d8" providerId="ADAL" clId="{35593DFE-1E23-4715-8449-BB2FFC1B3E4E}" dt="2024-11-12T13:56:07.624" v="2290" actId="790"/>
            <ac:spMkLst>
              <pc:docMk/>
              <pc:sldMasterMk cId="2097171263" sldId="2147485198"/>
              <pc:sldLayoutMk cId="4187600392" sldId="2147485353"/>
              <ac:spMk id="9" creationId="{0B9F5F07-6E63-456E-AAB2-A105F6BE39DE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809068273" sldId="2147485354"/>
          </pc:sldLayoutMkLst>
          <pc:spChg chg="mod">
            <ac:chgData name="Alessio Terzani" userId="00a1495a-4b52-4cff-b33c-09254933c8d8" providerId="ADAL" clId="{35593DFE-1E23-4715-8449-BB2FFC1B3E4E}" dt="2024-11-12T13:56:07.624" v="2292" actId="790"/>
            <ac:spMkLst>
              <pc:docMk/>
              <pc:sldMasterMk cId="2097171263" sldId="2147485198"/>
              <pc:sldLayoutMk cId="2809068273" sldId="2147485354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24" v="2291" actId="790"/>
            <ac:spMkLst>
              <pc:docMk/>
              <pc:sldMasterMk cId="2097171263" sldId="2147485198"/>
              <pc:sldLayoutMk cId="2809068273" sldId="2147485354"/>
              <ac:spMk id="6" creationId="{0114795F-6AFF-421E-BA39-763FAD29FC16}"/>
            </ac:spMkLst>
          </pc:spChg>
          <pc:spChg chg="mod">
            <ac:chgData name="Alessio Terzani" userId="00a1495a-4b52-4cff-b33c-09254933c8d8" providerId="ADAL" clId="{35593DFE-1E23-4715-8449-BB2FFC1B3E4E}" dt="2024-11-12T13:56:07.624" v="2293" actId="790"/>
            <ac:spMkLst>
              <pc:docMk/>
              <pc:sldMasterMk cId="2097171263" sldId="2147485198"/>
              <pc:sldLayoutMk cId="2809068273" sldId="2147485354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435" v="3591"/>
            <ac:spMkLst>
              <pc:docMk/>
              <pc:sldMasterMk cId="2097171263" sldId="2147485198"/>
              <pc:sldLayoutMk cId="2809068273" sldId="2147485354"/>
              <ac:spMk id="9" creationId="{4421DB2A-3017-4E73-8332-6B8D884A5493}"/>
            </ac:spMkLst>
          </pc:spChg>
          <pc:spChg chg="mod">
            <ac:chgData name="Alessio Terzani" userId="00a1495a-4b52-4cff-b33c-09254933c8d8" providerId="ADAL" clId="{35593DFE-1E23-4715-8449-BB2FFC1B3E4E}" dt="2024-11-12T13:56:07.634" v="2295" actId="790"/>
            <ac:spMkLst>
              <pc:docMk/>
              <pc:sldMasterMk cId="2097171263" sldId="2147485198"/>
              <pc:sldLayoutMk cId="2809068273" sldId="2147485354"/>
              <ac:spMk id="10" creationId="{A3A86C7D-7D12-4BF6-8892-EF043F36E2EA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911842484" sldId="2147485355"/>
          </pc:sldLayoutMkLst>
          <pc:spChg chg="mod">
            <ac:chgData name="Alessio Terzani" userId="00a1495a-4b52-4cff-b33c-09254933c8d8" providerId="ADAL" clId="{35593DFE-1E23-4715-8449-BB2FFC1B3E4E}" dt="2024-11-12T13:56:07.636" v="2296" actId="790"/>
            <ac:spMkLst>
              <pc:docMk/>
              <pc:sldMasterMk cId="2097171263" sldId="2147485198"/>
              <pc:sldLayoutMk cId="1911842484" sldId="2147485355"/>
              <ac:spMk id="6" creationId="{A14F6E09-C956-49B3-8E41-DBD053DF768C}"/>
            </ac:spMkLst>
          </pc:spChg>
          <pc:spChg chg="mod">
            <ac:chgData name="Alessio Terzani" userId="00a1495a-4b52-4cff-b33c-09254933c8d8" providerId="ADAL" clId="{35593DFE-1E23-4715-8449-BB2FFC1B3E4E}" dt="2024-11-12T13:56:07.636" v="2297" actId="790"/>
            <ac:spMkLst>
              <pc:docMk/>
              <pc:sldMasterMk cId="2097171263" sldId="2147485198"/>
              <pc:sldLayoutMk cId="1911842484" sldId="2147485355"/>
              <ac:spMk id="7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44" v="2298" actId="790"/>
            <ac:spMkLst>
              <pc:docMk/>
              <pc:sldMasterMk cId="2097171263" sldId="2147485198"/>
              <pc:sldLayoutMk cId="1911842484" sldId="2147485355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435" v="3594"/>
            <ac:spMkLst>
              <pc:docMk/>
              <pc:sldMasterMk cId="2097171263" sldId="2147485198"/>
              <pc:sldLayoutMk cId="1911842484" sldId="2147485355"/>
              <ac:spMk id="9" creationId="{4E5A81C5-0588-4509-B7B9-9497297F88ED}"/>
            </ac:spMkLst>
          </pc:spChg>
          <pc:spChg chg="mod">
            <ac:chgData name="Alessio Terzani" userId="00a1495a-4b52-4cff-b33c-09254933c8d8" providerId="ADAL" clId="{35593DFE-1E23-4715-8449-BB2FFC1B3E4E}" dt="2024-11-12T13:56:07.646" v="2300" actId="790"/>
            <ac:spMkLst>
              <pc:docMk/>
              <pc:sldMasterMk cId="2097171263" sldId="2147485198"/>
              <pc:sldLayoutMk cId="1911842484" sldId="2147485355"/>
              <ac:spMk id="10" creationId="{54A68D25-E1D7-496F-BC83-0E0E9B8A021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740668128" sldId="2147485356"/>
          </pc:sldLayoutMkLst>
          <pc:spChg chg="mod">
            <ac:chgData name="Alessio Terzani" userId="00a1495a-4b52-4cff-b33c-09254933c8d8" providerId="ADAL" clId="{35593DFE-1E23-4715-8449-BB2FFC1B3E4E}" dt="2024-11-12T13:56:07.646" v="2302" actId="790"/>
            <ac:spMkLst>
              <pc:docMk/>
              <pc:sldMasterMk cId="2097171263" sldId="2147485198"/>
              <pc:sldLayoutMk cId="740668128" sldId="2147485356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56" v="2304" actId="790"/>
            <ac:spMkLst>
              <pc:docMk/>
              <pc:sldMasterMk cId="2097171263" sldId="2147485198"/>
              <pc:sldLayoutMk cId="740668128" sldId="2147485356"/>
              <ac:spMk id="7" creationId="{8E3794F8-471D-4987-945F-3C29BB03AB49}"/>
            </ac:spMkLst>
          </pc:spChg>
          <pc:spChg chg="mod">
            <ac:chgData name="Alessio Terzani" userId="00a1495a-4b52-4cff-b33c-09254933c8d8" providerId="ADAL" clId="{35593DFE-1E23-4715-8449-BB2FFC1B3E4E}" dt="2024-11-12T13:56:07.654" v="2303" actId="790"/>
            <ac:spMkLst>
              <pc:docMk/>
              <pc:sldMasterMk cId="2097171263" sldId="2147485198"/>
              <pc:sldLayoutMk cId="740668128" sldId="2147485356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450" v="3597"/>
            <ac:spMkLst>
              <pc:docMk/>
              <pc:sldMasterMk cId="2097171263" sldId="2147485198"/>
              <pc:sldLayoutMk cId="740668128" sldId="2147485356"/>
              <ac:spMk id="9" creationId="{2C8570FA-FAA3-4EFA-A4F1-01C285AE39DE}"/>
            </ac:spMkLst>
          </pc:spChg>
          <pc:spChg chg="mod">
            <ac:chgData name="Alessio Terzani" userId="00a1495a-4b52-4cff-b33c-09254933c8d8" providerId="ADAL" clId="{35593DFE-1E23-4715-8449-BB2FFC1B3E4E}" dt="2024-11-12T13:56:07.646" v="2301" actId="790"/>
            <ac:spMkLst>
              <pc:docMk/>
              <pc:sldMasterMk cId="2097171263" sldId="2147485198"/>
              <pc:sldLayoutMk cId="740668128" sldId="2147485356"/>
              <ac:spMk id="10" creationId="{6B686A21-AA96-4B0A-B7CE-F4C6D5D31B32}"/>
            </ac:spMkLst>
          </pc:spChg>
          <pc:spChg chg="mod">
            <ac:chgData name="Alessio Terzani" userId="00a1495a-4b52-4cff-b33c-09254933c8d8" providerId="ADAL" clId="{35593DFE-1E23-4715-8449-BB2FFC1B3E4E}" dt="2024-11-12T13:56:07.656" v="2306" actId="790"/>
            <ac:spMkLst>
              <pc:docMk/>
              <pc:sldMasterMk cId="2097171263" sldId="2147485198"/>
              <pc:sldLayoutMk cId="740668128" sldId="2147485356"/>
              <ac:spMk id="12" creationId="{CABEA97C-68C1-4FF0-BE0B-B792D9655202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4059846403" sldId="2147485357"/>
          </pc:sldLayoutMkLst>
          <pc:spChg chg="mod">
            <ac:chgData name="Alessio Terzani" userId="00a1495a-4b52-4cff-b33c-09254933c8d8" providerId="ADAL" clId="{35593DFE-1E23-4715-8449-BB2FFC1B3E4E}" dt="2024-11-12T13:56:07.664" v="2308" actId="790"/>
            <ac:spMkLst>
              <pc:docMk/>
              <pc:sldMasterMk cId="2097171263" sldId="2147485198"/>
              <pc:sldLayoutMk cId="4059846403" sldId="2147485357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66" v="2309" actId="790"/>
            <ac:spMkLst>
              <pc:docMk/>
              <pc:sldMasterMk cId="2097171263" sldId="2147485198"/>
              <pc:sldLayoutMk cId="4059846403" sldId="2147485357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56" v="2307" actId="790"/>
            <ac:spMkLst>
              <pc:docMk/>
              <pc:sldMasterMk cId="2097171263" sldId="2147485198"/>
              <pc:sldLayoutMk cId="4059846403" sldId="2147485357"/>
              <ac:spMk id="7" creationId="{7EEF5633-BC13-4AEA-AEF5-CE2675504D30}"/>
            </ac:spMkLst>
          </pc:spChg>
          <pc:spChg chg="mod">
            <ac:chgData name="Alessio Terzani" userId="00a1495a-4b52-4cff-b33c-09254933c8d8" providerId="ADAL" clId="{35593DFE-1E23-4715-8449-BB2FFC1B3E4E}" dt="2024-11-12T13:56:07.666" v="2310" actId="790"/>
            <ac:spMkLst>
              <pc:docMk/>
              <pc:sldMasterMk cId="2097171263" sldId="2147485198"/>
              <pc:sldLayoutMk cId="4059846403" sldId="2147485357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450" v="3600"/>
            <ac:spMkLst>
              <pc:docMk/>
              <pc:sldMasterMk cId="2097171263" sldId="2147485198"/>
              <pc:sldLayoutMk cId="4059846403" sldId="2147485357"/>
              <ac:spMk id="9" creationId="{4815D3F0-43E8-418F-A5E4-30F31668DC0E}"/>
            </ac:spMkLst>
          </pc:spChg>
          <pc:spChg chg="mod">
            <ac:chgData name="Alessio Terzani" userId="00a1495a-4b52-4cff-b33c-09254933c8d8" providerId="ADAL" clId="{35593DFE-1E23-4715-8449-BB2FFC1B3E4E}" dt="2024-11-12T13:56:07.677" v="2312" actId="790"/>
            <ac:spMkLst>
              <pc:docMk/>
              <pc:sldMasterMk cId="2097171263" sldId="2147485198"/>
              <pc:sldLayoutMk cId="4059846403" sldId="2147485357"/>
              <ac:spMk id="11" creationId="{EDCD44CA-6216-40D7-A43C-C84DC0870CD0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859786899" sldId="2147485358"/>
          </pc:sldLayoutMkLst>
          <pc:spChg chg="mod">
            <ac:chgData name="Alessio Terzani" userId="00a1495a-4b52-4cff-b33c-09254933c8d8" providerId="ADAL" clId="{35593DFE-1E23-4715-8449-BB2FFC1B3E4E}" dt="2024-11-12T13:56:07.677" v="2314" actId="790"/>
            <ac:spMkLst>
              <pc:docMk/>
              <pc:sldMasterMk cId="2097171263" sldId="2147485198"/>
              <pc:sldLayoutMk cId="1859786899" sldId="2147485358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85" v="2315" actId="790"/>
            <ac:spMkLst>
              <pc:docMk/>
              <pc:sldMasterMk cId="2097171263" sldId="2147485198"/>
              <pc:sldLayoutMk cId="1859786899" sldId="2147485358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77" v="2313" actId="790"/>
            <ac:spMkLst>
              <pc:docMk/>
              <pc:sldMasterMk cId="2097171263" sldId="2147485198"/>
              <pc:sldLayoutMk cId="1859786899" sldId="2147485358"/>
              <ac:spMk id="7" creationId="{F4D71A67-F349-4E68-B7B8-D53CE323A764}"/>
            </ac:spMkLst>
          </pc:spChg>
          <pc:spChg chg="mod">
            <ac:chgData name="Alessio Terzani" userId="00a1495a-4b52-4cff-b33c-09254933c8d8" providerId="ADAL" clId="{35593DFE-1E23-4715-8449-BB2FFC1B3E4E}" dt="2024-11-12T13:56:07.687" v="2316" actId="790"/>
            <ac:spMkLst>
              <pc:docMk/>
              <pc:sldMasterMk cId="2097171263" sldId="2147485198"/>
              <pc:sldLayoutMk cId="1859786899" sldId="2147485358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87" v="2317" actId="790"/>
            <ac:spMkLst>
              <pc:docMk/>
              <pc:sldMasterMk cId="2097171263" sldId="2147485198"/>
              <pc:sldLayoutMk cId="1859786899" sldId="2147485358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467" v="3603"/>
            <ac:spMkLst>
              <pc:docMk/>
              <pc:sldMasterMk cId="2097171263" sldId="2147485198"/>
              <pc:sldLayoutMk cId="1859786899" sldId="2147485358"/>
              <ac:spMk id="11" creationId="{A55C34B4-681E-4FDA-A9BB-6BC31D94C8D6}"/>
            </ac:spMkLst>
          </pc:spChg>
          <pc:spChg chg="mod">
            <ac:chgData name="Alessio Terzani" userId="00a1495a-4b52-4cff-b33c-09254933c8d8" providerId="ADAL" clId="{35593DFE-1E23-4715-8449-BB2FFC1B3E4E}" dt="2024-11-12T13:56:07.695" v="2319" actId="790"/>
            <ac:spMkLst>
              <pc:docMk/>
              <pc:sldMasterMk cId="2097171263" sldId="2147485198"/>
              <pc:sldLayoutMk cId="1859786899" sldId="2147485358"/>
              <ac:spMk id="12" creationId="{D7A387F2-835E-495C-A46F-E0BAED03A9A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464474100" sldId="2147485359"/>
          </pc:sldLayoutMkLst>
          <pc:spChg chg="mod">
            <ac:chgData name="Alessio Terzani" userId="00a1495a-4b52-4cff-b33c-09254933c8d8" providerId="ADAL" clId="{35593DFE-1E23-4715-8449-BB2FFC1B3E4E}" dt="2024-11-12T13:56:07.698" v="2321" actId="790"/>
            <ac:spMkLst>
              <pc:docMk/>
              <pc:sldMasterMk cId="2097171263" sldId="2147485198"/>
              <pc:sldLayoutMk cId="2464474100" sldId="2147485359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98" v="2322" actId="790"/>
            <ac:spMkLst>
              <pc:docMk/>
              <pc:sldMasterMk cId="2097171263" sldId="2147485198"/>
              <pc:sldLayoutMk cId="2464474100" sldId="2147485359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698" v="2320" actId="790"/>
            <ac:spMkLst>
              <pc:docMk/>
              <pc:sldMasterMk cId="2097171263" sldId="2147485198"/>
              <pc:sldLayoutMk cId="2464474100" sldId="2147485359"/>
              <ac:spMk id="7" creationId="{CD0BB64A-768A-4118-B3E5-52B98C693831}"/>
            </ac:spMkLst>
          </pc:spChg>
          <pc:spChg chg="mod">
            <ac:chgData name="Alessio Terzani" userId="00a1495a-4b52-4cff-b33c-09254933c8d8" providerId="ADAL" clId="{35593DFE-1E23-4715-8449-BB2FFC1B3E4E}" dt="2024-11-12T13:56:07.706" v="2323" actId="790"/>
            <ac:spMkLst>
              <pc:docMk/>
              <pc:sldMasterMk cId="2097171263" sldId="2147485198"/>
              <pc:sldLayoutMk cId="2464474100" sldId="2147485359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06" v="2324" actId="790"/>
            <ac:spMkLst>
              <pc:docMk/>
              <pc:sldMasterMk cId="2097171263" sldId="2147485198"/>
              <pc:sldLayoutMk cId="2464474100" sldId="2147485359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467" v="3606"/>
            <ac:spMkLst>
              <pc:docMk/>
              <pc:sldMasterMk cId="2097171263" sldId="2147485198"/>
              <pc:sldLayoutMk cId="2464474100" sldId="2147485359"/>
              <ac:spMk id="11" creationId="{107CDD62-B47C-43AB-8BA0-F875DF45681E}"/>
            </ac:spMkLst>
          </pc:spChg>
          <pc:spChg chg="mod">
            <ac:chgData name="Alessio Terzani" userId="00a1495a-4b52-4cff-b33c-09254933c8d8" providerId="ADAL" clId="{35593DFE-1E23-4715-8449-BB2FFC1B3E4E}" dt="2024-11-12T13:56:07.706" v="2326" actId="790"/>
            <ac:spMkLst>
              <pc:docMk/>
              <pc:sldMasterMk cId="2097171263" sldId="2147485198"/>
              <pc:sldLayoutMk cId="2464474100" sldId="2147485359"/>
              <ac:spMk id="12" creationId="{18C6E5A5-2F53-43D5-8F46-313E672024E6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955101539" sldId="2147485360"/>
          </pc:sldLayoutMkLst>
          <pc:spChg chg="mod">
            <ac:chgData name="Alessio Terzani" userId="00a1495a-4b52-4cff-b33c-09254933c8d8" providerId="ADAL" clId="{35593DFE-1E23-4715-8449-BB2FFC1B3E4E}" dt="2024-11-12T13:56:07.716" v="2328" actId="790"/>
            <ac:spMkLst>
              <pc:docMk/>
              <pc:sldMasterMk cId="2097171263" sldId="2147485198"/>
              <pc:sldLayoutMk cId="3955101539" sldId="2147485360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18" v="2329" actId="790"/>
            <ac:spMkLst>
              <pc:docMk/>
              <pc:sldMasterMk cId="2097171263" sldId="2147485198"/>
              <pc:sldLayoutMk cId="3955101539" sldId="2147485360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06" v="2327" actId="790"/>
            <ac:spMkLst>
              <pc:docMk/>
              <pc:sldMasterMk cId="2097171263" sldId="2147485198"/>
              <pc:sldLayoutMk cId="3955101539" sldId="2147485360"/>
              <ac:spMk id="7" creationId="{F83268EB-5955-4A3F-8B85-E7C084E6FAF5}"/>
            </ac:spMkLst>
          </pc:spChg>
          <pc:spChg chg="mod">
            <ac:chgData name="Alessio Terzani" userId="00a1495a-4b52-4cff-b33c-09254933c8d8" providerId="ADAL" clId="{35593DFE-1E23-4715-8449-BB2FFC1B3E4E}" dt="2024-11-12T13:56:07.718" v="2330" actId="790"/>
            <ac:spMkLst>
              <pc:docMk/>
              <pc:sldMasterMk cId="2097171263" sldId="2147485198"/>
              <pc:sldLayoutMk cId="3955101539" sldId="2147485360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18" v="2331" actId="790"/>
            <ac:spMkLst>
              <pc:docMk/>
              <pc:sldMasterMk cId="2097171263" sldId="2147485198"/>
              <pc:sldLayoutMk cId="3955101539" sldId="2147485360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10.490" v="3609"/>
            <ac:spMkLst>
              <pc:docMk/>
              <pc:sldMasterMk cId="2097171263" sldId="2147485198"/>
              <pc:sldLayoutMk cId="3955101539" sldId="2147485360"/>
              <ac:spMk id="11" creationId="{A2963A4D-3277-42A5-8919-305DE5AD9247}"/>
            </ac:spMkLst>
          </pc:spChg>
          <pc:spChg chg="mod">
            <ac:chgData name="Alessio Terzani" userId="00a1495a-4b52-4cff-b33c-09254933c8d8" providerId="ADAL" clId="{35593DFE-1E23-4715-8449-BB2FFC1B3E4E}" dt="2024-11-12T13:56:07.728" v="2333" actId="790"/>
            <ac:spMkLst>
              <pc:docMk/>
              <pc:sldMasterMk cId="2097171263" sldId="2147485198"/>
              <pc:sldLayoutMk cId="3955101539" sldId="2147485360"/>
              <ac:spMk id="12" creationId="{E1242BA1-7F88-4EA2-ACA1-05CEF1F3A57D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600298558" sldId="2147485361"/>
          </pc:sldLayoutMkLst>
          <pc:spChg chg="mod">
            <ac:chgData name="Alessio Terzani" userId="00a1495a-4b52-4cff-b33c-09254933c8d8" providerId="ADAL" clId="{35593DFE-1E23-4715-8449-BB2FFC1B3E4E}" dt="2024-11-12T13:56:07.728" v="2335" actId="790"/>
            <ac:spMkLst>
              <pc:docMk/>
              <pc:sldMasterMk cId="2097171263" sldId="2147485198"/>
              <pc:sldLayoutMk cId="1600298558" sldId="2147485361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37" v="2336" actId="790"/>
            <ac:spMkLst>
              <pc:docMk/>
              <pc:sldMasterMk cId="2097171263" sldId="2147485198"/>
              <pc:sldLayoutMk cId="1600298558" sldId="2147485361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38" v="2337" actId="790"/>
            <ac:spMkLst>
              <pc:docMk/>
              <pc:sldMasterMk cId="2097171263" sldId="2147485198"/>
              <pc:sldLayoutMk cId="1600298558" sldId="2147485361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38" v="2338" actId="790"/>
            <ac:spMkLst>
              <pc:docMk/>
              <pc:sldMasterMk cId="2097171263" sldId="2147485198"/>
              <pc:sldLayoutMk cId="1600298558" sldId="2147485361"/>
              <ac:spMk id="7" creationId="{5BD2C41D-0700-4885-AB77-25AFFE4E1FDA}"/>
            </ac:spMkLst>
          </pc:spChg>
          <pc:spChg chg="mod">
            <ac:chgData name="Alessio Terzani" userId="00a1495a-4b52-4cff-b33c-09254933c8d8" providerId="ADAL" clId="{35593DFE-1E23-4715-8449-BB2FFC1B3E4E}" dt="2024-11-12T13:56:07.728" v="2334" actId="790"/>
            <ac:spMkLst>
              <pc:docMk/>
              <pc:sldMasterMk cId="2097171263" sldId="2147485198"/>
              <pc:sldLayoutMk cId="1600298558" sldId="2147485361"/>
              <ac:spMk id="9" creationId="{2C948968-FB06-45CC-8259-6BDE4430EACB}"/>
            </ac:spMkLst>
          </pc:spChg>
          <pc:spChg chg="mod">
            <ac:chgData name="Alessio Terzani" userId="00a1495a-4b52-4cff-b33c-09254933c8d8" providerId="ADAL" clId="{35593DFE-1E23-4715-8449-BB2FFC1B3E4E}" dt="2024-11-12T13:56:10.492" v="3612"/>
            <ac:spMkLst>
              <pc:docMk/>
              <pc:sldMasterMk cId="2097171263" sldId="2147485198"/>
              <pc:sldLayoutMk cId="1600298558" sldId="2147485361"/>
              <ac:spMk id="10" creationId="{549048C1-340D-44C4-857B-1B201EC9A7E7}"/>
            </ac:spMkLst>
          </pc:spChg>
          <pc:spChg chg="mod">
            <ac:chgData name="Alessio Terzani" userId="00a1495a-4b52-4cff-b33c-09254933c8d8" providerId="ADAL" clId="{35593DFE-1E23-4715-8449-BB2FFC1B3E4E}" dt="2024-11-12T13:56:07.746" v="2340" actId="790"/>
            <ac:spMkLst>
              <pc:docMk/>
              <pc:sldMasterMk cId="2097171263" sldId="2147485198"/>
              <pc:sldLayoutMk cId="1600298558" sldId="2147485361"/>
              <ac:spMk id="11" creationId="{5B2537ED-0985-4CA8-A865-C2C6DFCB18EB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2819506136" sldId="2147485362"/>
          </pc:sldLayoutMkLst>
          <pc:spChg chg="mod">
            <ac:chgData name="Alessio Terzani" userId="00a1495a-4b52-4cff-b33c-09254933c8d8" providerId="ADAL" clId="{35593DFE-1E23-4715-8449-BB2FFC1B3E4E}" dt="2024-11-12T13:56:07.746" v="2342" actId="790"/>
            <ac:spMkLst>
              <pc:docMk/>
              <pc:sldMasterMk cId="2097171263" sldId="2147485198"/>
              <pc:sldLayoutMk cId="2819506136" sldId="2147485362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59" v="2343" actId="790"/>
            <ac:spMkLst>
              <pc:docMk/>
              <pc:sldMasterMk cId="2097171263" sldId="2147485198"/>
              <pc:sldLayoutMk cId="2819506136" sldId="2147485362"/>
              <ac:spMk id="4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59" v="2344" actId="790"/>
            <ac:spMkLst>
              <pc:docMk/>
              <pc:sldMasterMk cId="2097171263" sldId="2147485198"/>
              <pc:sldLayoutMk cId="2819506136" sldId="2147485362"/>
              <ac:spMk id="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59" v="2345" actId="790"/>
            <ac:spMkLst>
              <pc:docMk/>
              <pc:sldMasterMk cId="2097171263" sldId="2147485198"/>
              <pc:sldLayoutMk cId="2819506136" sldId="2147485362"/>
              <ac:spMk id="6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67" v="2347" actId="790"/>
            <ac:spMkLst>
              <pc:docMk/>
              <pc:sldMasterMk cId="2097171263" sldId="2147485198"/>
              <pc:sldLayoutMk cId="2819506136" sldId="2147485362"/>
              <ac:spMk id="8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67" v="2346" actId="790"/>
            <ac:spMkLst>
              <pc:docMk/>
              <pc:sldMasterMk cId="2097171263" sldId="2147485198"/>
              <pc:sldLayoutMk cId="2819506136" sldId="2147485362"/>
              <ac:spMk id="9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77" v="2349" actId="790"/>
            <ac:spMkLst>
              <pc:docMk/>
              <pc:sldMasterMk cId="2097171263" sldId="2147485198"/>
              <pc:sldLayoutMk cId="2819506136" sldId="2147485362"/>
              <ac:spMk id="1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67" v="2348" actId="790"/>
            <ac:spMkLst>
              <pc:docMk/>
              <pc:sldMasterMk cId="2097171263" sldId="2147485198"/>
              <pc:sldLayoutMk cId="2819506136" sldId="2147485362"/>
              <ac:spMk id="11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746" v="2341" actId="790"/>
            <ac:spMkLst>
              <pc:docMk/>
              <pc:sldMasterMk cId="2097171263" sldId="2147485198"/>
              <pc:sldLayoutMk cId="2819506136" sldId="2147485362"/>
              <ac:spMk id="13" creationId="{99858DC4-E787-41D2-A613-961D60F89117}"/>
            </ac:spMkLst>
          </pc:spChg>
          <pc:spChg chg="mod">
            <ac:chgData name="Alessio Terzani" userId="00a1495a-4b52-4cff-b33c-09254933c8d8" providerId="ADAL" clId="{35593DFE-1E23-4715-8449-BB2FFC1B3E4E}" dt="2024-11-12T13:56:10.505" v="3615"/>
            <ac:spMkLst>
              <pc:docMk/>
              <pc:sldMasterMk cId="2097171263" sldId="2147485198"/>
              <pc:sldLayoutMk cId="2819506136" sldId="2147485362"/>
              <ac:spMk id="14" creationId="{089CBEB5-348B-49F3-8F8B-FDEE08950E37}"/>
            </ac:spMkLst>
          </pc:spChg>
          <pc:spChg chg="mod">
            <ac:chgData name="Alessio Terzani" userId="00a1495a-4b52-4cff-b33c-09254933c8d8" providerId="ADAL" clId="{35593DFE-1E23-4715-8449-BB2FFC1B3E4E}" dt="2024-11-12T13:56:07.779" v="2351" actId="790"/>
            <ac:spMkLst>
              <pc:docMk/>
              <pc:sldMasterMk cId="2097171263" sldId="2147485198"/>
              <pc:sldLayoutMk cId="2819506136" sldId="2147485362"/>
              <ac:spMk id="16" creationId="{440C0979-D90E-4CC1-9A55-E0FC60A30731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3079883150" sldId="2147485363"/>
          </pc:sldLayoutMkLst>
          <pc:spChg chg="mod">
            <ac:chgData name="Alessio Terzani" userId="00a1495a-4b52-4cff-b33c-09254933c8d8" providerId="ADAL" clId="{35593DFE-1E23-4715-8449-BB2FFC1B3E4E}" dt="2024-11-12T13:56:07.779" v="2352" actId="790"/>
            <ac:spMkLst>
              <pc:docMk/>
              <pc:sldMasterMk cId="2097171263" sldId="2147485198"/>
              <pc:sldLayoutMk cId="3079883150" sldId="2147485363"/>
              <ac:spMk id="9" creationId="{B200748E-0B61-48E1-8B47-504C3025099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392385075" sldId="2147485364"/>
          </pc:sldLayoutMkLst>
          <pc:spChg chg="mod">
            <ac:chgData name="Alessio Terzani" userId="00a1495a-4b52-4cff-b33c-09254933c8d8" providerId="ADAL" clId="{35593DFE-1E23-4715-8449-BB2FFC1B3E4E}" dt="2024-11-12T13:56:07.779" v="2353" actId="790"/>
            <ac:spMkLst>
              <pc:docMk/>
              <pc:sldMasterMk cId="2097171263" sldId="2147485198"/>
              <pc:sldLayoutMk cId="1392385075" sldId="2147485364"/>
              <ac:spMk id="2" creationId="{BAEBC62E-40C0-43CF-98DC-55F7A1D1FD31}"/>
            </ac:spMkLst>
          </pc:spChg>
          <pc:spChg chg="mod">
            <ac:chgData name="Alessio Terzani" userId="00a1495a-4b52-4cff-b33c-09254933c8d8" providerId="ADAL" clId="{35593DFE-1E23-4715-8449-BB2FFC1B3E4E}" dt="2024-11-12T13:56:07.779" v="2354" actId="790"/>
            <ac:spMkLst>
              <pc:docMk/>
              <pc:sldMasterMk cId="2097171263" sldId="2147485198"/>
              <pc:sldLayoutMk cId="1392385075" sldId="2147485364"/>
              <ac:spMk id="9" creationId="{B200748E-0B61-48E1-8B47-504C30250995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224627245" sldId="2147485365"/>
          </pc:sldLayoutMkLst>
          <pc:spChg chg="mod">
            <ac:chgData name="Alessio Terzani" userId="00a1495a-4b52-4cff-b33c-09254933c8d8" providerId="ADAL" clId="{35593DFE-1E23-4715-8449-BB2FFC1B3E4E}" dt="2024-11-12T13:56:07.808" v="2355" actId="790"/>
            <ac:spMkLst>
              <pc:docMk/>
              <pc:sldMasterMk cId="2097171263" sldId="2147485198"/>
              <pc:sldLayoutMk cId="1224627245" sldId="2147485365"/>
              <ac:spMk id="5" creationId="{99AF35DD-3E5E-42CB-AFA5-5E09E14F72A4}"/>
            </ac:spMkLst>
          </pc:spChg>
        </pc:sldLayoutChg>
        <pc:sldLayoutChg chg="modSp del mod">
          <pc:chgData name="Alessio Terzani" userId="00a1495a-4b52-4cff-b33c-09254933c8d8" providerId="ADAL" clId="{35593DFE-1E23-4715-8449-BB2FFC1B3E4E}" dt="2024-11-12T13:59:32.986" v="3647" actId="47"/>
          <pc:sldLayoutMkLst>
            <pc:docMk/>
            <pc:sldMasterMk cId="2097171263" sldId="2147485198"/>
            <pc:sldLayoutMk cId="1008813666" sldId="2147485366"/>
          </pc:sldLayoutMkLst>
          <pc:spChg chg="mod">
            <ac:chgData name="Alessio Terzani" userId="00a1495a-4b52-4cff-b33c-09254933c8d8" providerId="ADAL" clId="{35593DFE-1E23-4715-8449-BB2FFC1B3E4E}" dt="2024-11-12T13:56:07.808" v="2358" actId="790"/>
            <ac:spMkLst>
              <pc:docMk/>
              <pc:sldMasterMk cId="2097171263" sldId="2147485198"/>
              <pc:sldLayoutMk cId="1008813666" sldId="2147485366"/>
              <ac:spMk id="3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808" v="2359" actId="790"/>
            <ac:spMkLst>
              <pc:docMk/>
              <pc:sldMasterMk cId="2097171263" sldId="2147485198"/>
              <pc:sldLayoutMk cId="1008813666" sldId="2147485366"/>
              <ac:spMk id="12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818" v="2360" actId="790"/>
            <ac:spMkLst>
              <pc:docMk/>
              <pc:sldMasterMk cId="2097171263" sldId="2147485198"/>
              <pc:sldLayoutMk cId="1008813666" sldId="2147485366"/>
              <ac:spMk id="15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808" v="2357" actId="790"/>
            <ac:spMkLst>
              <pc:docMk/>
              <pc:sldMasterMk cId="2097171263" sldId="2147485198"/>
              <pc:sldLayoutMk cId="1008813666" sldId="2147485366"/>
              <ac:spMk id="22530" creationId="{00000000-0000-0000-0000-000000000000}"/>
            </ac:spMkLst>
          </pc:spChg>
          <pc:spChg chg="mod">
            <ac:chgData name="Alessio Terzani" userId="00a1495a-4b52-4cff-b33c-09254933c8d8" providerId="ADAL" clId="{35593DFE-1E23-4715-8449-BB2FFC1B3E4E}" dt="2024-11-12T13:56:07.808" v="2356" actId="790"/>
            <ac:spMkLst>
              <pc:docMk/>
              <pc:sldMasterMk cId="2097171263" sldId="2147485198"/>
              <pc:sldLayoutMk cId="1008813666" sldId="2147485366"/>
              <ac:spMk id="22531" creationId="{00000000-0000-0000-0000-000000000000}"/>
            </ac:spMkLst>
          </pc:spChg>
        </pc:sldLayoutChg>
      </pc:sldMasterChg>
    </pc:docChg>
  </pc:docChgLst>
  <pc:docChgLst>
    <pc:chgData name="Ali Parichehreh" userId="de8ea8a4-69de-42e0-bc59-2e0dc1673751" providerId="ADAL" clId="{99792C37-1934-5845-BF78-269901C81DF5}"/>
    <pc:docChg chg="modSld">
      <pc:chgData name="Ali Parichehreh" userId="de8ea8a4-69de-42e0-bc59-2e0dc1673751" providerId="ADAL" clId="{99792C37-1934-5845-BF78-269901C81DF5}" dt="2024-11-28T14:17:19.661" v="10" actId="20577"/>
      <pc:docMkLst>
        <pc:docMk/>
      </pc:docMkLst>
      <pc:sldChg chg="modSp mod modCm">
        <pc:chgData name="Ali Parichehreh" userId="de8ea8a4-69de-42e0-bc59-2e0dc1673751" providerId="ADAL" clId="{99792C37-1934-5845-BF78-269901C81DF5}" dt="2024-11-28T14:17:19.661" v="10" actId="20577"/>
        <pc:sldMkLst>
          <pc:docMk/>
          <pc:sldMk cId="2436621416" sldId="2147483527"/>
        </pc:sldMkLst>
        <pc:spChg chg="mod">
          <ac:chgData name="Ali Parichehreh" userId="de8ea8a4-69de-42e0-bc59-2e0dc1673751" providerId="ADAL" clId="{99792C37-1934-5845-BF78-269901C81DF5}" dt="2024-11-28T14:17:19.661" v="10" actId="20577"/>
          <ac:spMkLst>
            <pc:docMk/>
            <pc:sldMk cId="2436621416" sldId="2147483527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i Parichehreh" userId="de8ea8a4-69de-42e0-bc59-2e0dc1673751" providerId="ADAL" clId="{99792C37-1934-5845-BF78-269901C81DF5}" dt="2024-11-28T14:17:19.661" v="10" actId="20577"/>
              <pc2:cmMkLst xmlns:pc2="http://schemas.microsoft.com/office/powerpoint/2019/9/main/command">
                <pc:docMk/>
                <pc:sldMk cId="2436621416" sldId="2147483527"/>
                <pc2:cmMk id="{7AD0A947-1A0B-411C-A76A-38774F9850A3}"/>
              </pc2:cmMkLst>
            </pc226:cmChg>
            <pc226:cmChg xmlns:pc226="http://schemas.microsoft.com/office/powerpoint/2022/06/main/command" chg="mod">
              <pc226:chgData name="Ali Parichehreh" userId="de8ea8a4-69de-42e0-bc59-2e0dc1673751" providerId="ADAL" clId="{99792C37-1934-5845-BF78-269901C81DF5}" dt="2024-11-28T14:17:19.661" v="10" actId="20577"/>
              <pc2:cmMkLst xmlns:pc2="http://schemas.microsoft.com/office/powerpoint/2019/9/main/command">
                <pc:docMk/>
                <pc:sldMk cId="2436621416" sldId="2147483527"/>
                <pc2:cmMk id="{9B6F4990-537D-744F-8BBD-789FB7DE3461}"/>
              </pc2:cmMkLst>
            </pc226:cmChg>
            <pc226:cmChg xmlns:pc226="http://schemas.microsoft.com/office/powerpoint/2022/06/main/command" chg="mod">
              <pc226:chgData name="Ali Parichehreh" userId="de8ea8a4-69de-42e0-bc59-2e0dc1673751" providerId="ADAL" clId="{99792C37-1934-5845-BF78-269901C81DF5}" dt="2024-11-28T14:17:19.661" v="10" actId="20577"/>
              <pc2:cmMkLst xmlns:pc2="http://schemas.microsoft.com/office/powerpoint/2019/9/main/command">
                <pc:docMk/>
                <pc:sldMk cId="2436621416" sldId="2147483527"/>
                <pc2:cmMk id="{3C23EE99-D5A7-4AC8-8C2F-3664BBFC9788}"/>
              </pc2:cmMkLst>
            </pc226:cmChg>
            <pc226:cmChg xmlns:pc226="http://schemas.microsoft.com/office/powerpoint/2022/06/main/command" chg="mod">
              <pc226:chgData name="Ali Parichehreh" userId="de8ea8a4-69de-42e0-bc59-2e0dc1673751" providerId="ADAL" clId="{99792C37-1934-5845-BF78-269901C81DF5}" dt="2024-11-28T14:17:19.661" v="10" actId="20577"/>
              <pc2:cmMkLst xmlns:pc2="http://schemas.microsoft.com/office/powerpoint/2019/9/main/command">
                <pc:docMk/>
                <pc:sldMk cId="2436621416" sldId="2147483527"/>
                <pc2:cmMk id="{E864BAD1-303F-42F0-8BB5-3E979261165D}"/>
              </pc2:cmMkLst>
            </pc226:cmChg>
          </p:ext>
        </pc:extLst>
      </pc:sldChg>
    </pc:docChg>
  </pc:docChgLst>
  <pc:docChgLst>
    <pc:chgData name="Cecilia Eklöf" userId="80ca0b6f-7dba-4aae-af54-84e82bb766a6" providerId="ADAL" clId="{FD43851B-D985-42A6-9208-A27629FD5B97}"/>
    <pc:docChg chg="undo custSel modSld modMainMaster">
      <pc:chgData name="Cecilia Eklöf" userId="80ca0b6f-7dba-4aae-af54-84e82bb766a6" providerId="ADAL" clId="{FD43851B-D985-42A6-9208-A27629FD5B97}" dt="2024-11-28T14:49:30.402" v="727"/>
      <pc:docMkLst>
        <pc:docMk/>
      </pc:docMkLst>
      <pc:sldChg chg="modSp mod addCm modCm">
        <pc:chgData name="Cecilia Eklöf" userId="80ca0b6f-7dba-4aae-af54-84e82bb766a6" providerId="ADAL" clId="{FD43851B-D985-42A6-9208-A27629FD5B97}" dt="2024-11-28T14:49:30.402" v="727"/>
        <pc:sldMkLst>
          <pc:docMk/>
          <pc:sldMk cId="2847237877" sldId="2147483526"/>
        </pc:sldMkLst>
        <pc:spChg chg="mod">
          <ac:chgData name="Cecilia Eklöf" userId="80ca0b6f-7dba-4aae-af54-84e82bb766a6" providerId="ADAL" clId="{FD43851B-D985-42A6-9208-A27629FD5B97}" dt="2024-11-28T14:49:30.402" v="727"/>
          <ac:spMkLst>
            <pc:docMk/>
            <pc:sldMk cId="2847237877" sldId="2147483526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ecilia Eklöf" userId="80ca0b6f-7dba-4aae-af54-84e82bb766a6" providerId="ADAL" clId="{FD43851B-D985-42A6-9208-A27629FD5B97}" dt="2024-11-28T14:49:30.402" v="727"/>
              <pc2:cmMkLst xmlns:pc2="http://schemas.microsoft.com/office/powerpoint/2019/9/main/command">
                <pc:docMk/>
                <pc:sldMk cId="2847237877" sldId="2147483526"/>
                <pc2:cmMk id="{0BAE6F19-EE89-4C7E-BBBC-C13E8F644698}"/>
              </pc2:cmMkLst>
            </pc226:cmChg>
            <pc226:cmChg xmlns:pc226="http://schemas.microsoft.com/office/powerpoint/2022/06/main/command" chg="add">
              <pc226:chgData name="Cecilia Eklöf" userId="80ca0b6f-7dba-4aae-af54-84e82bb766a6" providerId="ADAL" clId="{FD43851B-D985-42A6-9208-A27629FD5B97}" dt="2024-11-27T15:46:56.512" v="599"/>
              <pc2:cmMkLst xmlns:pc2="http://schemas.microsoft.com/office/powerpoint/2019/9/main/command">
                <pc:docMk/>
                <pc:sldMk cId="2847237877" sldId="2147483526"/>
                <pc2:cmMk id="{C9A0E45F-70D9-412D-8FB3-299C9BAC108D}"/>
              </pc2:cmMkLst>
            </pc226:cmChg>
            <pc226:cmChg xmlns:pc226="http://schemas.microsoft.com/office/powerpoint/2022/06/main/command" chg="mod">
              <pc226:chgData name="Cecilia Eklöf" userId="80ca0b6f-7dba-4aae-af54-84e82bb766a6" providerId="ADAL" clId="{FD43851B-D985-42A6-9208-A27629FD5B97}" dt="2024-11-28T14:49:30.402" v="727"/>
              <pc2:cmMkLst xmlns:pc2="http://schemas.microsoft.com/office/powerpoint/2019/9/main/command">
                <pc:docMk/>
                <pc:sldMk cId="2847237877" sldId="2147483526"/>
                <pc2:cmMk id="{4F1247F5-371B-4776-9C90-490AD3FA1EC8}"/>
              </pc2:cmMkLst>
            </pc226:cmChg>
          </p:ext>
        </pc:extLst>
      </pc:sldChg>
      <pc:sldChg chg="modSp mod addCm modCm">
        <pc:chgData name="Cecilia Eklöf" userId="80ca0b6f-7dba-4aae-af54-84e82bb766a6" providerId="ADAL" clId="{FD43851B-D985-42A6-9208-A27629FD5B97}" dt="2024-11-27T15:44:08.948" v="598" actId="6549"/>
        <pc:sldMkLst>
          <pc:docMk/>
          <pc:sldMk cId="2436621416" sldId="2147483527"/>
        </pc:sldMkLst>
        <pc:spChg chg="mod">
          <ac:chgData name="Cecilia Eklöf" userId="80ca0b6f-7dba-4aae-af54-84e82bb766a6" providerId="ADAL" clId="{FD43851B-D985-42A6-9208-A27629FD5B97}" dt="2024-11-27T15:44:08.948" v="598" actId="6549"/>
          <ac:spMkLst>
            <pc:docMk/>
            <pc:sldMk cId="2436621416" sldId="2147483527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Cecilia Eklöf" userId="80ca0b6f-7dba-4aae-af54-84e82bb766a6" providerId="ADAL" clId="{FD43851B-D985-42A6-9208-A27629FD5B97}" dt="2024-11-27T15:44:08.948" v="598" actId="6549"/>
              <pc2:cmMkLst xmlns:pc2="http://schemas.microsoft.com/office/powerpoint/2019/9/main/command">
                <pc:docMk/>
                <pc:sldMk cId="2436621416" sldId="2147483527"/>
                <pc2:cmMk id="{3A674F1B-B921-4186-9DCD-D15DA534E940}"/>
              </pc2:cmMkLst>
            </pc226:cmChg>
            <pc226:cmChg xmlns:pc226="http://schemas.microsoft.com/office/powerpoint/2022/06/main/command" chg="mod">
              <pc226:chgData name="Cecilia Eklöf" userId="80ca0b6f-7dba-4aae-af54-84e82bb766a6" providerId="ADAL" clId="{FD43851B-D985-42A6-9208-A27629FD5B97}" dt="2024-11-27T15:44:08.948" v="598" actId="6549"/>
              <pc2:cmMkLst xmlns:pc2="http://schemas.microsoft.com/office/powerpoint/2019/9/main/command">
                <pc:docMk/>
                <pc:sldMk cId="2436621416" sldId="2147483527"/>
                <pc2:cmMk id="{7AD0A947-1A0B-411C-A76A-38774F9850A3}"/>
              </pc2:cmMkLst>
            </pc226:cmChg>
            <pc226:cmChg xmlns:pc226="http://schemas.microsoft.com/office/powerpoint/2022/06/main/command" chg="add mod">
              <pc226:chgData name="Cecilia Eklöf" userId="80ca0b6f-7dba-4aae-af54-84e82bb766a6" providerId="ADAL" clId="{FD43851B-D985-42A6-9208-A27629FD5B97}" dt="2024-11-27T15:44:08.948" v="598" actId="6549"/>
              <pc2:cmMkLst xmlns:pc2="http://schemas.microsoft.com/office/powerpoint/2019/9/main/command">
                <pc:docMk/>
                <pc:sldMk cId="2436621416" sldId="2147483527"/>
                <pc2:cmMk id="{3C23EE99-D5A7-4AC8-8C2F-3664BBFC9788}"/>
              </pc2:cmMkLst>
            </pc226:cmChg>
            <pc226:cmChg xmlns:pc226="http://schemas.microsoft.com/office/powerpoint/2022/06/main/command" chg="add mod">
              <pc226:chgData name="Cecilia Eklöf" userId="80ca0b6f-7dba-4aae-af54-84e82bb766a6" providerId="ADAL" clId="{FD43851B-D985-42A6-9208-A27629FD5B97}" dt="2024-11-27T15:44:08.948" v="598" actId="6549"/>
              <pc2:cmMkLst xmlns:pc2="http://schemas.microsoft.com/office/powerpoint/2019/9/main/command">
                <pc:docMk/>
                <pc:sldMk cId="2436621416" sldId="2147483527"/>
                <pc2:cmMk id="{4D1262A2-E39B-4E7D-AC2B-010268925852}"/>
              </pc2:cmMkLst>
            </pc226:cmChg>
          </p:ext>
        </pc:extLst>
      </pc:sldChg>
      <pc:sldChg chg="modSp mod addCm modCm">
        <pc:chgData name="Cecilia Eklöf" userId="80ca0b6f-7dba-4aae-af54-84e82bb766a6" providerId="ADAL" clId="{FD43851B-D985-42A6-9208-A27629FD5B97}" dt="2024-11-28T14:45:44.439" v="644" actId="20577"/>
        <pc:sldMkLst>
          <pc:docMk/>
          <pc:sldMk cId="1853454574" sldId="2147483529"/>
        </pc:sldMkLst>
        <pc:spChg chg="mod">
          <ac:chgData name="Cecilia Eklöf" userId="80ca0b6f-7dba-4aae-af54-84e82bb766a6" providerId="ADAL" clId="{FD43851B-D985-42A6-9208-A27629FD5B97}" dt="2024-11-28T14:45:44.439" v="644" actId="20577"/>
          <ac:spMkLst>
            <pc:docMk/>
            <pc:sldMk cId="1853454574" sldId="2147483529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ecilia Eklöf" userId="80ca0b6f-7dba-4aae-af54-84e82bb766a6" providerId="ADAL" clId="{FD43851B-D985-42A6-9208-A27629FD5B97}" dt="2024-11-27T15:27:05.860" v="595"/>
              <pc2:cmMkLst xmlns:pc2="http://schemas.microsoft.com/office/powerpoint/2019/9/main/command">
                <pc:docMk/>
                <pc:sldMk cId="1853454574" sldId="2147483529"/>
                <pc2:cmMk id="{47961A7C-78BD-4294-8F7B-1FBF1F8F6F11}"/>
              </pc2:cmMkLst>
            </pc226:cmChg>
            <pc226:cmChg xmlns:pc226="http://schemas.microsoft.com/office/powerpoint/2022/06/main/command" chg="add">
              <pc226:chgData name="Cecilia Eklöf" userId="80ca0b6f-7dba-4aae-af54-84e82bb766a6" providerId="ADAL" clId="{FD43851B-D985-42A6-9208-A27629FD5B97}" dt="2024-11-27T15:13:53.871" v="594"/>
              <pc2:cmMkLst xmlns:pc2="http://schemas.microsoft.com/office/powerpoint/2019/9/main/command">
                <pc:docMk/>
                <pc:sldMk cId="1853454574" sldId="2147483529"/>
                <pc2:cmMk id="{CC1B6584-65C6-4DD3-9436-0ACF88322F4C}"/>
              </pc2:cmMkLst>
            </pc226:cmChg>
            <pc226:cmChg xmlns:pc226="http://schemas.microsoft.com/office/powerpoint/2022/06/main/command" chg="add mod">
              <pc226:chgData name="Cecilia Eklöf" userId="80ca0b6f-7dba-4aae-af54-84e82bb766a6" providerId="ADAL" clId="{FD43851B-D985-42A6-9208-A27629FD5B97}" dt="2024-11-28T14:45:44.439" v="644" actId="20577"/>
              <pc2:cmMkLst xmlns:pc2="http://schemas.microsoft.com/office/powerpoint/2019/9/main/command">
                <pc:docMk/>
                <pc:sldMk cId="1853454574" sldId="2147483529"/>
                <pc2:cmMk id="{24554DD7-BC8E-4C14-B169-52BCD7FCE199}"/>
              </pc2:cmMkLst>
            </pc226:cmChg>
          </p:ext>
        </pc:extLst>
      </pc:sldChg>
      <pc:sldChg chg="modSp mod modCm">
        <pc:chgData name="Cecilia Eklöf" userId="80ca0b6f-7dba-4aae-af54-84e82bb766a6" providerId="ADAL" clId="{FD43851B-D985-42A6-9208-A27629FD5B97}" dt="2024-11-28T14:46:42.205" v="726" actId="1035"/>
        <pc:sldMkLst>
          <pc:docMk/>
          <pc:sldMk cId="3985385236" sldId="2147483531"/>
        </pc:sldMkLst>
        <pc:spChg chg="mod">
          <ac:chgData name="Cecilia Eklöf" userId="80ca0b6f-7dba-4aae-af54-84e82bb766a6" providerId="ADAL" clId="{FD43851B-D985-42A6-9208-A27629FD5B97}" dt="2024-11-28T14:46:36.055" v="716" actId="1035"/>
          <ac:spMkLst>
            <pc:docMk/>
            <pc:sldMk cId="3985385236" sldId="2147483531"/>
            <ac:spMk id="10" creationId="{D530E3B7-5A67-48F4-82BF-02882396232E}"/>
          </ac:spMkLst>
        </pc:spChg>
        <pc:spChg chg="mod">
          <ac:chgData name="Cecilia Eklöf" userId="80ca0b6f-7dba-4aae-af54-84e82bb766a6" providerId="ADAL" clId="{FD43851B-D985-42A6-9208-A27629FD5B97}" dt="2024-11-28T14:46:42.205" v="726" actId="1035"/>
          <ac:spMkLst>
            <pc:docMk/>
            <pc:sldMk cId="3985385236" sldId="2147483531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ecilia Eklöf" userId="80ca0b6f-7dba-4aae-af54-84e82bb766a6" providerId="ADAL" clId="{FD43851B-D985-42A6-9208-A27629FD5B97}" dt="2024-11-28T14:46:04.031" v="688" actId="20577"/>
              <pc2:cmMkLst xmlns:pc2="http://schemas.microsoft.com/office/powerpoint/2019/9/main/command">
                <pc:docMk/>
                <pc:sldMk cId="3985385236" sldId="2147483531"/>
                <pc2:cmMk id="{997D9AF4-F673-4097-83DC-3BFCF9034FD7}"/>
              </pc2:cmMkLst>
            </pc226:cmChg>
          </p:ext>
        </pc:extLst>
      </pc:sldChg>
      <pc:sldMasterChg chg="modSp mod modSldLayout">
        <pc:chgData name="Cecilia Eklöf" userId="80ca0b6f-7dba-4aae-af54-84e82bb766a6" providerId="ADAL" clId="{FD43851B-D985-42A6-9208-A27629FD5B97}" dt="2024-11-27T14:54:17.850" v="92"/>
        <pc:sldMasterMkLst>
          <pc:docMk/>
          <pc:sldMasterMk cId="3505316878" sldId="2147484241"/>
        </pc:sldMasterMkLst>
        <pc:spChg chg="mod">
          <ac:chgData name="Cecilia Eklöf" userId="80ca0b6f-7dba-4aae-af54-84e82bb766a6" providerId="ADAL" clId="{FD43851B-D985-42A6-9208-A27629FD5B97}" dt="2024-11-27T14:54:17.818" v="80"/>
          <ac:spMkLst>
            <pc:docMk/>
            <pc:sldMasterMk cId="3505316878" sldId="2147484241"/>
            <ac:spMk id="2" creationId="{53F2F142-9A0F-85FD-F848-1A7CF9E0921B}"/>
          </ac:spMkLst>
        </pc:spChg>
        <pc:sldLayoutChg chg="modSp mod">
          <pc:chgData name="Cecilia Eklöf" userId="80ca0b6f-7dba-4aae-af54-84e82bb766a6" providerId="ADAL" clId="{FD43851B-D985-42A6-9208-A27629FD5B97}" dt="2024-11-27T14:54:17.837" v="83"/>
          <pc:sldLayoutMkLst>
            <pc:docMk/>
            <pc:sldMasterMk cId="3505316878" sldId="2147484241"/>
            <pc:sldLayoutMk cId="541250939" sldId="2147484257"/>
          </pc:sldLayoutMkLst>
          <pc:spChg chg="mod">
            <ac:chgData name="Cecilia Eklöf" userId="80ca0b6f-7dba-4aae-af54-84e82bb766a6" providerId="ADAL" clId="{FD43851B-D985-42A6-9208-A27629FD5B97}" dt="2024-11-27T14:54:17.837" v="83"/>
            <ac:spMkLst>
              <pc:docMk/>
              <pc:sldMasterMk cId="3505316878" sldId="2147484241"/>
              <pc:sldLayoutMk cId="541250939" sldId="2147484257"/>
              <ac:spMk id="5" creationId="{8A859F72-32B2-47EB-8CB5-BCF639CDADF5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41" v="86"/>
          <pc:sldLayoutMkLst>
            <pc:docMk/>
            <pc:sldMasterMk cId="3505316878" sldId="2147484241"/>
            <pc:sldLayoutMk cId="2106830400" sldId="2147484258"/>
          </pc:sldLayoutMkLst>
          <pc:spChg chg="mod">
            <ac:chgData name="Cecilia Eklöf" userId="80ca0b6f-7dba-4aae-af54-84e82bb766a6" providerId="ADAL" clId="{FD43851B-D985-42A6-9208-A27629FD5B97}" dt="2024-11-27T14:54:17.841" v="86"/>
            <ac:spMkLst>
              <pc:docMk/>
              <pc:sldMasterMk cId="3505316878" sldId="2147484241"/>
              <pc:sldLayoutMk cId="2106830400" sldId="2147484258"/>
              <ac:spMk id="5" creationId="{8A859F72-32B2-47EB-8CB5-BCF639CDADF5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50" v="92"/>
          <pc:sldLayoutMkLst>
            <pc:docMk/>
            <pc:sldMasterMk cId="3505316878" sldId="2147484241"/>
            <pc:sldLayoutMk cId="726915329" sldId="2147484260"/>
          </pc:sldLayoutMkLst>
          <pc:spChg chg="mod">
            <ac:chgData name="Cecilia Eklöf" userId="80ca0b6f-7dba-4aae-af54-84e82bb766a6" providerId="ADAL" clId="{FD43851B-D985-42A6-9208-A27629FD5B97}" dt="2024-11-27T14:54:17.850" v="92"/>
            <ac:spMkLst>
              <pc:docMk/>
              <pc:sldMasterMk cId="3505316878" sldId="2147484241"/>
              <pc:sldLayoutMk cId="726915329" sldId="2147484260"/>
              <ac:spMk id="3" creationId="{96F1C14E-8AFD-44E0-EE27-166C9897F0D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46" v="89"/>
          <pc:sldLayoutMkLst>
            <pc:docMk/>
            <pc:sldMasterMk cId="3505316878" sldId="2147484241"/>
            <pc:sldLayoutMk cId="2285270063" sldId="2147484261"/>
          </pc:sldLayoutMkLst>
          <pc:spChg chg="mod">
            <ac:chgData name="Cecilia Eklöf" userId="80ca0b6f-7dba-4aae-af54-84e82bb766a6" providerId="ADAL" clId="{FD43851B-D985-42A6-9208-A27629FD5B97}" dt="2024-11-27T14:54:17.846" v="89"/>
            <ac:spMkLst>
              <pc:docMk/>
              <pc:sldMasterMk cId="3505316878" sldId="2147484241"/>
              <pc:sldLayoutMk cId="2285270063" sldId="2147484261"/>
              <ac:spMk id="2" creationId="{BBC96150-B393-6B0F-DFC9-8B43B7EBDBBE}"/>
            </ac:spMkLst>
          </pc:spChg>
        </pc:sldLayoutChg>
      </pc:sldMasterChg>
      <pc:sldMasterChg chg="modSldLayout">
        <pc:chgData name="Cecilia Eklöf" userId="80ca0b6f-7dba-4aae-af54-84e82bb766a6" providerId="ADAL" clId="{FD43851B-D985-42A6-9208-A27629FD5B97}" dt="2024-11-27T14:54:17.814" v="77"/>
        <pc:sldMasterMkLst>
          <pc:docMk/>
          <pc:sldMasterMk cId="2319893086" sldId="2147484279"/>
        </pc:sldMasterMkLst>
        <pc:sldLayoutChg chg="modSp mod">
          <pc:chgData name="Cecilia Eklöf" userId="80ca0b6f-7dba-4aae-af54-84e82bb766a6" providerId="ADAL" clId="{FD43851B-D985-42A6-9208-A27629FD5B97}" dt="2024-11-27T14:54:17.752" v="38"/>
          <pc:sldLayoutMkLst>
            <pc:docMk/>
            <pc:sldMasterMk cId="2319893086" sldId="2147484279"/>
            <pc:sldLayoutMk cId="2648455331" sldId="2147484280"/>
          </pc:sldLayoutMkLst>
          <pc:spChg chg="mod">
            <ac:chgData name="Cecilia Eklöf" userId="80ca0b6f-7dba-4aae-af54-84e82bb766a6" providerId="ADAL" clId="{FD43851B-D985-42A6-9208-A27629FD5B97}" dt="2024-11-27T14:54:17.752" v="38"/>
            <ac:spMkLst>
              <pc:docMk/>
              <pc:sldMasterMk cId="2319893086" sldId="2147484279"/>
              <pc:sldLayoutMk cId="2648455331" sldId="2147484280"/>
              <ac:spMk id="9" creationId="{72C1EE1F-EF94-4EBA-A010-8BC3D2F38C3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56" v="41"/>
          <pc:sldLayoutMkLst>
            <pc:docMk/>
            <pc:sldMasterMk cId="2319893086" sldId="2147484279"/>
            <pc:sldLayoutMk cId="3214320019" sldId="2147484281"/>
          </pc:sldLayoutMkLst>
          <pc:spChg chg="mod">
            <ac:chgData name="Cecilia Eklöf" userId="80ca0b6f-7dba-4aae-af54-84e82bb766a6" providerId="ADAL" clId="{FD43851B-D985-42A6-9208-A27629FD5B97}" dt="2024-11-27T14:54:17.756" v="41"/>
            <ac:spMkLst>
              <pc:docMk/>
              <pc:sldMasterMk cId="2319893086" sldId="2147484279"/>
              <pc:sldLayoutMk cId="3214320019" sldId="2147484281"/>
              <ac:spMk id="2" creationId="{69F42FFA-3DFB-4DB2-A942-F02200203C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60" v="44"/>
          <pc:sldLayoutMkLst>
            <pc:docMk/>
            <pc:sldMasterMk cId="2319893086" sldId="2147484279"/>
            <pc:sldLayoutMk cId="1889069288" sldId="2147484282"/>
          </pc:sldLayoutMkLst>
          <pc:spChg chg="mod">
            <ac:chgData name="Cecilia Eklöf" userId="80ca0b6f-7dba-4aae-af54-84e82bb766a6" providerId="ADAL" clId="{FD43851B-D985-42A6-9208-A27629FD5B97}" dt="2024-11-27T14:54:17.760" v="44"/>
            <ac:spMkLst>
              <pc:docMk/>
              <pc:sldMasterMk cId="2319893086" sldId="2147484279"/>
              <pc:sldLayoutMk cId="1889069288" sldId="2147484282"/>
              <ac:spMk id="5" creationId="{203FD5EF-20DB-46AB-B412-DF911235371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64" v="47"/>
          <pc:sldLayoutMkLst>
            <pc:docMk/>
            <pc:sldMasterMk cId="2319893086" sldId="2147484279"/>
            <pc:sldLayoutMk cId="1894057489" sldId="2147484283"/>
          </pc:sldLayoutMkLst>
          <pc:spChg chg="mod">
            <ac:chgData name="Cecilia Eklöf" userId="80ca0b6f-7dba-4aae-af54-84e82bb766a6" providerId="ADAL" clId="{FD43851B-D985-42A6-9208-A27629FD5B97}" dt="2024-11-27T14:54:17.764" v="47"/>
            <ac:spMkLst>
              <pc:docMk/>
              <pc:sldMasterMk cId="2319893086" sldId="2147484279"/>
              <pc:sldLayoutMk cId="1894057489" sldId="2147484283"/>
              <ac:spMk id="3" creationId="{C44ECCE6-4D94-443E-8C20-CA233A5C057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69" v="50"/>
          <pc:sldLayoutMkLst>
            <pc:docMk/>
            <pc:sldMasterMk cId="2319893086" sldId="2147484279"/>
            <pc:sldLayoutMk cId="3743338248" sldId="2147484284"/>
          </pc:sldLayoutMkLst>
          <pc:spChg chg="mod">
            <ac:chgData name="Cecilia Eklöf" userId="80ca0b6f-7dba-4aae-af54-84e82bb766a6" providerId="ADAL" clId="{FD43851B-D985-42A6-9208-A27629FD5B97}" dt="2024-11-27T14:54:17.769" v="50"/>
            <ac:spMkLst>
              <pc:docMk/>
              <pc:sldMasterMk cId="2319893086" sldId="2147484279"/>
              <pc:sldLayoutMk cId="3743338248" sldId="2147484284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74" v="53"/>
          <pc:sldLayoutMkLst>
            <pc:docMk/>
            <pc:sldMasterMk cId="2319893086" sldId="2147484279"/>
            <pc:sldLayoutMk cId="1781920483" sldId="2147484285"/>
          </pc:sldLayoutMkLst>
          <pc:spChg chg="mod">
            <ac:chgData name="Cecilia Eklöf" userId="80ca0b6f-7dba-4aae-af54-84e82bb766a6" providerId="ADAL" clId="{FD43851B-D985-42A6-9208-A27629FD5B97}" dt="2024-11-27T14:54:17.774" v="53"/>
            <ac:spMkLst>
              <pc:docMk/>
              <pc:sldMasterMk cId="2319893086" sldId="2147484279"/>
              <pc:sldLayoutMk cId="1781920483" sldId="2147484285"/>
              <ac:spMk id="7" creationId="{DB8BC610-C1B0-4C6A-B5C2-80DA487CE5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78" v="56"/>
          <pc:sldLayoutMkLst>
            <pc:docMk/>
            <pc:sldMasterMk cId="2319893086" sldId="2147484279"/>
            <pc:sldLayoutMk cId="2863510645" sldId="2147484286"/>
          </pc:sldLayoutMkLst>
          <pc:spChg chg="mod">
            <ac:chgData name="Cecilia Eklöf" userId="80ca0b6f-7dba-4aae-af54-84e82bb766a6" providerId="ADAL" clId="{FD43851B-D985-42A6-9208-A27629FD5B97}" dt="2024-11-27T14:54:17.778" v="56"/>
            <ac:spMkLst>
              <pc:docMk/>
              <pc:sldMasterMk cId="2319893086" sldId="2147484279"/>
              <pc:sldLayoutMk cId="2863510645" sldId="2147484286"/>
              <ac:spMk id="8" creationId="{53797230-5A6C-4718-8C90-CB9F2709B3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82" v="59"/>
          <pc:sldLayoutMkLst>
            <pc:docMk/>
            <pc:sldMasterMk cId="2319893086" sldId="2147484279"/>
            <pc:sldLayoutMk cId="3427890664" sldId="2147484287"/>
          </pc:sldLayoutMkLst>
          <pc:spChg chg="mod">
            <ac:chgData name="Cecilia Eklöf" userId="80ca0b6f-7dba-4aae-af54-84e82bb766a6" providerId="ADAL" clId="{FD43851B-D985-42A6-9208-A27629FD5B97}" dt="2024-11-27T14:54:17.782" v="59"/>
            <ac:spMkLst>
              <pc:docMk/>
              <pc:sldMasterMk cId="2319893086" sldId="2147484279"/>
              <pc:sldLayoutMk cId="3427890664" sldId="2147484287"/>
              <ac:spMk id="9" creationId="{2C8570FA-FAA3-4EFA-A4F1-01C285AE39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87" v="62"/>
          <pc:sldLayoutMkLst>
            <pc:docMk/>
            <pc:sldMasterMk cId="2319893086" sldId="2147484279"/>
            <pc:sldLayoutMk cId="604950211" sldId="2147484288"/>
          </pc:sldLayoutMkLst>
          <pc:spChg chg="mod">
            <ac:chgData name="Cecilia Eklöf" userId="80ca0b6f-7dba-4aae-af54-84e82bb766a6" providerId="ADAL" clId="{FD43851B-D985-42A6-9208-A27629FD5B97}" dt="2024-11-27T14:54:17.787" v="62"/>
            <ac:spMkLst>
              <pc:docMk/>
              <pc:sldMasterMk cId="2319893086" sldId="2147484279"/>
              <pc:sldLayoutMk cId="604950211" sldId="2147484288"/>
              <ac:spMk id="11" creationId="{A55C34B4-681E-4FDA-A9BB-6BC31D94C8D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92" v="65"/>
          <pc:sldLayoutMkLst>
            <pc:docMk/>
            <pc:sldMasterMk cId="2319893086" sldId="2147484279"/>
            <pc:sldLayoutMk cId="3795513245" sldId="2147484289"/>
          </pc:sldLayoutMkLst>
          <pc:spChg chg="mod">
            <ac:chgData name="Cecilia Eklöf" userId="80ca0b6f-7dba-4aae-af54-84e82bb766a6" providerId="ADAL" clId="{FD43851B-D985-42A6-9208-A27629FD5B97}" dt="2024-11-27T14:54:17.792" v="65"/>
            <ac:spMkLst>
              <pc:docMk/>
              <pc:sldMasterMk cId="2319893086" sldId="2147484279"/>
              <pc:sldLayoutMk cId="3795513245" sldId="2147484289"/>
              <ac:spMk id="10" creationId="{549048C1-340D-44C4-857B-1B201EC9A7E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97" v="68"/>
          <pc:sldLayoutMkLst>
            <pc:docMk/>
            <pc:sldMasterMk cId="2319893086" sldId="2147484279"/>
            <pc:sldLayoutMk cId="3617675785" sldId="2147484290"/>
          </pc:sldLayoutMkLst>
          <pc:spChg chg="mod">
            <ac:chgData name="Cecilia Eklöf" userId="80ca0b6f-7dba-4aae-af54-84e82bb766a6" providerId="ADAL" clId="{FD43851B-D985-42A6-9208-A27629FD5B97}" dt="2024-11-27T14:54:17.797" v="68"/>
            <ac:spMkLst>
              <pc:docMk/>
              <pc:sldMasterMk cId="2319893086" sldId="2147484279"/>
              <pc:sldLayoutMk cId="3617675785" sldId="2147484290"/>
              <ac:spMk id="14" creationId="{089CBEB5-348B-49F3-8F8B-FDEE08950E3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10" v="74"/>
          <pc:sldLayoutMkLst>
            <pc:docMk/>
            <pc:sldMasterMk cId="2319893086" sldId="2147484279"/>
            <pc:sldLayoutMk cId="2051805063" sldId="2147484293"/>
          </pc:sldLayoutMkLst>
          <pc:spChg chg="mod">
            <ac:chgData name="Cecilia Eklöf" userId="80ca0b6f-7dba-4aae-af54-84e82bb766a6" providerId="ADAL" clId="{FD43851B-D985-42A6-9208-A27629FD5B97}" dt="2024-11-27T14:54:17.810" v="74"/>
            <ac:spMkLst>
              <pc:docMk/>
              <pc:sldMasterMk cId="2319893086" sldId="2147484279"/>
              <pc:sldLayoutMk cId="2051805063" sldId="2147484293"/>
              <ac:spMk id="9" creationId="{72C1EE1F-EF94-4EBA-A010-8BC3D2F38C3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681" v="2"/>
          <pc:sldLayoutMkLst>
            <pc:docMk/>
            <pc:sldMasterMk cId="2319893086" sldId="2147484279"/>
            <pc:sldLayoutMk cId="111121753" sldId="2147484848"/>
          </pc:sldLayoutMkLst>
          <pc:spChg chg="mod">
            <ac:chgData name="Cecilia Eklöf" userId="80ca0b6f-7dba-4aae-af54-84e82bb766a6" providerId="ADAL" clId="{FD43851B-D985-42A6-9208-A27629FD5B97}" dt="2024-11-27T14:54:17.681" v="2"/>
            <ac:spMkLst>
              <pc:docMk/>
              <pc:sldMasterMk cId="2319893086" sldId="2147484279"/>
              <pc:sldLayoutMk cId="111121753" sldId="2147484848"/>
              <ac:spMk id="9" creationId="{72C1EE1F-EF94-4EBA-A010-8BC3D2F38C3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690" v="5"/>
          <pc:sldLayoutMkLst>
            <pc:docMk/>
            <pc:sldMasterMk cId="2319893086" sldId="2147484279"/>
            <pc:sldLayoutMk cId="298355595" sldId="2147484849"/>
          </pc:sldLayoutMkLst>
          <pc:spChg chg="mod">
            <ac:chgData name="Cecilia Eklöf" userId="80ca0b6f-7dba-4aae-af54-84e82bb766a6" providerId="ADAL" clId="{FD43851B-D985-42A6-9208-A27629FD5B97}" dt="2024-11-27T14:54:17.690" v="5"/>
            <ac:spMkLst>
              <pc:docMk/>
              <pc:sldMasterMk cId="2319893086" sldId="2147484279"/>
              <pc:sldLayoutMk cId="298355595" sldId="2147484849"/>
              <ac:spMk id="2" creationId="{69F42FFA-3DFB-4DB2-A942-F02200203C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697" v="8"/>
          <pc:sldLayoutMkLst>
            <pc:docMk/>
            <pc:sldMasterMk cId="2319893086" sldId="2147484279"/>
            <pc:sldLayoutMk cId="315700269" sldId="2147484850"/>
          </pc:sldLayoutMkLst>
          <pc:spChg chg="mod">
            <ac:chgData name="Cecilia Eklöf" userId="80ca0b6f-7dba-4aae-af54-84e82bb766a6" providerId="ADAL" clId="{FD43851B-D985-42A6-9208-A27629FD5B97}" dt="2024-11-27T14:54:17.697" v="8"/>
            <ac:spMkLst>
              <pc:docMk/>
              <pc:sldMasterMk cId="2319893086" sldId="2147484279"/>
              <pc:sldLayoutMk cId="315700269" sldId="2147484850"/>
              <ac:spMk id="5" creationId="{203FD5EF-20DB-46AB-B412-DF911235371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03" v="11"/>
          <pc:sldLayoutMkLst>
            <pc:docMk/>
            <pc:sldMasterMk cId="2319893086" sldId="2147484279"/>
            <pc:sldLayoutMk cId="1990620010" sldId="2147484851"/>
          </pc:sldLayoutMkLst>
          <pc:spChg chg="mod">
            <ac:chgData name="Cecilia Eklöf" userId="80ca0b6f-7dba-4aae-af54-84e82bb766a6" providerId="ADAL" clId="{FD43851B-D985-42A6-9208-A27629FD5B97}" dt="2024-11-27T14:54:17.703" v="11"/>
            <ac:spMkLst>
              <pc:docMk/>
              <pc:sldMasterMk cId="2319893086" sldId="2147484279"/>
              <pc:sldLayoutMk cId="1990620010" sldId="2147484851"/>
              <ac:spMk id="3" creationId="{C44ECCE6-4D94-443E-8C20-CA233A5C057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08" v="14"/>
          <pc:sldLayoutMkLst>
            <pc:docMk/>
            <pc:sldMasterMk cId="2319893086" sldId="2147484279"/>
            <pc:sldLayoutMk cId="729147853" sldId="2147484852"/>
          </pc:sldLayoutMkLst>
          <pc:spChg chg="mod">
            <ac:chgData name="Cecilia Eklöf" userId="80ca0b6f-7dba-4aae-af54-84e82bb766a6" providerId="ADAL" clId="{FD43851B-D985-42A6-9208-A27629FD5B97}" dt="2024-11-27T14:54:17.708" v="14"/>
            <ac:spMkLst>
              <pc:docMk/>
              <pc:sldMasterMk cId="2319893086" sldId="2147484279"/>
              <pc:sldLayoutMk cId="729147853" sldId="2147484852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14" v="17"/>
          <pc:sldLayoutMkLst>
            <pc:docMk/>
            <pc:sldMasterMk cId="2319893086" sldId="2147484279"/>
            <pc:sldLayoutMk cId="3643213675" sldId="2147484853"/>
          </pc:sldLayoutMkLst>
          <pc:spChg chg="mod">
            <ac:chgData name="Cecilia Eklöf" userId="80ca0b6f-7dba-4aae-af54-84e82bb766a6" providerId="ADAL" clId="{FD43851B-D985-42A6-9208-A27629FD5B97}" dt="2024-11-27T14:54:17.714" v="17"/>
            <ac:spMkLst>
              <pc:docMk/>
              <pc:sldMasterMk cId="2319893086" sldId="2147484279"/>
              <pc:sldLayoutMk cId="3643213675" sldId="2147484853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18" v="20"/>
          <pc:sldLayoutMkLst>
            <pc:docMk/>
            <pc:sldMasterMk cId="2319893086" sldId="2147484279"/>
            <pc:sldLayoutMk cId="1197167218" sldId="2147484854"/>
          </pc:sldLayoutMkLst>
          <pc:spChg chg="mod">
            <ac:chgData name="Cecilia Eklöf" userId="80ca0b6f-7dba-4aae-af54-84e82bb766a6" providerId="ADAL" clId="{FD43851B-D985-42A6-9208-A27629FD5B97}" dt="2024-11-27T14:54:17.718" v="20"/>
            <ac:spMkLst>
              <pc:docMk/>
              <pc:sldMasterMk cId="2319893086" sldId="2147484279"/>
              <pc:sldLayoutMk cId="1197167218" sldId="2147484854"/>
              <ac:spMk id="7" creationId="{DB8BC610-C1B0-4C6A-B5C2-80DA487CE5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24" v="23"/>
          <pc:sldLayoutMkLst>
            <pc:docMk/>
            <pc:sldMasterMk cId="2319893086" sldId="2147484279"/>
            <pc:sldLayoutMk cId="2658607300" sldId="2147484855"/>
          </pc:sldLayoutMkLst>
          <pc:spChg chg="mod">
            <ac:chgData name="Cecilia Eklöf" userId="80ca0b6f-7dba-4aae-af54-84e82bb766a6" providerId="ADAL" clId="{FD43851B-D985-42A6-9208-A27629FD5B97}" dt="2024-11-27T14:54:17.724" v="23"/>
            <ac:spMkLst>
              <pc:docMk/>
              <pc:sldMasterMk cId="2319893086" sldId="2147484279"/>
              <pc:sldLayoutMk cId="2658607300" sldId="2147484855"/>
              <ac:spMk id="8" creationId="{53797230-5A6C-4718-8C90-CB9F2709B3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29" v="26"/>
          <pc:sldLayoutMkLst>
            <pc:docMk/>
            <pc:sldMasterMk cId="2319893086" sldId="2147484279"/>
            <pc:sldLayoutMk cId="359431426" sldId="2147484856"/>
          </pc:sldLayoutMkLst>
          <pc:spChg chg="mod">
            <ac:chgData name="Cecilia Eklöf" userId="80ca0b6f-7dba-4aae-af54-84e82bb766a6" providerId="ADAL" clId="{FD43851B-D985-42A6-9208-A27629FD5B97}" dt="2024-11-27T14:54:17.729" v="26"/>
            <ac:spMkLst>
              <pc:docMk/>
              <pc:sldMasterMk cId="2319893086" sldId="2147484279"/>
              <pc:sldLayoutMk cId="359431426" sldId="2147484856"/>
              <ac:spMk id="9" creationId="{2C8570FA-FAA3-4EFA-A4F1-01C285AE39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35" v="29"/>
          <pc:sldLayoutMkLst>
            <pc:docMk/>
            <pc:sldMasterMk cId="2319893086" sldId="2147484279"/>
            <pc:sldLayoutMk cId="1816233574" sldId="2147484857"/>
          </pc:sldLayoutMkLst>
          <pc:spChg chg="mod">
            <ac:chgData name="Cecilia Eklöf" userId="80ca0b6f-7dba-4aae-af54-84e82bb766a6" providerId="ADAL" clId="{FD43851B-D985-42A6-9208-A27629FD5B97}" dt="2024-11-27T14:54:17.735" v="29"/>
            <ac:spMkLst>
              <pc:docMk/>
              <pc:sldMasterMk cId="2319893086" sldId="2147484279"/>
              <pc:sldLayoutMk cId="1816233574" sldId="2147484857"/>
              <ac:spMk id="11" creationId="{A55C34B4-681E-4FDA-A9BB-6BC31D94C8D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41" v="32"/>
          <pc:sldLayoutMkLst>
            <pc:docMk/>
            <pc:sldMasterMk cId="2319893086" sldId="2147484279"/>
            <pc:sldLayoutMk cId="3375079067" sldId="2147484858"/>
          </pc:sldLayoutMkLst>
          <pc:spChg chg="mod">
            <ac:chgData name="Cecilia Eklöf" userId="80ca0b6f-7dba-4aae-af54-84e82bb766a6" providerId="ADAL" clId="{FD43851B-D985-42A6-9208-A27629FD5B97}" dt="2024-11-27T14:54:17.741" v="32"/>
            <ac:spMkLst>
              <pc:docMk/>
              <pc:sldMasterMk cId="2319893086" sldId="2147484279"/>
              <pc:sldLayoutMk cId="3375079067" sldId="2147484858"/>
              <ac:spMk id="10" creationId="{549048C1-340D-44C4-857B-1B201EC9A7E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746" v="35"/>
          <pc:sldLayoutMkLst>
            <pc:docMk/>
            <pc:sldMasterMk cId="2319893086" sldId="2147484279"/>
            <pc:sldLayoutMk cId="2358004666" sldId="2147484859"/>
          </pc:sldLayoutMkLst>
          <pc:spChg chg="mod">
            <ac:chgData name="Cecilia Eklöf" userId="80ca0b6f-7dba-4aae-af54-84e82bb766a6" providerId="ADAL" clId="{FD43851B-D985-42A6-9208-A27629FD5B97}" dt="2024-11-27T14:54:17.746" v="35"/>
            <ac:spMkLst>
              <pc:docMk/>
              <pc:sldMasterMk cId="2319893086" sldId="2147484279"/>
              <pc:sldLayoutMk cId="2358004666" sldId="2147484859"/>
              <ac:spMk id="14" creationId="{089CBEB5-348B-49F3-8F8B-FDEE08950E3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04" v="71"/>
          <pc:sldLayoutMkLst>
            <pc:docMk/>
            <pc:sldMasterMk cId="2319893086" sldId="2147484279"/>
            <pc:sldLayoutMk cId="2216108411" sldId="2147484860"/>
          </pc:sldLayoutMkLst>
          <pc:spChg chg="mod">
            <ac:chgData name="Cecilia Eklöf" userId="80ca0b6f-7dba-4aae-af54-84e82bb766a6" providerId="ADAL" clId="{FD43851B-D985-42A6-9208-A27629FD5B97}" dt="2024-11-27T14:54:17.804" v="71"/>
            <ac:spMkLst>
              <pc:docMk/>
              <pc:sldMasterMk cId="2319893086" sldId="2147484279"/>
              <pc:sldLayoutMk cId="2216108411" sldId="2147484860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14" v="77"/>
          <pc:sldLayoutMkLst>
            <pc:docMk/>
            <pc:sldMasterMk cId="2319893086" sldId="2147484279"/>
            <pc:sldLayoutMk cId="855552406" sldId="2147485029"/>
          </pc:sldLayoutMkLst>
          <pc:spChg chg="mod">
            <ac:chgData name="Cecilia Eklöf" userId="80ca0b6f-7dba-4aae-af54-84e82bb766a6" providerId="ADAL" clId="{FD43851B-D985-42A6-9208-A27629FD5B97}" dt="2024-11-27T14:54:17.814" v="77"/>
            <ac:spMkLst>
              <pc:docMk/>
              <pc:sldMasterMk cId="2319893086" sldId="2147484279"/>
              <pc:sldLayoutMk cId="855552406" sldId="2147485029"/>
              <ac:spMk id="7" creationId="{EF2C589A-70A9-4C1E-92FD-76B1E60A1A29}"/>
            </ac:spMkLst>
          </pc:spChg>
        </pc:sldLayoutChg>
      </pc:sldMasterChg>
      <pc:sldMasterChg chg="modSldLayout">
        <pc:chgData name="Cecilia Eklöf" userId="80ca0b6f-7dba-4aae-af54-84e82bb766a6" providerId="ADAL" clId="{FD43851B-D985-42A6-9208-A27629FD5B97}" dt="2024-11-27T14:54:18.907" v="584"/>
        <pc:sldMasterMkLst>
          <pc:docMk/>
          <pc:sldMasterMk cId="2720993670" sldId="2147484861"/>
        </pc:sldMasterMkLst>
        <pc:sldLayoutChg chg="modSp mod">
          <pc:chgData name="Cecilia Eklöf" userId="80ca0b6f-7dba-4aae-af54-84e82bb766a6" providerId="ADAL" clId="{FD43851B-D985-42A6-9208-A27629FD5B97}" dt="2024-11-27T14:54:17.872" v="95"/>
          <pc:sldLayoutMkLst>
            <pc:docMk/>
            <pc:sldMasterMk cId="2720993670" sldId="2147484861"/>
            <pc:sldLayoutMk cId="3534314322" sldId="2147484862"/>
          </pc:sldLayoutMkLst>
          <pc:spChg chg="mod">
            <ac:chgData name="Cecilia Eklöf" userId="80ca0b6f-7dba-4aae-af54-84e82bb766a6" providerId="ADAL" clId="{FD43851B-D985-42A6-9208-A27629FD5B97}" dt="2024-11-27T14:54:17.872" v="95"/>
            <ac:spMkLst>
              <pc:docMk/>
              <pc:sldMasterMk cId="2720993670" sldId="2147484861"/>
              <pc:sldLayoutMk cId="3534314322" sldId="2147484862"/>
              <ac:spMk id="9" creationId="{72C1EE1F-EF94-4EBA-A010-8BC3D2F38C3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79" v="98"/>
          <pc:sldLayoutMkLst>
            <pc:docMk/>
            <pc:sldMasterMk cId="2720993670" sldId="2147484861"/>
            <pc:sldLayoutMk cId="3646558189" sldId="2147484863"/>
          </pc:sldLayoutMkLst>
          <pc:spChg chg="mod">
            <ac:chgData name="Cecilia Eklöf" userId="80ca0b6f-7dba-4aae-af54-84e82bb766a6" providerId="ADAL" clId="{FD43851B-D985-42A6-9208-A27629FD5B97}" dt="2024-11-27T14:54:17.879" v="98"/>
            <ac:spMkLst>
              <pc:docMk/>
              <pc:sldMasterMk cId="2720993670" sldId="2147484861"/>
              <pc:sldLayoutMk cId="3646558189" sldId="2147484863"/>
              <ac:spMk id="14" creationId="{89DFBA61-B916-44BD-A1D9-F41D32B7BCB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84" v="101"/>
          <pc:sldLayoutMkLst>
            <pc:docMk/>
            <pc:sldMasterMk cId="2720993670" sldId="2147484861"/>
            <pc:sldLayoutMk cId="3241040315" sldId="2147484864"/>
          </pc:sldLayoutMkLst>
          <pc:spChg chg="mod">
            <ac:chgData name="Cecilia Eklöf" userId="80ca0b6f-7dba-4aae-af54-84e82bb766a6" providerId="ADAL" clId="{FD43851B-D985-42A6-9208-A27629FD5B97}" dt="2024-11-27T14:54:17.884" v="101"/>
            <ac:spMkLst>
              <pc:docMk/>
              <pc:sldMasterMk cId="2720993670" sldId="2147484861"/>
              <pc:sldLayoutMk cId="3241040315" sldId="2147484864"/>
              <ac:spMk id="7" creationId="{3AD885ED-EA58-419A-BC0B-F06CF965942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89" v="104"/>
          <pc:sldLayoutMkLst>
            <pc:docMk/>
            <pc:sldMasterMk cId="2720993670" sldId="2147484861"/>
            <pc:sldLayoutMk cId="1349258445" sldId="2147484865"/>
          </pc:sldLayoutMkLst>
          <pc:spChg chg="mod">
            <ac:chgData name="Cecilia Eklöf" userId="80ca0b6f-7dba-4aae-af54-84e82bb766a6" providerId="ADAL" clId="{FD43851B-D985-42A6-9208-A27629FD5B97}" dt="2024-11-27T14:54:17.889" v="104"/>
            <ac:spMkLst>
              <pc:docMk/>
              <pc:sldMasterMk cId="2720993670" sldId="2147484861"/>
              <pc:sldLayoutMk cId="1349258445" sldId="2147484865"/>
              <ac:spMk id="8" creationId="{866A1512-27D5-4CA8-94C5-10E56C30705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93" v="107"/>
          <pc:sldLayoutMkLst>
            <pc:docMk/>
            <pc:sldMasterMk cId="2720993670" sldId="2147484861"/>
            <pc:sldLayoutMk cId="3497510568" sldId="2147484866"/>
          </pc:sldLayoutMkLst>
          <pc:spChg chg="mod">
            <ac:chgData name="Cecilia Eklöf" userId="80ca0b6f-7dba-4aae-af54-84e82bb766a6" providerId="ADAL" clId="{FD43851B-D985-42A6-9208-A27629FD5B97}" dt="2024-11-27T14:54:17.893" v="107"/>
            <ac:spMkLst>
              <pc:docMk/>
              <pc:sldMasterMk cId="2720993670" sldId="2147484861"/>
              <pc:sldLayoutMk cId="3497510568" sldId="2147484866"/>
              <ac:spMk id="7" creationId="{F4D3A834-11EE-4BDF-A704-0BF0873EFBA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897" v="110"/>
          <pc:sldLayoutMkLst>
            <pc:docMk/>
            <pc:sldMasterMk cId="2720993670" sldId="2147484861"/>
            <pc:sldLayoutMk cId="3232635997" sldId="2147484867"/>
          </pc:sldLayoutMkLst>
          <pc:spChg chg="mod">
            <ac:chgData name="Cecilia Eklöf" userId="80ca0b6f-7dba-4aae-af54-84e82bb766a6" providerId="ADAL" clId="{FD43851B-D985-42A6-9208-A27629FD5B97}" dt="2024-11-27T14:54:17.897" v="110"/>
            <ac:spMkLst>
              <pc:docMk/>
              <pc:sldMasterMk cId="2720993670" sldId="2147484861"/>
              <pc:sldLayoutMk cId="3232635997" sldId="2147484867"/>
              <ac:spMk id="7" creationId="{A51D0608-0A57-43BF-AD18-8DFD8B5D249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01" v="113"/>
          <pc:sldLayoutMkLst>
            <pc:docMk/>
            <pc:sldMasterMk cId="2720993670" sldId="2147484861"/>
            <pc:sldLayoutMk cId="1392497483" sldId="2147484868"/>
          </pc:sldLayoutMkLst>
          <pc:spChg chg="mod">
            <ac:chgData name="Cecilia Eklöf" userId="80ca0b6f-7dba-4aae-af54-84e82bb766a6" providerId="ADAL" clId="{FD43851B-D985-42A6-9208-A27629FD5B97}" dt="2024-11-27T14:54:17.901" v="113"/>
            <ac:spMkLst>
              <pc:docMk/>
              <pc:sldMasterMk cId="2720993670" sldId="2147484861"/>
              <pc:sldLayoutMk cId="1392497483" sldId="2147484868"/>
              <ac:spMk id="7" creationId="{89A384A6-2ED7-4C73-9166-564C827C9CC4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06" v="116"/>
          <pc:sldLayoutMkLst>
            <pc:docMk/>
            <pc:sldMasterMk cId="2720993670" sldId="2147484861"/>
            <pc:sldLayoutMk cId="3764314916" sldId="2147484869"/>
          </pc:sldLayoutMkLst>
          <pc:spChg chg="mod">
            <ac:chgData name="Cecilia Eklöf" userId="80ca0b6f-7dba-4aae-af54-84e82bb766a6" providerId="ADAL" clId="{FD43851B-D985-42A6-9208-A27629FD5B97}" dt="2024-11-27T14:54:17.906" v="116"/>
            <ac:spMkLst>
              <pc:docMk/>
              <pc:sldMasterMk cId="2720993670" sldId="2147484861"/>
              <pc:sldLayoutMk cId="3764314916" sldId="2147484869"/>
              <ac:spMk id="7" creationId="{88BB9017-2EBC-4916-882A-FAB5684DE9C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12" v="119"/>
          <pc:sldLayoutMkLst>
            <pc:docMk/>
            <pc:sldMasterMk cId="2720993670" sldId="2147484861"/>
            <pc:sldLayoutMk cId="574377269" sldId="2147484870"/>
          </pc:sldLayoutMkLst>
          <pc:spChg chg="mod">
            <ac:chgData name="Cecilia Eklöf" userId="80ca0b6f-7dba-4aae-af54-84e82bb766a6" providerId="ADAL" clId="{FD43851B-D985-42A6-9208-A27629FD5B97}" dt="2024-11-27T14:54:17.912" v="119"/>
            <ac:spMkLst>
              <pc:docMk/>
              <pc:sldMasterMk cId="2720993670" sldId="2147484861"/>
              <pc:sldLayoutMk cId="574377269" sldId="2147484870"/>
              <ac:spMk id="7" creationId="{515DEFEB-D8FB-411D-89D1-C457BD4FE531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16" v="122"/>
          <pc:sldLayoutMkLst>
            <pc:docMk/>
            <pc:sldMasterMk cId="2720993670" sldId="2147484861"/>
            <pc:sldLayoutMk cId="4101316855" sldId="2147484871"/>
          </pc:sldLayoutMkLst>
          <pc:spChg chg="mod">
            <ac:chgData name="Cecilia Eklöf" userId="80ca0b6f-7dba-4aae-af54-84e82bb766a6" providerId="ADAL" clId="{FD43851B-D985-42A6-9208-A27629FD5B97}" dt="2024-11-27T14:54:17.916" v="122"/>
            <ac:spMkLst>
              <pc:docMk/>
              <pc:sldMasterMk cId="2720993670" sldId="2147484861"/>
              <pc:sldLayoutMk cId="4101316855" sldId="2147484871"/>
              <ac:spMk id="7" creationId="{E08DADFB-44CC-4810-9193-0C9F586CE66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20" v="125"/>
          <pc:sldLayoutMkLst>
            <pc:docMk/>
            <pc:sldMasterMk cId="2720993670" sldId="2147484861"/>
            <pc:sldLayoutMk cId="224938135" sldId="2147484872"/>
          </pc:sldLayoutMkLst>
          <pc:spChg chg="mod">
            <ac:chgData name="Cecilia Eklöf" userId="80ca0b6f-7dba-4aae-af54-84e82bb766a6" providerId="ADAL" clId="{FD43851B-D985-42A6-9208-A27629FD5B97}" dt="2024-11-27T14:54:17.920" v="125"/>
            <ac:spMkLst>
              <pc:docMk/>
              <pc:sldMasterMk cId="2720993670" sldId="2147484861"/>
              <pc:sldLayoutMk cId="224938135" sldId="2147484872"/>
              <ac:spMk id="4" creationId="{7AB1CD1C-AD0D-4C0E-8012-BDF9F1E4C38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24" v="128"/>
          <pc:sldLayoutMkLst>
            <pc:docMk/>
            <pc:sldMasterMk cId="2720993670" sldId="2147484861"/>
            <pc:sldLayoutMk cId="2059306228" sldId="2147484873"/>
          </pc:sldLayoutMkLst>
          <pc:spChg chg="mod">
            <ac:chgData name="Cecilia Eklöf" userId="80ca0b6f-7dba-4aae-af54-84e82bb766a6" providerId="ADAL" clId="{FD43851B-D985-42A6-9208-A27629FD5B97}" dt="2024-11-27T14:54:17.924" v="128"/>
            <ac:spMkLst>
              <pc:docMk/>
              <pc:sldMasterMk cId="2720993670" sldId="2147484861"/>
              <pc:sldLayoutMk cId="2059306228" sldId="2147484873"/>
              <ac:spMk id="3" creationId="{76D5DBE1-F5A0-4F54-BCB1-8A427840805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28" v="131"/>
          <pc:sldLayoutMkLst>
            <pc:docMk/>
            <pc:sldMasterMk cId="2720993670" sldId="2147484861"/>
            <pc:sldLayoutMk cId="1943645157" sldId="2147484874"/>
          </pc:sldLayoutMkLst>
          <pc:spChg chg="mod">
            <ac:chgData name="Cecilia Eklöf" userId="80ca0b6f-7dba-4aae-af54-84e82bb766a6" providerId="ADAL" clId="{FD43851B-D985-42A6-9208-A27629FD5B97}" dt="2024-11-27T14:54:17.928" v="131"/>
            <ac:spMkLst>
              <pc:docMk/>
              <pc:sldMasterMk cId="2720993670" sldId="2147484861"/>
              <pc:sldLayoutMk cId="1943645157" sldId="2147484874"/>
              <ac:spMk id="2" creationId="{69F42FFA-3DFB-4DB2-A942-F02200203C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32" v="134"/>
          <pc:sldLayoutMkLst>
            <pc:docMk/>
            <pc:sldMasterMk cId="2720993670" sldId="2147484861"/>
            <pc:sldLayoutMk cId="1680363465" sldId="2147484875"/>
          </pc:sldLayoutMkLst>
          <pc:spChg chg="mod">
            <ac:chgData name="Cecilia Eklöf" userId="80ca0b6f-7dba-4aae-af54-84e82bb766a6" providerId="ADAL" clId="{FD43851B-D985-42A6-9208-A27629FD5B97}" dt="2024-11-27T14:54:17.932" v="134"/>
            <ac:spMkLst>
              <pc:docMk/>
              <pc:sldMasterMk cId="2720993670" sldId="2147484861"/>
              <pc:sldLayoutMk cId="1680363465" sldId="2147484875"/>
              <ac:spMk id="3" creationId="{C44ECCE6-4D94-443E-8C20-CA233A5C057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37" v="137"/>
          <pc:sldLayoutMkLst>
            <pc:docMk/>
            <pc:sldMasterMk cId="2720993670" sldId="2147484861"/>
            <pc:sldLayoutMk cId="1400050135" sldId="2147484876"/>
          </pc:sldLayoutMkLst>
          <pc:spChg chg="mod">
            <ac:chgData name="Cecilia Eklöf" userId="80ca0b6f-7dba-4aae-af54-84e82bb766a6" providerId="ADAL" clId="{FD43851B-D985-42A6-9208-A27629FD5B97}" dt="2024-11-27T14:54:17.937" v="137"/>
            <ac:spMkLst>
              <pc:docMk/>
              <pc:sldMasterMk cId="2720993670" sldId="2147484861"/>
              <pc:sldLayoutMk cId="1400050135" sldId="2147484876"/>
              <ac:spMk id="5" creationId="{56BFCB29-C939-4442-981C-DE6A97866D1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41" v="140"/>
          <pc:sldLayoutMkLst>
            <pc:docMk/>
            <pc:sldMasterMk cId="2720993670" sldId="2147484861"/>
            <pc:sldLayoutMk cId="407775874" sldId="2147484877"/>
          </pc:sldLayoutMkLst>
          <pc:spChg chg="mod">
            <ac:chgData name="Cecilia Eklöf" userId="80ca0b6f-7dba-4aae-af54-84e82bb766a6" providerId="ADAL" clId="{FD43851B-D985-42A6-9208-A27629FD5B97}" dt="2024-11-27T14:54:17.941" v="140"/>
            <ac:spMkLst>
              <pc:docMk/>
              <pc:sldMasterMk cId="2720993670" sldId="2147484861"/>
              <pc:sldLayoutMk cId="407775874" sldId="2147484877"/>
              <ac:spMk id="5" creationId="{D4262351-4A54-4EAA-990E-D909E1CAD758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47" v="143"/>
          <pc:sldLayoutMkLst>
            <pc:docMk/>
            <pc:sldMasterMk cId="2720993670" sldId="2147484861"/>
            <pc:sldLayoutMk cId="2516981383" sldId="2147484878"/>
          </pc:sldLayoutMkLst>
          <pc:spChg chg="mod">
            <ac:chgData name="Cecilia Eklöf" userId="80ca0b6f-7dba-4aae-af54-84e82bb766a6" providerId="ADAL" clId="{FD43851B-D985-42A6-9208-A27629FD5B97}" dt="2024-11-27T14:54:17.947" v="143"/>
            <ac:spMkLst>
              <pc:docMk/>
              <pc:sldMasterMk cId="2720993670" sldId="2147484861"/>
              <pc:sldLayoutMk cId="2516981383" sldId="2147484878"/>
              <ac:spMk id="5" creationId="{128B6DA1-0170-4C5B-ABCB-83F1E4B0ECB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53" v="146"/>
          <pc:sldLayoutMkLst>
            <pc:docMk/>
            <pc:sldMasterMk cId="2720993670" sldId="2147484861"/>
            <pc:sldLayoutMk cId="3869850466" sldId="2147484879"/>
          </pc:sldLayoutMkLst>
          <pc:spChg chg="mod">
            <ac:chgData name="Cecilia Eklöf" userId="80ca0b6f-7dba-4aae-af54-84e82bb766a6" providerId="ADAL" clId="{FD43851B-D985-42A6-9208-A27629FD5B97}" dt="2024-11-27T14:54:17.953" v="146"/>
            <ac:spMkLst>
              <pc:docMk/>
              <pc:sldMasterMk cId="2720993670" sldId="2147484861"/>
              <pc:sldLayoutMk cId="3869850466" sldId="2147484879"/>
              <ac:spMk id="5" creationId="{8F93BC53-EE81-4467-94F1-401BB663131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57" v="149"/>
          <pc:sldLayoutMkLst>
            <pc:docMk/>
            <pc:sldMasterMk cId="2720993670" sldId="2147484861"/>
            <pc:sldLayoutMk cId="334878632" sldId="2147484880"/>
          </pc:sldLayoutMkLst>
          <pc:spChg chg="mod">
            <ac:chgData name="Cecilia Eklöf" userId="80ca0b6f-7dba-4aae-af54-84e82bb766a6" providerId="ADAL" clId="{FD43851B-D985-42A6-9208-A27629FD5B97}" dt="2024-11-27T14:54:17.957" v="149"/>
            <ac:spMkLst>
              <pc:docMk/>
              <pc:sldMasterMk cId="2720993670" sldId="2147484861"/>
              <pc:sldLayoutMk cId="334878632" sldId="2147484880"/>
              <ac:spMk id="5" creationId="{064BC3BB-EB1F-4C03-845A-197D7CB3D7F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62" v="152"/>
          <pc:sldLayoutMkLst>
            <pc:docMk/>
            <pc:sldMasterMk cId="2720993670" sldId="2147484861"/>
            <pc:sldLayoutMk cId="2714169642" sldId="2147484881"/>
          </pc:sldLayoutMkLst>
          <pc:spChg chg="mod">
            <ac:chgData name="Cecilia Eklöf" userId="80ca0b6f-7dba-4aae-af54-84e82bb766a6" providerId="ADAL" clId="{FD43851B-D985-42A6-9208-A27629FD5B97}" dt="2024-11-27T14:54:17.962" v="152"/>
            <ac:spMkLst>
              <pc:docMk/>
              <pc:sldMasterMk cId="2720993670" sldId="2147484861"/>
              <pc:sldLayoutMk cId="2714169642" sldId="2147484881"/>
              <ac:spMk id="5" creationId="{EE432ACF-022C-4E4D-A91E-50BCA41421CC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67" v="155"/>
          <pc:sldLayoutMkLst>
            <pc:docMk/>
            <pc:sldMasterMk cId="2720993670" sldId="2147484861"/>
            <pc:sldLayoutMk cId="3652388765" sldId="2147484882"/>
          </pc:sldLayoutMkLst>
          <pc:spChg chg="mod">
            <ac:chgData name="Cecilia Eklöf" userId="80ca0b6f-7dba-4aae-af54-84e82bb766a6" providerId="ADAL" clId="{FD43851B-D985-42A6-9208-A27629FD5B97}" dt="2024-11-27T14:54:17.967" v="155"/>
            <ac:spMkLst>
              <pc:docMk/>
              <pc:sldMasterMk cId="2720993670" sldId="2147484861"/>
              <pc:sldLayoutMk cId="3652388765" sldId="2147484882"/>
              <ac:spMk id="5" creationId="{8A859F72-32B2-47EB-8CB5-BCF639CDADF5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72" v="158"/>
          <pc:sldLayoutMkLst>
            <pc:docMk/>
            <pc:sldMasterMk cId="2720993670" sldId="2147484861"/>
            <pc:sldLayoutMk cId="2478906856" sldId="2147484883"/>
          </pc:sldLayoutMkLst>
          <pc:spChg chg="mod">
            <ac:chgData name="Cecilia Eklöf" userId="80ca0b6f-7dba-4aae-af54-84e82bb766a6" providerId="ADAL" clId="{FD43851B-D985-42A6-9208-A27629FD5B97}" dt="2024-11-27T14:54:17.972" v="158"/>
            <ac:spMkLst>
              <pc:docMk/>
              <pc:sldMasterMk cId="2720993670" sldId="2147484861"/>
              <pc:sldLayoutMk cId="2478906856" sldId="2147484883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77" v="161"/>
          <pc:sldLayoutMkLst>
            <pc:docMk/>
            <pc:sldMasterMk cId="2720993670" sldId="2147484861"/>
            <pc:sldLayoutMk cId="382089992" sldId="2147484884"/>
          </pc:sldLayoutMkLst>
          <pc:spChg chg="mod">
            <ac:chgData name="Cecilia Eklöf" userId="80ca0b6f-7dba-4aae-af54-84e82bb766a6" providerId="ADAL" clId="{FD43851B-D985-42A6-9208-A27629FD5B97}" dt="2024-11-27T14:54:17.977" v="161"/>
            <ac:spMkLst>
              <pc:docMk/>
              <pc:sldMasterMk cId="2720993670" sldId="2147484861"/>
              <pc:sldLayoutMk cId="382089992" sldId="2147484884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83" v="164"/>
          <pc:sldLayoutMkLst>
            <pc:docMk/>
            <pc:sldMasterMk cId="2720993670" sldId="2147484861"/>
            <pc:sldLayoutMk cId="2046816343" sldId="2147484885"/>
          </pc:sldLayoutMkLst>
          <pc:spChg chg="mod">
            <ac:chgData name="Cecilia Eklöf" userId="80ca0b6f-7dba-4aae-af54-84e82bb766a6" providerId="ADAL" clId="{FD43851B-D985-42A6-9208-A27629FD5B97}" dt="2024-11-27T14:54:17.983" v="164"/>
            <ac:spMkLst>
              <pc:docMk/>
              <pc:sldMasterMk cId="2720993670" sldId="2147484861"/>
              <pc:sldLayoutMk cId="2046816343" sldId="2147484885"/>
              <ac:spMk id="7" creationId="{DB8BC610-C1B0-4C6A-B5C2-80DA487CE5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88" v="167"/>
          <pc:sldLayoutMkLst>
            <pc:docMk/>
            <pc:sldMasterMk cId="2720993670" sldId="2147484861"/>
            <pc:sldLayoutMk cId="2062259613" sldId="2147484886"/>
          </pc:sldLayoutMkLst>
          <pc:spChg chg="mod">
            <ac:chgData name="Cecilia Eklöf" userId="80ca0b6f-7dba-4aae-af54-84e82bb766a6" providerId="ADAL" clId="{FD43851B-D985-42A6-9208-A27629FD5B97}" dt="2024-11-27T14:54:17.988" v="167"/>
            <ac:spMkLst>
              <pc:docMk/>
              <pc:sldMasterMk cId="2720993670" sldId="2147484861"/>
              <pc:sldLayoutMk cId="2062259613" sldId="2147484886"/>
              <ac:spMk id="7" creationId="{EF2C589A-70A9-4C1E-92FD-76B1E60A1A2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94" v="170"/>
          <pc:sldLayoutMkLst>
            <pc:docMk/>
            <pc:sldMasterMk cId="2720993670" sldId="2147484861"/>
            <pc:sldLayoutMk cId="1468487488" sldId="2147484887"/>
          </pc:sldLayoutMkLst>
          <pc:spChg chg="mod">
            <ac:chgData name="Cecilia Eklöf" userId="80ca0b6f-7dba-4aae-af54-84e82bb766a6" providerId="ADAL" clId="{FD43851B-D985-42A6-9208-A27629FD5B97}" dt="2024-11-27T14:54:17.994" v="170"/>
            <ac:spMkLst>
              <pc:docMk/>
              <pc:sldMasterMk cId="2720993670" sldId="2147484861"/>
              <pc:sldLayoutMk cId="1468487488" sldId="2147484887"/>
              <ac:spMk id="9" creationId="{4372D240-75C4-4747-BB0C-CDA1A95650A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7.999" v="173"/>
          <pc:sldLayoutMkLst>
            <pc:docMk/>
            <pc:sldMasterMk cId="2720993670" sldId="2147484861"/>
            <pc:sldLayoutMk cId="2815262916" sldId="2147484888"/>
          </pc:sldLayoutMkLst>
          <pc:spChg chg="mod">
            <ac:chgData name="Cecilia Eklöf" userId="80ca0b6f-7dba-4aae-af54-84e82bb766a6" providerId="ADAL" clId="{FD43851B-D985-42A6-9208-A27629FD5B97}" dt="2024-11-27T14:54:17.999" v="173"/>
            <ac:spMkLst>
              <pc:docMk/>
              <pc:sldMasterMk cId="2720993670" sldId="2147484861"/>
              <pc:sldLayoutMk cId="2815262916" sldId="2147484888"/>
              <ac:spMk id="7" creationId="{8D51E95B-B5A6-40B6-97CB-5F0FE563EB1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04" v="176"/>
          <pc:sldLayoutMkLst>
            <pc:docMk/>
            <pc:sldMasterMk cId="2720993670" sldId="2147484861"/>
            <pc:sldLayoutMk cId="1471524148" sldId="2147484889"/>
          </pc:sldLayoutMkLst>
          <pc:spChg chg="mod">
            <ac:chgData name="Cecilia Eklöf" userId="80ca0b6f-7dba-4aae-af54-84e82bb766a6" providerId="ADAL" clId="{FD43851B-D985-42A6-9208-A27629FD5B97}" dt="2024-11-27T14:54:18.004" v="176"/>
            <ac:spMkLst>
              <pc:docMk/>
              <pc:sldMasterMk cId="2720993670" sldId="2147484861"/>
              <pc:sldLayoutMk cId="1471524148" sldId="2147484889"/>
              <ac:spMk id="11" creationId="{4137CA89-AFF7-46A6-A978-5D6CF4C2A39A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09" v="179"/>
          <pc:sldLayoutMkLst>
            <pc:docMk/>
            <pc:sldMasterMk cId="2720993670" sldId="2147484861"/>
            <pc:sldLayoutMk cId="585309164" sldId="2147484890"/>
          </pc:sldLayoutMkLst>
          <pc:spChg chg="mod">
            <ac:chgData name="Cecilia Eklöf" userId="80ca0b6f-7dba-4aae-af54-84e82bb766a6" providerId="ADAL" clId="{FD43851B-D985-42A6-9208-A27629FD5B97}" dt="2024-11-27T14:54:18.009" v="179"/>
            <ac:spMkLst>
              <pc:docMk/>
              <pc:sldMasterMk cId="2720993670" sldId="2147484861"/>
              <pc:sldLayoutMk cId="585309164" sldId="2147484890"/>
              <ac:spMk id="8" creationId="{53797230-5A6C-4718-8C90-CB9F2709B3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13" v="182"/>
          <pc:sldLayoutMkLst>
            <pc:docMk/>
            <pc:sldMasterMk cId="2720993670" sldId="2147484861"/>
            <pc:sldLayoutMk cId="1046228242" sldId="2147484891"/>
          </pc:sldLayoutMkLst>
          <pc:spChg chg="mod">
            <ac:chgData name="Cecilia Eklöf" userId="80ca0b6f-7dba-4aae-af54-84e82bb766a6" providerId="ADAL" clId="{FD43851B-D985-42A6-9208-A27629FD5B97}" dt="2024-11-27T14:54:18.013" v="182"/>
            <ac:spMkLst>
              <pc:docMk/>
              <pc:sldMasterMk cId="2720993670" sldId="2147484861"/>
              <pc:sldLayoutMk cId="1046228242" sldId="2147484891"/>
              <ac:spMk id="9" creationId="{00E7BBCA-E768-4FD9-82EA-32829778336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18" v="185"/>
          <pc:sldLayoutMkLst>
            <pc:docMk/>
            <pc:sldMasterMk cId="2720993670" sldId="2147484861"/>
            <pc:sldLayoutMk cId="1486032970" sldId="2147484892"/>
          </pc:sldLayoutMkLst>
          <pc:spChg chg="mod">
            <ac:chgData name="Cecilia Eklöf" userId="80ca0b6f-7dba-4aae-af54-84e82bb766a6" providerId="ADAL" clId="{FD43851B-D985-42A6-9208-A27629FD5B97}" dt="2024-11-27T14:54:18.018" v="185"/>
            <ac:spMkLst>
              <pc:docMk/>
              <pc:sldMasterMk cId="2720993670" sldId="2147484861"/>
              <pc:sldLayoutMk cId="1486032970" sldId="2147484892"/>
              <ac:spMk id="8" creationId="{4E1D7684-BC36-44BA-9074-E0D05038847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22" v="188"/>
          <pc:sldLayoutMkLst>
            <pc:docMk/>
            <pc:sldMasterMk cId="2720993670" sldId="2147484861"/>
            <pc:sldLayoutMk cId="1994906824" sldId="2147484893"/>
          </pc:sldLayoutMkLst>
          <pc:spChg chg="mod">
            <ac:chgData name="Cecilia Eklöf" userId="80ca0b6f-7dba-4aae-af54-84e82bb766a6" providerId="ADAL" clId="{FD43851B-D985-42A6-9208-A27629FD5B97}" dt="2024-11-27T14:54:18.022" v="188"/>
            <ac:spMkLst>
              <pc:docMk/>
              <pc:sldMasterMk cId="2720993670" sldId="2147484861"/>
              <pc:sldLayoutMk cId="1994906824" sldId="2147484893"/>
              <ac:spMk id="8" creationId="{227D3F0D-C903-4314-9038-82A30CA7029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27" v="191"/>
          <pc:sldLayoutMkLst>
            <pc:docMk/>
            <pc:sldMasterMk cId="2720993670" sldId="2147484861"/>
            <pc:sldLayoutMk cId="2011620436" sldId="2147484894"/>
          </pc:sldLayoutMkLst>
          <pc:spChg chg="mod">
            <ac:chgData name="Cecilia Eklöf" userId="80ca0b6f-7dba-4aae-af54-84e82bb766a6" providerId="ADAL" clId="{FD43851B-D985-42A6-9208-A27629FD5B97}" dt="2024-11-27T14:54:18.027" v="191"/>
            <ac:spMkLst>
              <pc:docMk/>
              <pc:sldMasterMk cId="2720993670" sldId="2147484861"/>
              <pc:sldLayoutMk cId="2011620436" sldId="2147484894"/>
              <ac:spMk id="9" creationId="{4421DB2A-3017-4E73-8332-6B8D884A549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31" v="194"/>
          <pc:sldLayoutMkLst>
            <pc:docMk/>
            <pc:sldMasterMk cId="2720993670" sldId="2147484861"/>
            <pc:sldLayoutMk cId="2689168556" sldId="2147484895"/>
          </pc:sldLayoutMkLst>
          <pc:spChg chg="mod">
            <ac:chgData name="Cecilia Eklöf" userId="80ca0b6f-7dba-4aae-af54-84e82bb766a6" providerId="ADAL" clId="{FD43851B-D985-42A6-9208-A27629FD5B97}" dt="2024-11-27T14:54:18.031" v="194"/>
            <ac:spMkLst>
              <pc:docMk/>
              <pc:sldMasterMk cId="2720993670" sldId="2147484861"/>
              <pc:sldLayoutMk cId="2689168556" sldId="2147484895"/>
              <ac:spMk id="9" creationId="{4E5A81C5-0588-4509-B7B9-9497297F88E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35" v="197"/>
          <pc:sldLayoutMkLst>
            <pc:docMk/>
            <pc:sldMasterMk cId="2720993670" sldId="2147484861"/>
            <pc:sldLayoutMk cId="3630230925" sldId="2147484896"/>
          </pc:sldLayoutMkLst>
          <pc:spChg chg="mod">
            <ac:chgData name="Cecilia Eklöf" userId="80ca0b6f-7dba-4aae-af54-84e82bb766a6" providerId="ADAL" clId="{FD43851B-D985-42A6-9208-A27629FD5B97}" dt="2024-11-27T14:54:18.035" v="197"/>
            <ac:spMkLst>
              <pc:docMk/>
              <pc:sldMasterMk cId="2720993670" sldId="2147484861"/>
              <pc:sldLayoutMk cId="3630230925" sldId="2147484896"/>
              <ac:spMk id="9" creationId="{2C8570FA-FAA3-4EFA-A4F1-01C285AE39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39" v="200"/>
          <pc:sldLayoutMkLst>
            <pc:docMk/>
            <pc:sldMasterMk cId="2720993670" sldId="2147484861"/>
            <pc:sldLayoutMk cId="653952225" sldId="2147484897"/>
          </pc:sldLayoutMkLst>
          <pc:spChg chg="mod">
            <ac:chgData name="Cecilia Eklöf" userId="80ca0b6f-7dba-4aae-af54-84e82bb766a6" providerId="ADAL" clId="{FD43851B-D985-42A6-9208-A27629FD5B97}" dt="2024-11-27T14:54:18.039" v="200"/>
            <ac:spMkLst>
              <pc:docMk/>
              <pc:sldMasterMk cId="2720993670" sldId="2147484861"/>
              <pc:sldLayoutMk cId="653952225" sldId="2147484897"/>
              <ac:spMk id="9" creationId="{4815D3F0-43E8-418F-A5E4-30F31668DC0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44" v="203"/>
          <pc:sldLayoutMkLst>
            <pc:docMk/>
            <pc:sldMasterMk cId="2720993670" sldId="2147484861"/>
            <pc:sldLayoutMk cId="2714683472" sldId="2147484898"/>
          </pc:sldLayoutMkLst>
          <pc:spChg chg="mod">
            <ac:chgData name="Cecilia Eklöf" userId="80ca0b6f-7dba-4aae-af54-84e82bb766a6" providerId="ADAL" clId="{FD43851B-D985-42A6-9208-A27629FD5B97}" dt="2024-11-27T14:54:18.044" v="203"/>
            <ac:spMkLst>
              <pc:docMk/>
              <pc:sldMasterMk cId="2720993670" sldId="2147484861"/>
              <pc:sldLayoutMk cId="2714683472" sldId="2147484898"/>
              <ac:spMk id="11" creationId="{A55C34B4-681E-4FDA-A9BB-6BC31D94C8D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49" v="206"/>
          <pc:sldLayoutMkLst>
            <pc:docMk/>
            <pc:sldMasterMk cId="2720993670" sldId="2147484861"/>
            <pc:sldLayoutMk cId="2553383926" sldId="2147484899"/>
          </pc:sldLayoutMkLst>
          <pc:spChg chg="mod">
            <ac:chgData name="Cecilia Eklöf" userId="80ca0b6f-7dba-4aae-af54-84e82bb766a6" providerId="ADAL" clId="{FD43851B-D985-42A6-9208-A27629FD5B97}" dt="2024-11-27T14:54:18.049" v="206"/>
            <ac:spMkLst>
              <pc:docMk/>
              <pc:sldMasterMk cId="2720993670" sldId="2147484861"/>
              <pc:sldLayoutMk cId="2553383926" sldId="2147484899"/>
              <ac:spMk id="11" creationId="{107CDD62-B47C-43AB-8BA0-F875DF45681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53" v="209"/>
          <pc:sldLayoutMkLst>
            <pc:docMk/>
            <pc:sldMasterMk cId="2720993670" sldId="2147484861"/>
            <pc:sldLayoutMk cId="3693873468" sldId="2147484900"/>
          </pc:sldLayoutMkLst>
          <pc:spChg chg="mod">
            <ac:chgData name="Cecilia Eklöf" userId="80ca0b6f-7dba-4aae-af54-84e82bb766a6" providerId="ADAL" clId="{FD43851B-D985-42A6-9208-A27629FD5B97}" dt="2024-11-27T14:54:18.053" v="209"/>
            <ac:spMkLst>
              <pc:docMk/>
              <pc:sldMasterMk cId="2720993670" sldId="2147484861"/>
              <pc:sldLayoutMk cId="3693873468" sldId="2147484900"/>
              <ac:spMk id="11" creationId="{A2963A4D-3277-42A5-8919-305DE5AD924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57" v="212"/>
          <pc:sldLayoutMkLst>
            <pc:docMk/>
            <pc:sldMasterMk cId="2720993670" sldId="2147484861"/>
            <pc:sldLayoutMk cId="2999544579" sldId="2147484901"/>
          </pc:sldLayoutMkLst>
          <pc:spChg chg="mod">
            <ac:chgData name="Cecilia Eklöf" userId="80ca0b6f-7dba-4aae-af54-84e82bb766a6" providerId="ADAL" clId="{FD43851B-D985-42A6-9208-A27629FD5B97}" dt="2024-11-27T14:54:18.057" v="212"/>
            <ac:spMkLst>
              <pc:docMk/>
              <pc:sldMasterMk cId="2720993670" sldId="2147484861"/>
              <pc:sldLayoutMk cId="2999544579" sldId="2147484901"/>
              <ac:spMk id="10" creationId="{549048C1-340D-44C4-857B-1B201EC9A7E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62" v="215"/>
          <pc:sldLayoutMkLst>
            <pc:docMk/>
            <pc:sldMasterMk cId="2720993670" sldId="2147484861"/>
            <pc:sldLayoutMk cId="2735026502" sldId="2147484902"/>
          </pc:sldLayoutMkLst>
          <pc:spChg chg="mod">
            <ac:chgData name="Cecilia Eklöf" userId="80ca0b6f-7dba-4aae-af54-84e82bb766a6" providerId="ADAL" clId="{FD43851B-D985-42A6-9208-A27629FD5B97}" dt="2024-11-27T14:54:18.062" v="215"/>
            <ac:spMkLst>
              <pc:docMk/>
              <pc:sldMasterMk cId="2720993670" sldId="2147484861"/>
              <pc:sldLayoutMk cId="2735026502" sldId="2147484902"/>
              <ac:spMk id="14" creationId="{089CBEB5-348B-49F3-8F8B-FDEE08950E3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67" v="218"/>
          <pc:sldLayoutMkLst>
            <pc:docMk/>
            <pc:sldMasterMk cId="2720993670" sldId="2147484861"/>
            <pc:sldLayoutMk cId="3784962571" sldId="2147484903"/>
          </pc:sldLayoutMkLst>
          <pc:spChg chg="mod">
            <ac:chgData name="Cecilia Eklöf" userId="80ca0b6f-7dba-4aae-af54-84e82bb766a6" providerId="ADAL" clId="{FD43851B-D985-42A6-9208-A27629FD5B97}" dt="2024-11-27T14:54:18.067" v="218"/>
            <ac:spMkLst>
              <pc:docMk/>
              <pc:sldMasterMk cId="2720993670" sldId="2147484861"/>
              <pc:sldLayoutMk cId="3784962571" sldId="2147484903"/>
              <ac:spMk id="9" creationId="{72C1EE1F-EF94-4EBA-A010-8BC3D2F38C3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71" v="221"/>
          <pc:sldLayoutMkLst>
            <pc:docMk/>
            <pc:sldMasterMk cId="2720993670" sldId="2147484861"/>
            <pc:sldLayoutMk cId="3278623777" sldId="2147484904"/>
          </pc:sldLayoutMkLst>
          <pc:spChg chg="mod">
            <ac:chgData name="Cecilia Eklöf" userId="80ca0b6f-7dba-4aae-af54-84e82bb766a6" providerId="ADAL" clId="{FD43851B-D985-42A6-9208-A27629FD5B97}" dt="2024-11-27T14:54:18.071" v="221"/>
            <ac:spMkLst>
              <pc:docMk/>
              <pc:sldMasterMk cId="2720993670" sldId="2147484861"/>
              <pc:sldLayoutMk cId="3278623777" sldId="2147484904"/>
              <ac:spMk id="14" creationId="{89DFBA61-B916-44BD-A1D9-F41D32B7BCB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75" v="224"/>
          <pc:sldLayoutMkLst>
            <pc:docMk/>
            <pc:sldMasterMk cId="2720993670" sldId="2147484861"/>
            <pc:sldLayoutMk cId="3858431730" sldId="2147484905"/>
          </pc:sldLayoutMkLst>
          <pc:spChg chg="mod">
            <ac:chgData name="Cecilia Eklöf" userId="80ca0b6f-7dba-4aae-af54-84e82bb766a6" providerId="ADAL" clId="{FD43851B-D985-42A6-9208-A27629FD5B97}" dt="2024-11-27T14:54:18.075" v="224"/>
            <ac:spMkLst>
              <pc:docMk/>
              <pc:sldMasterMk cId="2720993670" sldId="2147484861"/>
              <pc:sldLayoutMk cId="3858431730" sldId="2147484905"/>
              <ac:spMk id="7" creationId="{3AD885ED-EA58-419A-BC0B-F06CF965942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80" v="227"/>
          <pc:sldLayoutMkLst>
            <pc:docMk/>
            <pc:sldMasterMk cId="2720993670" sldId="2147484861"/>
            <pc:sldLayoutMk cId="1172073890" sldId="2147484906"/>
          </pc:sldLayoutMkLst>
          <pc:spChg chg="mod">
            <ac:chgData name="Cecilia Eklöf" userId="80ca0b6f-7dba-4aae-af54-84e82bb766a6" providerId="ADAL" clId="{FD43851B-D985-42A6-9208-A27629FD5B97}" dt="2024-11-27T14:54:18.080" v="227"/>
            <ac:spMkLst>
              <pc:docMk/>
              <pc:sldMasterMk cId="2720993670" sldId="2147484861"/>
              <pc:sldLayoutMk cId="1172073890" sldId="2147484906"/>
              <ac:spMk id="8" creationId="{866A1512-27D5-4CA8-94C5-10E56C30705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84" v="230"/>
          <pc:sldLayoutMkLst>
            <pc:docMk/>
            <pc:sldMasterMk cId="2720993670" sldId="2147484861"/>
            <pc:sldLayoutMk cId="3544915010" sldId="2147484907"/>
          </pc:sldLayoutMkLst>
          <pc:spChg chg="mod">
            <ac:chgData name="Cecilia Eklöf" userId="80ca0b6f-7dba-4aae-af54-84e82bb766a6" providerId="ADAL" clId="{FD43851B-D985-42A6-9208-A27629FD5B97}" dt="2024-11-27T14:54:18.084" v="230"/>
            <ac:spMkLst>
              <pc:docMk/>
              <pc:sldMasterMk cId="2720993670" sldId="2147484861"/>
              <pc:sldLayoutMk cId="3544915010" sldId="2147484907"/>
              <ac:spMk id="7" creationId="{F4D3A834-11EE-4BDF-A704-0BF0873EFBA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88" v="233"/>
          <pc:sldLayoutMkLst>
            <pc:docMk/>
            <pc:sldMasterMk cId="2720993670" sldId="2147484861"/>
            <pc:sldLayoutMk cId="1454422904" sldId="2147484908"/>
          </pc:sldLayoutMkLst>
          <pc:spChg chg="mod">
            <ac:chgData name="Cecilia Eklöf" userId="80ca0b6f-7dba-4aae-af54-84e82bb766a6" providerId="ADAL" clId="{FD43851B-D985-42A6-9208-A27629FD5B97}" dt="2024-11-27T14:54:18.088" v="233"/>
            <ac:spMkLst>
              <pc:docMk/>
              <pc:sldMasterMk cId="2720993670" sldId="2147484861"/>
              <pc:sldLayoutMk cId="1454422904" sldId="2147484908"/>
              <ac:spMk id="7" creationId="{A51D0608-0A57-43BF-AD18-8DFD8B5D249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93" v="236"/>
          <pc:sldLayoutMkLst>
            <pc:docMk/>
            <pc:sldMasterMk cId="2720993670" sldId="2147484861"/>
            <pc:sldLayoutMk cId="2218055742" sldId="2147484909"/>
          </pc:sldLayoutMkLst>
          <pc:spChg chg="mod">
            <ac:chgData name="Cecilia Eklöf" userId="80ca0b6f-7dba-4aae-af54-84e82bb766a6" providerId="ADAL" clId="{FD43851B-D985-42A6-9208-A27629FD5B97}" dt="2024-11-27T14:54:18.093" v="236"/>
            <ac:spMkLst>
              <pc:docMk/>
              <pc:sldMasterMk cId="2720993670" sldId="2147484861"/>
              <pc:sldLayoutMk cId="2218055742" sldId="2147484909"/>
              <ac:spMk id="7" creationId="{89A384A6-2ED7-4C73-9166-564C827C9CC4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099" v="239"/>
          <pc:sldLayoutMkLst>
            <pc:docMk/>
            <pc:sldMasterMk cId="2720993670" sldId="2147484861"/>
            <pc:sldLayoutMk cId="1752570616" sldId="2147484910"/>
          </pc:sldLayoutMkLst>
          <pc:spChg chg="mod">
            <ac:chgData name="Cecilia Eklöf" userId="80ca0b6f-7dba-4aae-af54-84e82bb766a6" providerId="ADAL" clId="{FD43851B-D985-42A6-9208-A27629FD5B97}" dt="2024-11-27T14:54:18.099" v="239"/>
            <ac:spMkLst>
              <pc:docMk/>
              <pc:sldMasterMk cId="2720993670" sldId="2147484861"/>
              <pc:sldLayoutMk cId="1752570616" sldId="2147484910"/>
              <ac:spMk id="7" creationId="{88BB9017-2EBC-4916-882A-FAB5684DE9C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03" v="242"/>
          <pc:sldLayoutMkLst>
            <pc:docMk/>
            <pc:sldMasterMk cId="2720993670" sldId="2147484861"/>
            <pc:sldLayoutMk cId="989613673" sldId="2147484911"/>
          </pc:sldLayoutMkLst>
          <pc:spChg chg="mod">
            <ac:chgData name="Cecilia Eklöf" userId="80ca0b6f-7dba-4aae-af54-84e82bb766a6" providerId="ADAL" clId="{FD43851B-D985-42A6-9208-A27629FD5B97}" dt="2024-11-27T14:54:18.103" v="242"/>
            <ac:spMkLst>
              <pc:docMk/>
              <pc:sldMasterMk cId="2720993670" sldId="2147484861"/>
              <pc:sldLayoutMk cId="989613673" sldId="2147484911"/>
              <ac:spMk id="7" creationId="{515DEFEB-D8FB-411D-89D1-C457BD4FE531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07" v="245"/>
          <pc:sldLayoutMkLst>
            <pc:docMk/>
            <pc:sldMasterMk cId="2720993670" sldId="2147484861"/>
            <pc:sldLayoutMk cId="1584875745" sldId="2147484912"/>
          </pc:sldLayoutMkLst>
          <pc:spChg chg="mod">
            <ac:chgData name="Cecilia Eklöf" userId="80ca0b6f-7dba-4aae-af54-84e82bb766a6" providerId="ADAL" clId="{FD43851B-D985-42A6-9208-A27629FD5B97}" dt="2024-11-27T14:54:18.107" v="245"/>
            <ac:spMkLst>
              <pc:docMk/>
              <pc:sldMasterMk cId="2720993670" sldId="2147484861"/>
              <pc:sldLayoutMk cId="1584875745" sldId="2147484912"/>
              <ac:spMk id="7" creationId="{E08DADFB-44CC-4810-9193-0C9F586CE66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12" v="248"/>
          <pc:sldLayoutMkLst>
            <pc:docMk/>
            <pc:sldMasterMk cId="2720993670" sldId="2147484861"/>
            <pc:sldLayoutMk cId="2325258075" sldId="2147484913"/>
          </pc:sldLayoutMkLst>
          <pc:spChg chg="mod">
            <ac:chgData name="Cecilia Eklöf" userId="80ca0b6f-7dba-4aae-af54-84e82bb766a6" providerId="ADAL" clId="{FD43851B-D985-42A6-9208-A27629FD5B97}" dt="2024-11-27T14:54:18.112" v="248"/>
            <ac:spMkLst>
              <pc:docMk/>
              <pc:sldMasterMk cId="2720993670" sldId="2147484861"/>
              <pc:sldLayoutMk cId="2325258075" sldId="2147484913"/>
              <ac:spMk id="4" creationId="{7AB1CD1C-AD0D-4C0E-8012-BDF9F1E4C38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16" v="251"/>
          <pc:sldLayoutMkLst>
            <pc:docMk/>
            <pc:sldMasterMk cId="2720993670" sldId="2147484861"/>
            <pc:sldLayoutMk cId="375300078" sldId="2147484914"/>
          </pc:sldLayoutMkLst>
          <pc:spChg chg="mod">
            <ac:chgData name="Cecilia Eklöf" userId="80ca0b6f-7dba-4aae-af54-84e82bb766a6" providerId="ADAL" clId="{FD43851B-D985-42A6-9208-A27629FD5B97}" dt="2024-11-27T14:54:18.116" v="251"/>
            <ac:spMkLst>
              <pc:docMk/>
              <pc:sldMasterMk cId="2720993670" sldId="2147484861"/>
              <pc:sldLayoutMk cId="375300078" sldId="2147484914"/>
              <ac:spMk id="3" creationId="{76D5DBE1-F5A0-4F54-BCB1-8A427840805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20" v="254"/>
          <pc:sldLayoutMkLst>
            <pc:docMk/>
            <pc:sldMasterMk cId="2720993670" sldId="2147484861"/>
            <pc:sldLayoutMk cId="1762481820" sldId="2147484915"/>
          </pc:sldLayoutMkLst>
          <pc:spChg chg="mod">
            <ac:chgData name="Cecilia Eklöf" userId="80ca0b6f-7dba-4aae-af54-84e82bb766a6" providerId="ADAL" clId="{FD43851B-D985-42A6-9208-A27629FD5B97}" dt="2024-11-27T14:54:18.120" v="254"/>
            <ac:spMkLst>
              <pc:docMk/>
              <pc:sldMasterMk cId="2720993670" sldId="2147484861"/>
              <pc:sldLayoutMk cId="1762481820" sldId="2147484915"/>
              <ac:spMk id="2" creationId="{69F42FFA-3DFB-4DB2-A942-F02200203C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24" v="257"/>
          <pc:sldLayoutMkLst>
            <pc:docMk/>
            <pc:sldMasterMk cId="2720993670" sldId="2147484861"/>
            <pc:sldLayoutMk cId="2074187290" sldId="2147484916"/>
          </pc:sldLayoutMkLst>
          <pc:spChg chg="mod">
            <ac:chgData name="Cecilia Eklöf" userId="80ca0b6f-7dba-4aae-af54-84e82bb766a6" providerId="ADAL" clId="{FD43851B-D985-42A6-9208-A27629FD5B97}" dt="2024-11-27T14:54:18.124" v="257"/>
            <ac:spMkLst>
              <pc:docMk/>
              <pc:sldMasterMk cId="2720993670" sldId="2147484861"/>
              <pc:sldLayoutMk cId="2074187290" sldId="2147484916"/>
              <ac:spMk id="3" creationId="{C44ECCE6-4D94-443E-8C20-CA233A5C057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28" v="260"/>
          <pc:sldLayoutMkLst>
            <pc:docMk/>
            <pc:sldMasterMk cId="2720993670" sldId="2147484861"/>
            <pc:sldLayoutMk cId="4239144412" sldId="2147484917"/>
          </pc:sldLayoutMkLst>
          <pc:spChg chg="mod">
            <ac:chgData name="Cecilia Eklöf" userId="80ca0b6f-7dba-4aae-af54-84e82bb766a6" providerId="ADAL" clId="{FD43851B-D985-42A6-9208-A27629FD5B97}" dt="2024-11-27T14:54:18.128" v="260"/>
            <ac:spMkLst>
              <pc:docMk/>
              <pc:sldMasterMk cId="2720993670" sldId="2147484861"/>
              <pc:sldLayoutMk cId="4239144412" sldId="2147484917"/>
              <ac:spMk id="5" creationId="{56BFCB29-C939-4442-981C-DE6A97866D1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33" v="263"/>
          <pc:sldLayoutMkLst>
            <pc:docMk/>
            <pc:sldMasterMk cId="2720993670" sldId="2147484861"/>
            <pc:sldLayoutMk cId="3103477808" sldId="2147484918"/>
          </pc:sldLayoutMkLst>
          <pc:spChg chg="mod">
            <ac:chgData name="Cecilia Eklöf" userId="80ca0b6f-7dba-4aae-af54-84e82bb766a6" providerId="ADAL" clId="{FD43851B-D985-42A6-9208-A27629FD5B97}" dt="2024-11-27T14:54:18.133" v="263"/>
            <ac:spMkLst>
              <pc:docMk/>
              <pc:sldMasterMk cId="2720993670" sldId="2147484861"/>
              <pc:sldLayoutMk cId="3103477808" sldId="2147484918"/>
              <ac:spMk id="5" creationId="{D4262351-4A54-4EAA-990E-D909E1CAD758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38" v="266"/>
          <pc:sldLayoutMkLst>
            <pc:docMk/>
            <pc:sldMasterMk cId="2720993670" sldId="2147484861"/>
            <pc:sldLayoutMk cId="1306089107" sldId="2147484919"/>
          </pc:sldLayoutMkLst>
          <pc:spChg chg="mod">
            <ac:chgData name="Cecilia Eklöf" userId="80ca0b6f-7dba-4aae-af54-84e82bb766a6" providerId="ADAL" clId="{FD43851B-D985-42A6-9208-A27629FD5B97}" dt="2024-11-27T14:54:18.138" v="266"/>
            <ac:spMkLst>
              <pc:docMk/>
              <pc:sldMasterMk cId="2720993670" sldId="2147484861"/>
              <pc:sldLayoutMk cId="1306089107" sldId="2147484919"/>
              <ac:spMk id="5" creationId="{128B6DA1-0170-4C5B-ABCB-83F1E4B0ECB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45" v="269"/>
          <pc:sldLayoutMkLst>
            <pc:docMk/>
            <pc:sldMasterMk cId="2720993670" sldId="2147484861"/>
            <pc:sldLayoutMk cId="2763571961" sldId="2147484920"/>
          </pc:sldLayoutMkLst>
          <pc:spChg chg="mod">
            <ac:chgData name="Cecilia Eklöf" userId="80ca0b6f-7dba-4aae-af54-84e82bb766a6" providerId="ADAL" clId="{FD43851B-D985-42A6-9208-A27629FD5B97}" dt="2024-11-27T14:54:18.145" v="269"/>
            <ac:spMkLst>
              <pc:docMk/>
              <pc:sldMasterMk cId="2720993670" sldId="2147484861"/>
              <pc:sldLayoutMk cId="2763571961" sldId="2147484920"/>
              <ac:spMk id="5" creationId="{8F93BC53-EE81-4467-94F1-401BB663131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51" v="272"/>
          <pc:sldLayoutMkLst>
            <pc:docMk/>
            <pc:sldMasterMk cId="2720993670" sldId="2147484861"/>
            <pc:sldLayoutMk cId="3376970160" sldId="2147484921"/>
          </pc:sldLayoutMkLst>
          <pc:spChg chg="mod">
            <ac:chgData name="Cecilia Eklöf" userId="80ca0b6f-7dba-4aae-af54-84e82bb766a6" providerId="ADAL" clId="{FD43851B-D985-42A6-9208-A27629FD5B97}" dt="2024-11-27T14:54:18.151" v="272"/>
            <ac:spMkLst>
              <pc:docMk/>
              <pc:sldMasterMk cId="2720993670" sldId="2147484861"/>
              <pc:sldLayoutMk cId="3376970160" sldId="2147484921"/>
              <ac:spMk id="5" creationId="{064BC3BB-EB1F-4C03-845A-197D7CB3D7F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57" v="275"/>
          <pc:sldLayoutMkLst>
            <pc:docMk/>
            <pc:sldMasterMk cId="2720993670" sldId="2147484861"/>
            <pc:sldLayoutMk cId="708248861" sldId="2147484922"/>
          </pc:sldLayoutMkLst>
          <pc:spChg chg="mod">
            <ac:chgData name="Cecilia Eklöf" userId="80ca0b6f-7dba-4aae-af54-84e82bb766a6" providerId="ADAL" clId="{FD43851B-D985-42A6-9208-A27629FD5B97}" dt="2024-11-27T14:54:18.157" v="275"/>
            <ac:spMkLst>
              <pc:docMk/>
              <pc:sldMasterMk cId="2720993670" sldId="2147484861"/>
              <pc:sldLayoutMk cId="708248861" sldId="2147484922"/>
              <ac:spMk id="5" creationId="{EE432ACF-022C-4E4D-A91E-50BCA41421CC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64" v="278"/>
          <pc:sldLayoutMkLst>
            <pc:docMk/>
            <pc:sldMasterMk cId="2720993670" sldId="2147484861"/>
            <pc:sldLayoutMk cId="3291167641" sldId="2147484923"/>
          </pc:sldLayoutMkLst>
          <pc:spChg chg="mod">
            <ac:chgData name="Cecilia Eklöf" userId="80ca0b6f-7dba-4aae-af54-84e82bb766a6" providerId="ADAL" clId="{FD43851B-D985-42A6-9208-A27629FD5B97}" dt="2024-11-27T14:54:18.164" v="278"/>
            <ac:spMkLst>
              <pc:docMk/>
              <pc:sldMasterMk cId="2720993670" sldId="2147484861"/>
              <pc:sldLayoutMk cId="3291167641" sldId="2147484923"/>
              <ac:spMk id="5" creationId="{8A859F72-32B2-47EB-8CB5-BCF639CDADF5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71" v="281"/>
          <pc:sldLayoutMkLst>
            <pc:docMk/>
            <pc:sldMasterMk cId="2720993670" sldId="2147484861"/>
            <pc:sldLayoutMk cId="71476135" sldId="2147484924"/>
          </pc:sldLayoutMkLst>
          <pc:spChg chg="mod">
            <ac:chgData name="Cecilia Eklöf" userId="80ca0b6f-7dba-4aae-af54-84e82bb766a6" providerId="ADAL" clId="{FD43851B-D985-42A6-9208-A27629FD5B97}" dt="2024-11-27T14:54:18.171" v="281"/>
            <ac:spMkLst>
              <pc:docMk/>
              <pc:sldMasterMk cId="2720993670" sldId="2147484861"/>
              <pc:sldLayoutMk cId="71476135" sldId="2147484924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79" v="284"/>
          <pc:sldLayoutMkLst>
            <pc:docMk/>
            <pc:sldMasterMk cId="2720993670" sldId="2147484861"/>
            <pc:sldLayoutMk cId="2680105916" sldId="2147484925"/>
          </pc:sldLayoutMkLst>
          <pc:spChg chg="mod">
            <ac:chgData name="Cecilia Eklöf" userId="80ca0b6f-7dba-4aae-af54-84e82bb766a6" providerId="ADAL" clId="{FD43851B-D985-42A6-9208-A27629FD5B97}" dt="2024-11-27T14:54:18.179" v="284"/>
            <ac:spMkLst>
              <pc:docMk/>
              <pc:sldMasterMk cId="2720993670" sldId="2147484861"/>
              <pc:sldLayoutMk cId="2680105916" sldId="2147484925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84" v="287"/>
          <pc:sldLayoutMkLst>
            <pc:docMk/>
            <pc:sldMasterMk cId="2720993670" sldId="2147484861"/>
            <pc:sldLayoutMk cId="4273097818" sldId="2147484926"/>
          </pc:sldLayoutMkLst>
          <pc:spChg chg="mod">
            <ac:chgData name="Cecilia Eklöf" userId="80ca0b6f-7dba-4aae-af54-84e82bb766a6" providerId="ADAL" clId="{FD43851B-D985-42A6-9208-A27629FD5B97}" dt="2024-11-27T14:54:18.184" v="287"/>
            <ac:spMkLst>
              <pc:docMk/>
              <pc:sldMasterMk cId="2720993670" sldId="2147484861"/>
              <pc:sldLayoutMk cId="4273097818" sldId="2147484926"/>
              <ac:spMk id="7" creationId="{DB8BC610-C1B0-4C6A-B5C2-80DA487CE5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90" v="290"/>
          <pc:sldLayoutMkLst>
            <pc:docMk/>
            <pc:sldMasterMk cId="2720993670" sldId="2147484861"/>
            <pc:sldLayoutMk cId="3587345152" sldId="2147484927"/>
          </pc:sldLayoutMkLst>
          <pc:spChg chg="mod">
            <ac:chgData name="Cecilia Eklöf" userId="80ca0b6f-7dba-4aae-af54-84e82bb766a6" providerId="ADAL" clId="{FD43851B-D985-42A6-9208-A27629FD5B97}" dt="2024-11-27T14:54:18.190" v="290"/>
            <ac:spMkLst>
              <pc:docMk/>
              <pc:sldMasterMk cId="2720993670" sldId="2147484861"/>
              <pc:sldLayoutMk cId="3587345152" sldId="2147484927"/>
              <ac:spMk id="7" creationId="{EF2C589A-70A9-4C1E-92FD-76B1E60A1A2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195" v="293"/>
          <pc:sldLayoutMkLst>
            <pc:docMk/>
            <pc:sldMasterMk cId="2720993670" sldId="2147484861"/>
            <pc:sldLayoutMk cId="3666627806" sldId="2147484928"/>
          </pc:sldLayoutMkLst>
          <pc:spChg chg="mod">
            <ac:chgData name="Cecilia Eklöf" userId="80ca0b6f-7dba-4aae-af54-84e82bb766a6" providerId="ADAL" clId="{FD43851B-D985-42A6-9208-A27629FD5B97}" dt="2024-11-27T14:54:18.195" v="293"/>
            <ac:spMkLst>
              <pc:docMk/>
              <pc:sldMasterMk cId="2720993670" sldId="2147484861"/>
              <pc:sldLayoutMk cId="3666627806" sldId="2147484928"/>
              <ac:spMk id="9" creationId="{4372D240-75C4-4747-BB0C-CDA1A95650A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00" v="296"/>
          <pc:sldLayoutMkLst>
            <pc:docMk/>
            <pc:sldMasterMk cId="2720993670" sldId="2147484861"/>
            <pc:sldLayoutMk cId="2534177170" sldId="2147484929"/>
          </pc:sldLayoutMkLst>
          <pc:spChg chg="mod">
            <ac:chgData name="Cecilia Eklöf" userId="80ca0b6f-7dba-4aae-af54-84e82bb766a6" providerId="ADAL" clId="{FD43851B-D985-42A6-9208-A27629FD5B97}" dt="2024-11-27T14:54:18.200" v="296"/>
            <ac:spMkLst>
              <pc:docMk/>
              <pc:sldMasterMk cId="2720993670" sldId="2147484861"/>
              <pc:sldLayoutMk cId="2534177170" sldId="2147484929"/>
              <ac:spMk id="7" creationId="{8D51E95B-B5A6-40B6-97CB-5F0FE563EB1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06" v="299"/>
          <pc:sldLayoutMkLst>
            <pc:docMk/>
            <pc:sldMasterMk cId="2720993670" sldId="2147484861"/>
            <pc:sldLayoutMk cId="1848793371" sldId="2147484930"/>
          </pc:sldLayoutMkLst>
          <pc:spChg chg="mod">
            <ac:chgData name="Cecilia Eklöf" userId="80ca0b6f-7dba-4aae-af54-84e82bb766a6" providerId="ADAL" clId="{FD43851B-D985-42A6-9208-A27629FD5B97}" dt="2024-11-27T14:54:18.206" v="299"/>
            <ac:spMkLst>
              <pc:docMk/>
              <pc:sldMasterMk cId="2720993670" sldId="2147484861"/>
              <pc:sldLayoutMk cId="1848793371" sldId="2147484930"/>
              <ac:spMk id="11" creationId="{4137CA89-AFF7-46A6-A978-5D6CF4C2A39A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14" v="302"/>
          <pc:sldLayoutMkLst>
            <pc:docMk/>
            <pc:sldMasterMk cId="2720993670" sldId="2147484861"/>
            <pc:sldLayoutMk cId="1233843360" sldId="2147484931"/>
          </pc:sldLayoutMkLst>
          <pc:spChg chg="mod">
            <ac:chgData name="Cecilia Eklöf" userId="80ca0b6f-7dba-4aae-af54-84e82bb766a6" providerId="ADAL" clId="{FD43851B-D985-42A6-9208-A27629FD5B97}" dt="2024-11-27T14:54:18.214" v="302"/>
            <ac:spMkLst>
              <pc:docMk/>
              <pc:sldMasterMk cId="2720993670" sldId="2147484861"/>
              <pc:sldLayoutMk cId="1233843360" sldId="2147484931"/>
              <ac:spMk id="8" creationId="{53797230-5A6C-4718-8C90-CB9F2709B3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23" v="305"/>
          <pc:sldLayoutMkLst>
            <pc:docMk/>
            <pc:sldMasterMk cId="2720993670" sldId="2147484861"/>
            <pc:sldLayoutMk cId="2859644021" sldId="2147484932"/>
          </pc:sldLayoutMkLst>
          <pc:spChg chg="mod">
            <ac:chgData name="Cecilia Eklöf" userId="80ca0b6f-7dba-4aae-af54-84e82bb766a6" providerId="ADAL" clId="{FD43851B-D985-42A6-9208-A27629FD5B97}" dt="2024-11-27T14:54:18.223" v="305"/>
            <ac:spMkLst>
              <pc:docMk/>
              <pc:sldMasterMk cId="2720993670" sldId="2147484861"/>
              <pc:sldLayoutMk cId="2859644021" sldId="2147484932"/>
              <ac:spMk id="9" creationId="{00E7BBCA-E768-4FD9-82EA-32829778336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32" v="308"/>
          <pc:sldLayoutMkLst>
            <pc:docMk/>
            <pc:sldMasterMk cId="2720993670" sldId="2147484861"/>
            <pc:sldLayoutMk cId="4146072057" sldId="2147484933"/>
          </pc:sldLayoutMkLst>
          <pc:spChg chg="mod">
            <ac:chgData name="Cecilia Eklöf" userId="80ca0b6f-7dba-4aae-af54-84e82bb766a6" providerId="ADAL" clId="{FD43851B-D985-42A6-9208-A27629FD5B97}" dt="2024-11-27T14:54:18.232" v="308"/>
            <ac:spMkLst>
              <pc:docMk/>
              <pc:sldMasterMk cId="2720993670" sldId="2147484861"/>
              <pc:sldLayoutMk cId="4146072057" sldId="2147484933"/>
              <ac:spMk id="8" creationId="{4E1D7684-BC36-44BA-9074-E0D05038847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39" v="311"/>
          <pc:sldLayoutMkLst>
            <pc:docMk/>
            <pc:sldMasterMk cId="2720993670" sldId="2147484861"/>
            <pc:sldLayoutMk cId="1240137978" sldId="2147484934"/>
          </pc:sldLayoutMkLst>
          <pc:spChg chg="mod">
            <ac:chgData name="Cecilia Eklöf" userId="80ca0b6f-7dba-4aae-af54-84e82bb766a6" providerId="ADAL" clId="{FD43851B-D985-42A6-9208-A27629FD5B97}" dt="2024-11-27T14:54:18.239" v="311"/>
            <ac:spMkLst>
              <pc:docMk/>
              <pc:sldMasterMk cId="2720993670" sldId="2147484861"/>
              <pc:sldLayoutMk cId="1240137978" sldId="2147484934"/>
              <ac:spMk id="8" creationId="{227D3F0D-C903-4314-9038-82A30CA7029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46" v="314"/>
          <pc:sldLayoutMkLst>
            <pc:docMk/>
            <pc:sldMasterMk cId="2720993670" sldId="2147484861"/>
            <pc:sldLayoutMk cId="2957642969" sldId="2147484935"/>
          </pc:sldLayoutMkLst>
          <pc:spChg chg="mod">
            <ac:chgData name="Cecilia Eklöf" userId="80ca0b6f-7dba-4aae-af54-84e82bb766a6" providerId="ADAL" clId="{FD43851B-D985-42A6-9208-A27629FD5B97}" dt="2024-11-27T14:54:18.246" v="314"/>
            <ac:spMkLst>
              <pc:docMk/>
              <pc:sldMasterMk cId="2720993670" sldId="2147484861"/>
              <pc:sldLayoutMk cId="2957642969" sldId="2147484935"/>
              <ac:spMk id="9" creationId="{4421DB2A-3017-4E73-8332-6B8D884A549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53" v="317"/>
          <pc:sldLayoutMkLst>
            <pc:docMk/>
            <pc:sldMasterMk cId="2720993670" sldId="2147484861"/>
            <pc:sldLayoutMk cId="3624599599" sldId="2147484936"/>
          </pc:sldLayoutMkLst>
          <pc:spChg chg="mod">
            <ac:chgData name="Cecilia Eklöf" userId="80ca0b6f-7dba-4aae-af54-84e82bb766a6" providerId="ADAL" clId="{FD43851B-D985-42A6-9208-A27629FD5B97}" dt="2024-11-27T14:54:18.253" v="317"/>
            <ac:spMkLst>
              <pc:docMk/>
              <pc:sldMasterMk cId="2720993670" sldId="2147484861"/>
              <pc:sldLayoutMk cId="3624599599" sldId="2147484936"/>
              <ac:spMk id="9" creationId="{4E5A81C5-0588-4509-B7B9-9497297F88E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59" v="320"/>
          <pc:sldLayoutMkLst>
            <pc:docMk/>
            <pc:sldMasterMk cId="2720993670" sldId="2147484861"/>
            <pc:sldLayoutMk cId="3020710810" sldId="2147484937"/>
          </pc:sldLayoutMkLst>
          <pc:spChg chg="mod">
            <ac:chgData name="Cecilia Eklöf" userId="80ca0b6f-7dba-4aae-af54-84e82bb766a6" providerId="ADAL" clId="{FD43851B-D985-42A6-9208-A27629FD5B97}" dt="2024-11-27T14:54:18.259" v="320"/>
            <ac:spMkLst>
              <pc:docMk/>
              <pc:sldMasterMk cId="2720993670" sldId="2147484861"/>
              <pc:sldLayoutMk cId="3020710810" sldId="2147484937"/>
              <ac:spMk id="9" creationId="{2C8570FA-FAA3-4EFA-A4F1-01C285AE39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66" v="323"/>
          <pc:sldLayoutMkLst>
            <pc:docMk/>
            <pc:sldMasterMk cId="2720993670" sldId="2147484861"/>
            <pc:sldLayoutMk cId="2431469114" sldId="2147484938"/>
          </pc:sldLayoutMkLst>
          <pc:spChg chg="mod">
            <ac:chgData name="Cecilia Eklöf" userId="80ca0b6f-7dba-4aae-af54-84e82bb766a6" providerId="ADAL" clId="{FD43851B-D985-42A6-9208-A27629FD5B97}" dt="2024-11-27T14:54:18.266" v="323"/>
            <ac:spMkLst>
              <pc:docMk/>
              <pc:sldMasterMk cId="2720993670" sldId="2147484861"/>
              <pc:sldLayoutMk cId="2431469114" sldId="2147484938"/>
              <ac:spMk id="9" creationId="{4815D3F0-43E8-418F-A5E4-30F31668DC0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75" v="326"/>
          <pc:sldLayoutMkLst>
            <pc:docMk/>
            <pc:sldMasterMk cId="2720993670" sldId="2147484861"/>
            <pc:sldLayoutMk cId="3422846496" sldId="2147484939"/>
          </pc:sldLayoutMkLst>
          <pc:spChg chg="mod">
            <ac:chgData name="Cecilia Eklöf" userId="80ca0b6f-7dba-4aae-af54-84e82bb766a6" providerId="ADAL" clId="{FD43851B-D985-42A6-9208-A27629FD5B97}" dt="2024-11-27T14:54:18.275" v="326"/>
            <ac:spMkLst>
              <pc:docMk/>
              <pc:sldMasterMk cId="2720993670" sldId="2147484861"/>
              <pc:sldLayoutMk cId="3422846496" sldId="2147484939"/>
              <ac:spMk id="11" creationId="{A55C34B4-681E-4FDA-A9BB-6BC31D94C8D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83" v="329"/>
          <pc:sldLayoutMkLst>
            <pc:docMk/>
            <pc:sldMasterMk cId="2720993670" sldId="2147484861"/>
            <pc:sldLayoutMk cId="2300101571" sldId="2147484940"/>
          </pc:sldLayoutMkLst>
          <pc:spChg chg="mod">
            <ac:chgData name="Cecilia Eklöf" userId="80ca0b6f-7dba-4aae-af54-84e82bb766a6" providerId="ADAL" clId="{FD43851B-D985-42A6-9208-A27629FD5B97}" dt="2024-11-27T14:54:18.283" v="329"/>
            <ac:spMkLst>
              <pc:docMk/>
              <pc:sldMasterMk cId="2720993670" sldId="2147484861"/>
              <pc:sldLayoutMk cId="2300101571" sldId="2147484940"/>
              <ac:spMk id="11" creationId="{107CDD62-B47C-43AB-8BA0-F875DF45681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88" v="332"/>
          <pc:sldLayoutMkLst>
            <pc:docMk/>
            <pc:sldMasterMk cId="2720993670" sldId="2147484861"/>
            <pc:sldLayoutMk cId="1535443985" sldId="2147484941"/>
          </pc:sldLayoutMkLst>
          <pc:spChg chg="mod">
            <ac:chgData name="Cecilia Eklöf" userId="80ca0b6f-7dba-4aae-af54-84e82bb766a6" providerId="ADAL" clId="{FD43851B-D985-42A6-9208-A27629FD5B97}" dt="2024-11-27T14:54:18.288" v="332"/>
            <ac:spMkLst>
              <pc:docMk/>
              <pc:sldMasterMk cId="2720993670" sldId="2147484861"/>
              <pc:sldLayoutMk cId="1535443985" sldId="2147484941"/>
              <ac:spMk id="11" creationId="{A2963A4D-3277-42A5-8919-305DE5AD924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295" v="335"/>
          <pc:sldLayoutMkLst>
            <pc:docMk/>
            <pc:sldMasterMk cId="2720993670" sldId="2147484861"/>
            <pc:sldLayoutMk cId="2423493256" sldId="2147484942"/>
          </pc:sldLayoutMkLst>
          <pc:spChg chg="mod">
            <ac:chgData name="Cecilia Eklöf" userId="80ca0b6f-7dba-4aae-af54-84e82bb766a6" providerId="ADAL" clId="{FD43851B-D985-42A6-9208-A27629FD5B97}" dt="2024-11-27T14:54:18.295" v="335"/>
            <ac:spMkLst>
              <pc:docMk/>
              <pc:sldMasterMk cId="2720993670" sldId="2147484861"/>
              <pc:sldLayoutMk cId="2423493256" sldId="2147484942"/>
              <ac:spMk id="10" creationId="{549048C1-340D-44C4-857B-1B201EC9A7E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02" v="338"/>
          <pc:sldLayoutMkLst>
            <pc:docMk/>
            <pc:sldMasterMk cId="2720993670" sldId="2147484861"/>
            <pc:sldLayoutMk cId="2055143097" sldId="2147484943"/>
          </pc:sldLayoutMkLst>
          <pc:spChg chg="mod">
            <ac:chgData name="Cecilia Eklöf" userId="80ca0b6f-7dba-4aae-af54-84e82bb766a6" providerId="ADAL" clId="{FD43851B-D985-42A6-9208-A27629FD5B97}" dt="2024-11-27T14:54:18.302" v="338"/>
            <ac:spMkLst>
              <pc:docMk/>
              <pc:sldMasterMk cId="2720993670" sldId="2147484861"/>
              <pc:sldLayoutMk cId="2055143097" sldId="2147484943"/>
              <ac:spMk id="14" creationId="{089CBEB5-348B-49F3-8F8B-FDEE08950E3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11" v="341"/>
          <pc:sldLayoutMkLst>
            <pc:docMk/>
            <pc:sldMasterMk cId="2720993670" sldId="2147484861"/>
            <pc:sldLayoutMk cId="3669139603" sldId="2147484944"/>
          </pc:sldLayoutMkLst>
          <pc:spChg chg="mod">
            <ac:chgData name="Cecilia Eklöf" userId="80ca0b6f-7dba-4aae-af54-84e82bb766a6" providerId="ADAL" clId="{FD43851B-D985-42A6-9208-A27629FD5B97}" dt="2024-11-27T14:54:18.311" v="341"/>
            <ac:spMkLst>
              <pc:docMk/>
              <pc:sldMasterMk cId="2720993670" sldId="2147484861"/>
              <pc:sldLayoutMk cId="3669139603" sldId="2147484944"/>
              <ac:spMk id="9" creationId="{72C1EE1F-EF94-4EBA-A010-8BC3D2F38C3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20" v="344"/>
          <pc:sldLayoutMkLst>
            <pc:docMk/>
            <pc:sldMasterMk cId="2720993670" sldId="2147484861"/>
            <pc:sldLayoutMk cId="4137761802" sldId="2147484945"/>
          </pc:sldLayoutMkLst>
          <pc:spChg chg="mod">
            <ac:chgData name="Cecilia Eklöf" userId="80ca0b6f-7dba-4aae-af54-84e82bb766a6" providerId="ADAL" clId="{FD43851B-D985-42A6-9208-A27629FD5B97}" dt="2024-11-27T14:54:18.320" v="344"/>
            <ac:spMkLst>
              <pc:docMk/>
              <pc:sldMasterMk cId="2720993670" sldId="2147484861"/>
              <pc:sldLayoutMk cId="4137761802" sldId="2147484945"/>
              <ac:spMk id="14" creationId="{89DFBA61-B916-44BD-A1D9-F41D32B7BCB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26" v="347"/>
          <pc:sldLayoutMkLst>
            <pc:docMk/>
            <pc:sldMasterMk cId="2720993670" sldId="2147484861"/>
            <pc:sldLayoutMk cId="4241842923" sldId="2147484946"/>
          </pc:sldLayoutMkLst>
          <pc:spChg chg="mod">
            <ac:chgData name="Cecilia Eklöf" userId="80ca0b6f-7dba-4aae-af54-84e82bb766a6" providerId="ADAL" clId="{FD43851B-D985-42A6-9208-A27629FD5B97}" dt="2024-11-27T14:54:18.326" v="347"/>
            <ac:spMkLst>
              <pc:docMk/>
              <pc:sldMasterMk cId="2720993670" sldId="2147484861"/>
              <pc:sldLayoutMk cId="4241842923" sldId="2147484946"/>
              <ac:spMk id="7" creationId="{3AD885ED-EA58-419A-BC0B-F06CF965942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33" v="350"/>
          <pc:sldLayoutMkLst>
            <pc:docMk/>
            <pc:sldMasterMk cId="2720993670" sldId="2147484861"/>
            <pc:sldLayoutMk cId="1019963929" sldId="2147484947"/>
          </pc:sldLayoutMkLst>
          <pc:spChg chg="mod">
            <ac:chgData name="Cecilia Eklöf" userId="80ca0b6f-7dba-4aae-af54-84e82bb766a6" providerId="ADAL" clId="{FD43851B-D985-42A6-9208-A27629FD5B97}" dt="2024-11-27T14:54:18.333" v="350"/>
            <ac:spMkLst>
              <pc:docMk/>
              <pc:sldMasterMk cId="2720993670" sldId="2147484861"/>
              <pc:sldLayoutMk cId="1019963929" sldId="2147484947"/>
              <ac:spMk id="8" creationId="{866A1512-27D5-4CA8-94C5-10E56C30705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40" v="353"/>
          <pc:sldLayoutMkLst>
            <pc:docMk/>
            <pc:sldMasterMk cId="2720993670" sldId="2147484861"/>
            <pc:sldLayoutMk cId="2925681087" sldId="2147484948"/>
          </pc:sldLayoutMkLst>
          <pc:spChg chg="mod">
            <ac:chgData name="Cecilia Eklöf" userId="80ca0b6f-7dba-4aae-af54-84e82bb766a6" providerId="ADAL" clId="{FD43851B-D985-42A6-9208-A27629FD5B97}" dt="2024-11-27T14:54:18.340" v="353"/>
            <ac:spMkLst>
              <pc:docMk/>
              <pc:sldMasterMk cId="2720993670" sldId="2147484861"/>
              <pc:sldLayoutMk cId="2925681087" sldId="2147484948"/>
              <ac:spMk id="7" creationId="{F4D3A834-11EE-4BDF-A704-0BF0873EFBA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46" v="356"/>
          <pc:sldLayoutMkLst>
            <pc:docMk/>
            <pc:sldMasterMk cId="2720993670" sldId="2147484861"/>
            <pc:sldLayoutMk cId="310328329" sldId="2147484949"/>
          </pc:sldLayoutMkLst>
          <pc:spChg chg="mod">
            <ac:chgData name="Cecilia Eklöf" userId="80ca0b6f-7dba-4aae-af54-84e82bb766a6" providerId="ADAL" clId="{FD43851B-D985-42A6-9208-A27629FD5B97}" dt="2024-11-27T14:54:18.346" v="356"/>
            <ac:spMkLst>
              <pc:docMk/>
              <pc:sldMasterMk cId="2720993670" sldId="2147484861"/>
              <pc:sldLayoutMk cId="310328329" sldId="2147484949"/>
              <ac:spMk id="7" creationId="{A51D0608-0A57-43BF-AD18-8DFD8B5D249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53" v="359"/>
          <pc:sldLayoutMkLst>
            <pc:docMk/>
            <pc:sldMasterMk cId="2720993670" sldId="2147484861"/>
            <pc:sldLayoutMk cId="1300293178" sldId="2147484950"/>
          </pc:sldLayoutMkLst>
          <pc:spChg chg="mod">
            <ac:chgData name="Cecilia Eklöf" userId="80ca0b6f-7dba-4aae-af54-84e82bb766a6" providerId="ADAL" clId="{FD43851B-D985-42A6-9208-A27629FD5B97}" dt="2024-11-27T14:54:18.353" v="359"/>
            <ac:spMkLst>
              <pc:docMk/>
              <pc:sldMasterMk cId="2720993670" sldId="2147484861"/>
              <pc:sldLayoutMk cId="1300293178" sldId="2147484950"/>
              <ac:spMk id="7" creationId="{89A384A6-2ED7-4C73-9166-564C827C9CC4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60" v="362"/>
          <pc:sldLayoutMkLst>
            <pc:docMk/>
            <pc:sldMasterMk cId="2720993670" sldId="2147484861"/>
            <pc:sldLayoutMk cId="305617794" sldId="2147484951"/>
          </pc:sldLayoutMkLst>
          <pc:spChg chg="mod">
            <ac:chgData name="Cecilia Eklöf" userId="80ca0b6f-7dba-4aae-af54-84e82bb766a6" providerId="ADAL" clId="{FD43851B-D985-42A6-9208-A27629FD5B97}" dt="2024-11-27T14:54:18.360" v="362"/>
            <ac:spMkLst>
              <pc:docMk/>
              <pc:sldMasterMk cId="2720993670" sldId="2147484861"/>
              <pc:sldLayoutMk cId="305617794" sldId="2147484951"/>
              <ac:spMk id="7" creationId="{88BB9017-2EBC-4916-882A-FAB5684DE9C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66" v="365"/>
          <pc:sldLayoutMkLst>
            <pc:docMk/>
            <pc:sldMasterMk cId="2720993670" sldId="2147484861"/>
            <pc:sldLayoutMk cId="4026987384" sldId="2147484952"/>
          </pc:sldLayoutMkLst>
          <pc:spChg chg="mod">
            <ac:chgData name="Cecilia Eklöf" userId="80ca0b6f-7dba-4aae-af54-84e82bb766a6" providerId="ADAL" clId="{FD43851B-D985-42A6-9208-A27629FD5B97}" dt="2024-11-27T14:54:18.366" v="365"/>
            <ac:spMkLst>
              <pc:docMk/>
              <pc:sldMasterMk cId="2720993670" sldId="2147484861"/>
              <pc:sldLayoutMk cId="4026987384" sldId="2147484952"/>
              <ac:spMk id="7" creationId="{515DEFEB-D8FB-411D-89D1-C457BD4FE531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73" v="368"/>
          <pc:sldLayoutMkLst>
            <pc:docMk/>
            <pc:sldMasterMk cId="2720993670" sldId="2147484861"/>
            <pc:sldLayoutMk cId="1840261398" sldId="2147484953"/>
          </pc:sldLayoutMkLst>
          <pc:spChg chg="mod">
            <ac:chgData name="Cecilia Eklöf" userId="80ca0b6f-7dba-4aae-af54-84e82bb766a6" providerId="ADAL" clId="{FD43851B-D985-42A6-9208-A27629FD5B97}" dt="2024-11-27T14:54:18.373" v="368"/>
            <ac:spMkLst>
              <pc:docMk/>
              <pc:sldMasterMk cId="2720993670" sldId="2147484861"/>
              <pc:sldLayoutMk cId="1840261398" sldId="2147484953"/>
              <ac:spMk id="7" creationId="{E08DADFB-44CC-4810-9193-0C9F586CE66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80" v="371"/>
          <pc:sldLayoutMkLst>
            <pc:docMk/>
            <pc:sldMasterMk cId="2720993670" sldId="2147484861"/>
            <pc:sldLayoutMk cId="191866849" sldId="2147484954"/>
          </pc:sldLayoutMkLst>
          <pc:spChg chg="mod">
            <ac:chgData name="Cecilia Eklöf" userId="80ca0b6f-7dba-4aae-af54-84e82bb766a6" providerId="ADAL" clId="{FD43851B-D985-42A6-9208-A27629FD5B97}" dt="2024-11-27T14:54:18.380" v="371"/>
            <ac:spMkLst>
              <pc:docMk/>
              <pc:sldMasterMk cId="2720993670" sldId="2147484861"/>
              <pc:sldLayoutMk cId="191866849" sldId="2147484954"/>
              <ac:spMk id="4" creationId="{7AB1CD1C-AD0D-4C0E-8012-BDF9F1E4C38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88" v="374"/>
          <pc:sldLayoutMkLst>
            <pc:docMk/>
            <pc:sldMasterMk cId="2720993670" sldId="2147484861"/>
            <pc:sldLayoutMk cId="3951184359" sldId="2147484955"/>
          </pc:sldLayoutMkLst>
          <pc:spChg chg="mod">
            <ac:chgData name="Cecilia Eklöf" userId="80ca0b6f-7dba-4aae-af54-84e82bb766a6" providerId="ADAL" clId="{FD43851B-D985-42A6-9208-A27629FD5B97}" dt="2024-11-27T14:54:18.388" v="374"/>
            <ac:spMkLst>
              <pc:docMk/>
              <pc:sldMasterMk cId="2720993670" sldId="2147484861"/>
              <pc:sldLayoutMk cId="3951184359" sldId="2147484955"/>
              <ac:spMk id="3" creationId="{76D5DBE1-F5A0-4F54-BCB1-8A427840805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395" v="377"/>
          <pc:sldLayoutMkLst>
            <pc:docMk/>
            <pc:sldMasterMk cId="2720993670" sldId="2147484861"/>
            <pc:sldLayoutMk cId="325861589" sldId="2147484956"/>
          </pc:sldLayoutMkLst>
          <pc:spChg chg="mod">
            <ac:chgData name="Cecilia Eklöf" userId="80ca0b6f-7dba-4aae-af54-84e82bb766a6" providerId="ADAL" clId="{FD43851B-D985-42A6-9208-A27629FD5B97}" dt="2024-11-27T14:54:18.395" v="377"/>
            <ac:spMkLst>
              <pc:docMk/>
              <pc:sldMasterMk cId="2720993670" sldId="2147484861"/>
              <pc:sldLayoutMk cId="325861589" sldId="2147484956"/>
              <ac:spMk id="2" creationId="{69F42FFA-3DFB-4DB2-A942-F02200203C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02" v="380"/>
          <pc:sldLayoutMkLst>
            <pc:docMk/>
            <pc:sldMasterMk cId="2720993670" sldId="2147484861"/>
            <pc:sldLayoutMk cId="2695054357" sldId="2147484957"/>
          </pc:sldLayoutMkLst>
          <pc:spChg chg="mod">
            <ac:chgData name="Cecilia Eklöf" userId="80ca0b6f-7dba-4aae-af54-84e82bb766a6" providerId="ADAL" clId="{FD43851B-D985-42A6-9208-A27629FD5B97}" dt="2024-11-27T14:54:18.402" v="380"/>
            <ac:spMkLst>
              <pc:docMk/>
              <pc:sldMasterMk cId="2720993670" sldId="2147484861"/>
              <pc:sldLayoutMk cId="2695054357" sldId="2147484957"/>
              <ac:spMk id="3" creationId="{C44ECCE6-4D94-443E-8C20-CA233A5C057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09" v="383"/>
          <pc:sldLayoutMkLst>
            <pc:docMk/>
            <pc:sldMasterMk cId="2720993670" sldId="2147484861"/>
            <pc:sldLayoutMk cId="2297057307" sldId="2147484958"/>
          </pc:sldLayoutMkLst>
          <pc:spChg chg="mod">
            <ac:chgData name="Cecilia Eklöf" userId="80ca0b6f-7dba-4aae-af54-84e82bb766a6" providerId="ADAL" clId="{FD43851B-D985-42A6-9208-A27629FD5B97}" dt="2024-11-27T14:54:18.409" v="383"/>
            <ac:spMkLst>
              <pc:docMk/>
              <pc:sldMasterMk cId="2720993670" sldId="2147484861"/>
              <pc:sldLayoutMk cId="2297057307" sldId="2147484958"/>
              <ac:spMk id="5" creationId="{56BFCB29-C939-4442-981C-DE6A97866D1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14" v="386"/>
          <pc:sldLayoutMkLst>
            <pc:docMk/>
            <pc:sldMasterMk cId="2720993670" sldId="2147484861"/>
            <pc:sldLayoutMk cId="2052704094" sldId="2147484959"/>
          </pc:sldLayoutMkLst>
          <pc:spChg chg="mod">
            <ac:chgData name="Cecilia Eklöf" userId="80ca0b6f-7dba-4aae-af54-84e82bb766a6" providerId="ADAL" clId="{FD43851B-D985-42A6-9208-A27629FD5B97}" dt="2024-11-27T14:54:18.414" v="386"/>
            <ac:spMkLst>
              <pc:docMk/>
              <pc:sldMasterMk cId="2720993670" sldId="2147484861"/>
              <pc:sldLayoutMk cId="2052704094" sldId="2147484959"/>
              <ac:spMk id="5" creationId="{D4262351-4A54-4EAA-990E-D909E1CAD758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20" v="389"/>
          <pc:sldLayoutMkLst>
            <pc:docMk/>
            <pc:sldMasterMk cId="2720993670" sldId="2147484861"/>
            <pc:sldLayoutMk cId="2855465817" sldId="2147484960"/>
          </pc:sldLayoutMkLst>
          <pc:spChg chg="mod">
            <ac:chgData name="Cecilia Eklöf" userId="80ca0b6f-7dba-4aae-af54-84e82bb766a6" providerId="ADAL" clId="{FD43851B-D985-42A6-9208-A27629FD5B97}" dt="2024-11-27T14:54:18.420" v="389"/>
            <ac:spMkLst>
              <pc:docMk/>
              <pc:sldMasterMk cId="2720993670" sldId="2147484861"/>
              <pc:sldLayoutMk cId="2855465817" sldId="2147484960"/>
              <ac:spMk id="5" creationId="{128B6DA1-0170-4C5B-ABCB-83F1E4B0ECB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27" v="392"/>
          <pc:sldLayoutMkLst>
            <pc:docMk/>
            <pc:sldMasterMk cId="2720993670" sldId="2147484861"/>
            <pc:sldLayoutMk cId="396369952" sldId="2147484961"/>
          </pc:sldLayoutMkLst>
          <pc:spChg chg="mod">
            <ac:chgData name="Cecilia Eklöf" userId="80ca0b6f-7dba-4aae-af54-84e82bb766a6" providerId="ADAL" clId="{FD43851B-D985-42A6-9208-A27629FD5B97}" dt="2024-11-27T14:54:18.427" v="392"/>
            <ac:spMkLst>
              <pc:docMk/>
              <pc:sldMasterMk cId="2720993670" sldId="2147484861"/>
              <pc:sldLayoutMk cId="396369952" sldId="2147484961"/>
              <ac:spMk id="5" creationId="{8F93BC53-EE81-4467-94F1-401BB663131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35" v="395"/>
          <pc:sldLayoutMkLst>
            <pc:docMk/>
            <pc:sldMasterMk cId="2720993670" sldId="2147484861"/>
            <pc:sldLayoutMk cId="2740566882" sldId="2147484962"/>
          </pc:sldLayoutMkLst>
          <pc:spChg chg="mod">
            <ac:chgData name="Cecilia Eklöf" userId="80ca0b6f-7dba-4aae-af54-84e82bb766a6" providerId="ADAL" clId="{FD43851B-D985-42A6-9208-A27629FD5B97}" dt="2024-11-27T14:54:18.435" v="395"/>
            <ac:spMkLst>
              <pc:docMk/>
              <pc:sldMasterMk cId="2720993670" sldId="2147484861"/>
              <pc:sldLayoutMk cId="2740566882" sldId="2147484962"/>
              <ac:spMk id="5" creationId="{064BC3BB-EB1F-4C03-845A-197D7CB3D7F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44" v="398"/>
          <pc:sldLayoutMkLst>
            <pc:docMk/>
            <pc:sldMasterMk cId="2720993670" sldId="2147484861"/>
            <pc:sldLayoutMk cId="2342555984" sldId="2147484963"/>
          </pc:sldLayoutMkLst>
          <pc:spChg chg="mod">
            <ac:chgData name="Cecilia Eklöf" userId="80ca0b6f-7dba-4aae-af54-84e82bb766a6" providerId="ADAL" clId="{FD43851B-D985-42A6-9208-A27629FD5B97}" dt="2024-11-27T14:54:18.444" v="398"/>
            <ac:spMkLst>
              <pc:docMk/>
              <pc:sldMasterMk cId="2720993670" sldId="2147484861"/>
              <pc:sldLayoutMk cId="2342555984" sldId="2147484963"/>
              <ac:spMk id="5" creationId="{EE432ACF-022C-4E4D-A91E-50BCA41421CC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51" v="401"/>
          <pc:sldLayoutMkLst>
            <pc:docMk/>
            <pc:sldMasterMk cId="2720993670" sldId="2147484861"/>
            <pc:sldLayoutMk cId="2854770639" sldId="2147484964"/>
          </pc:sldLayoutMkLst>
          <pc:spChg chg="mod">
            <ac:chgData name="Cecilia Eklöf" userId="80ca0b6f-7dba-4aae-af54-84e82bb766a6" providerId="ADAL" clId="{FD43851B-D985-42A6-9208-A27629FD5B97}" dt="2024-11-27T14:54:18.451" v="401"/>
            <ac:spMkLst>
              <pc:docMk/>
              <pc:sldMasterMk cId="2720993670" sldId="2147484861"/>
              <pc:sldLayoutMk cId="2854770639" sldId="2147484964"/>
              <ac:spMk id="5" creationId="{8A859F72-32B2-47EB-8CB5-BCF639CDADF5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57" v="404"/>
          <pc:sldLayoutMkLst>
            <pc:docMk/>
            <pc:sldMasterMk cId="2720993670" sldId="2147484861"/>
            <pc:sldLayoutMk cId="3476977166" sldId="2147484965"/>
          </pc:sldLayoutMkLst>
          <pc:spChg chg="mod">
            <ac:chgData name="Cecilia Eklöf" userId="80ca0b6f-7dba-4aae-af54-84e82bb766a6" providerId="ADAL" clId="{FD43851B-D985-42A6-9208-A27629FD5B97}" dt="2024-11-27T14:54:18.457" v="404"/>
            <ac:spMkLst>
              <pc:docMk/>
              <pc:sldMasterMk cId="2720993670" sldId="2147484861"/>
              <pc:sldLayoutMk cId="3476977166" sldId="2147484965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66" v="407"/>
          <pc:sldLayoutMkLst>
            <pc:docMk/>
            <pc:sldMasterMk cId="2720993670" sldId="2147484861"/>
            <pc:sldLayoutMk cId="1398922935" sldId="2147484966"/>
          </pc:sldLayoutMkLst>
          <pc:spChg chg="mod">
            <ac:chgData name="Cecilia Eklöf" userId="80ca0b6f-7dba-4aae-af54-84e82bb766a6" providerId="ADAL" clId="{FD43851B-D985-42A6-9208-A27629FD5B97}" dt="2024-11-27T14:54:18.466" v="407"/>
            <ac:spMkLst>
              <pc:docMk/>
              <pc:sldMasterMk cId="2720993670" sldId="2147484861"/>
              <pc:sldLayoutMk cId="1398922935" sldId="2147484966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73" v="410"/>
          <pc:sldLayoutMkLst>
            <pc:docMk/>
            <pc:sldMasterMk cId="2720993670" sldId="2147484861"/>
            <pc:sldLayoutMk cId="3182389094" sldId="2147484967"/>
          </pc:sldLayoutMkLst>
          <pc:spChg chg="mod">
            <ac:chgData name="Cecilia Eklöf" userId="80ca0b6f-7dba-4aae-af54-84e82bb766a6" providerId="ADAL" clId="{FD43851B-D985-42A6-9208-A27629FD5B97}" dt="2024-11-27T14:54:18.473" v="410"/>
            <ac:spMkLst>
              <pc:docMk/>
              <pc:sldMasterMk cId="2720993670" sldId="2147484861"/>
              <pc:sldLayoutMk cId="3182389094" sldId="2147484967"/>
              <ac:spMk id="7" creationId="{DB8BC610-C1B0-4C6A-B5C2-80DA487CE5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78" v="413"/>
          <pc:sldLayoutMkLst>
            <pc:docMk/>
            <pc:sldMasterMk cId="2720993670" sldId="2147484861"/>
            <pc:sldLayoutMk cId="2105214704" sldId="2147484968"/>
          </pc:sldLayoutMkLst>
          <pc:spChg chg="mod">
            <ac:chgData name="Cecilia Eklöf" userId="80ca0b6f-7dba-4aae-af54-84e82bb766a6" providerId="ADAL" clId="{FD43851B-D985-42A6-9208-A27629FD5B97}" dt="2024-11-27T14:54:18.478" v="413"/>
            <ac:spMkLst>
              <pc:docMk/>
              <pc:sldMasterMk cId="2720993670" sldId="2147484861"/>
              <pc:sldLayoutMk cId="2105214704" sldId="2147484968"/>
              <ac:spMk id="7" creationId="{EF2C589A-70A9-4C1E-92FD-76B1E60A1A2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86" v="416"/>
          <pc:sldLayoutMkLst>
            <pc:docMk/>
            <pc:sldMasterMk cId="2720993670" sldId="2147484861"/>
            <pc:sldLayoutMk cId="85902622" sldId="2147484969"/>
          </pc:sldLayoutMkLst>
          <pc:spChg chg="mod">
            <ac:chgData name="Cecilia Eklöf" userId="80ca0b6f-7dba-4aae-af54-84e82bb766a6" providerId="ADAL" clId="{FD43851B-D985-42A6-9208-A27629FD5B97}" dt="2024-11-27T14:54:18.486" v="416"/>
            <ac:spMkLst>
              <pc:docMk/>
              <pc:sldMasterMk cId="2720993670" sldId="2147484861"/>
              <pc:sldLayoutMk cId="85902622" sldId="2147484969"/>
              <ac:spMk id="9" creationId="{4372D240-75C4-4747-BB0C-CDA1A95650A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494" v="419"/>
          <pc:sldLayoutMkLst>
            <pc:docMk/>
            <pc:sldMasterMk cId="2720993670" sldId="2147484861"/>
            <pc:sldLayoutMk cId="1915161070" sldId="2147484970"/>
          </pc:sldLayoutMkLst>
          <pc:spChg chg="mod">
            <ac:chgData name="Cecilia Eklöf" userId="80ca0b6f-7dba-4aae-af54-84e82bb766a6" providerId="ADAL" clId="{FD43851B-D985-42A6-9208-A27629FD5B97}" dt="2024-11-27T14:54:18.494" v="419"/>
            <ac:spMkLst>
              <pc:docMk/>
              <pc:sldMasterMk cId="2720993670" sldId="2147484861"/>
              <pc:sldLayoutMk cId="1915161070" sldId="2147484970"/>
              <ac:spMk id="7" creationId="{8D51E95B-B5A6-40B6-97CB-5F0FE563EB1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02" v="422"/>
          <pc:sldLayoutMkLst>
            <pc:docMk/>
            <pc:sldMasterMk cId="2720993670" sldId="2147484861"/>
            <pc:sldLayoutMk cId="946178712" sldId="2147484971"/>
          </pc:sldLayoutMkLst>
          <pc:spChg chg="mod">
            <ac:chgData name="Cecilia Eklöf" userId="80ca0b6f-7dba-4aae-af54-84e82bb766a6" providerId="ADAL" clId="{FD43851B-D985-42A6-9208-A27629FD5B97}" dt="2024-11-27T14:54:18.502" v="422"/>
            <ac:spMkLst>
              <pc:docMk/>
              <pc:sldMasterMk cId="2720993670" sldId="2147484861"/>
              <pc:sldLayoutMk cId="946178712" sldId="2147484971"/>
              <ac:spMk id="11" creationId="{4137CA89-AFF7-46A6-A978-5D6CF4C2A39A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10" v="425"/>
          <pc:sldLayoutMkLst>
            <pc:docMk/>
            <pc:sldMasterMk cId="2720993670" sldId="2147484861"/>
            <pc:sldLayoutMk cId="1380445876" sldId="2147484972"/>
          </pc:sldLayoutMkLst>
          <pc:spChg chg="mod">
            <ac:chgData name="Cecilia Eklöf" userId="80ca0b6f-7dba-4aae-af54-84e82bb766a6" providerId="ADAL" clId="{FD43851B-D985-42A6-9208-A27629FD5B97}" dt="2024-11-27T14:54:18.510" v="425"/>
            <ac:spMkLst>
              <pc:docMk/>
              <pc:sldMasterMk cId="2720993670" sldId="2147484861"/>
              <pc:sldLayoutMk cId="1380445876" sldId="2147484972"/>
              <ac:spMk id="8" creationId="{53797230-5A6C-4718-8C90-CB9F2709B3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17" v="428"/>
          <pc:sldLayoutMkLst>
            <pc:docMk/>
            <pc:sldMasterMk cId="2720993670" sldId="2147484861"/>
            <pc:sldLayoutMk cId="3534545549" sldId="2147484973"/>
          </pc:sldLayoutMkLst>
          <pc:spChg chg="mod">
            <ac:chgData name="Cecilia Eklöf" userId="80ca0b6f-7dba-4aae-af54-84e82bb766a6" providerId="ADAL" clId="{FD43851B-D985-42A6-9208-A27629FD5B97}" dt="2024-11-27T14:54:18.517" v="428"/>
            <ac:spMkLst>
              <pc:docMk/>
              <pc:sldMasterMk cId="2720993670" sldId="2147484861"/>
              <pc:sldLayoutMk cId="3534545549" sldId="2147484973"/>
              <ac:spMk id="9" creationId="{00E7BBCA-E768-4FD9-82EA-32829778336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24" v="431"/>
          <pc:sldLayoutMkLst>
            <pc:docMk/>
            <pc:sldMasterMk cId="2720993670" sldId="2147484861"/>
            <pc:sldLayoutMk cId="2990166651" sldId="2147484974"/>
          </pc:sldLayoutMkLst>
          <pc:spChg chg="mod">
            <ac:chgData name="Cecilia Eklöf" userId="80ca0b6f-7dba-4aae-af54-84e82bb766a6" providerId="ADAL" clId="{FD43851B-D985-42A6-9208-A27629FD5B97}" dt="2024-11-27T14:54:18.524" v="431"/>
            <ac:spMkLst>
              <pc:docMk/>
              <pc:sldMasterMk cId="2720993670" sldId="2147484861"/>
              <pc:sldLayoutMk cId="2990166651" sldId="2147484974"/>
              <ac:spMk id="8" creationId="{4E1D7684-BC36-44BA-9074-E0D05038847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30" v="434"/>
          <pc:sldLayoutMkLst>
            <pc:docMk/>
            <pc:sldMasterMk cId="2720993670" sldId="2147484861"/>
            <pc:sldLayoutMk cId="3239781053" sldId="2147484975"/>
          </pc:sldLayoutMkLst>
          <pc:spChg chg="mod">
            <ac:chgData name="Cecilia Eklöf" userId="80ca0b6f-7dba-4aae-af54-84e82bb766a6" providerId="ADAL" clId="{FD43851B-D985-42A6-9208-A27629FD5B97}" dt="2024-11-27T14:54:18.530" v="434"/>
            <ac:spMkLst>
              <pc:docMk/>
              <pc:sldMasterMk cId="2720993670" sldId="2147484861"/>
              <pc:sldLayoutMk cId="3239781053" sldId="2147484975"/>
              <ac:spMk id="8" creationId="{227D3F0D-C903-4314-9038-82A30CA7029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37" v="437"/>
          <pc:sldLayoutMkLst>
            <pc:docMk/>
            <pc:sldMasterMk cId="2720993670" sldId="2147484861"/>
            <pc:sldLayoutMk cId="2213137581" sldId="2147484976"/>
          </pc:sldLayoutMkLst>
          <pc:spChg chg="mod">
            <ac:chgData name="Cecilia Eklöf" userId="80ca0b6f-7dba-4aae-af54-84e82bb766a6" providerId="ADAL" clId="{FD43851B-D985-42A6-9208-A27629FD5B97}" dt="2024-11-27T14:54:18.537" v="437"/>
            <ac:spMkLst>
              <pc:docMk/>
              <pc:sldMasterMk cId="2720993670" sldId="2147484861"/>
              <pc:sldLayoutMk cId="2213137581" sldId="2147484976"/>
              <ac:spMk id="9" creationId="{4421DB2A-3017-4E73-8332-6B8D884A549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44" v="440"/>
          <pc:sldLayoutMkLst>
            <pc:docMk/>
            <pc:sldMasterMk cId="2720993670" sldId="2147484861"/>
            <pc:sldLayoutMk cId="3217893182" sldId="2147484977"/>
          </pc:sldLayoutMkLst>
          <pc:spChg chg="mod">
            <ac:chgData name="Cecilia Eklöf" userId="80ca0b6f-7dba-4aae-af54-84e82bb766a6" providerId="ADAL" clId="{FD43851B-D985-42A6-9208-A27629FD5B97}" dt="2024-11-27T14:54:18.544" v="440"/>
            <ac:spMkLst>
              <pc:docMk/>
              <pc:sldMasterMk cId="2720993670" sldId="2147484861"/>
              <pc:sldLayoutMk cId="3217893182" sldId="2147484977"/>
              <ac:spMk id="9" creationId="{4E5A81C5-0588-4509-B7B9-9497297F88E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50" v="443"/>
          <pc:sldLayoutMkLst>
            <pc:docMk/>
            <pc:sldMasterMk cId="2720993670" sldId="2147484861"/>
            <pc:sldLayoutMk cId="3568906288" sldId="2147484978"/>
          </pc:sldLayoutMkLst>
          <pc:spChg chg="mod">
            <ac:chgData name="Cecilia Eklöf" userId="80ca0b6f-7dba-4aae-af54-84e82bb766a6" providerId="ADAL" clId="{FD43851B-D985-42A6-9208-A27629FD5B97}" dt="2024-11-27T14:54:18.550" v="443"/>
            <ac:spMkLst>
              <pc:docMk/>
              <pc:sldMasterMk cId="2720993670" sldId="2147484861"/>
              <pc:sldLayoutMk cId="3568906288" sldId="2147484978"/>
              <ac:spMk id="9" creationId="{2C8570FA-FAA3-4EFA-A4F1-01C285AE39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57" v="446"/>
          <pc:sldLayoutMkLst>
            <pc:docMk/>
            <pc:sldMasterMk cId="2720993670" sldId="2147484861"/>
            <pc:sldLayoutMk cId="3584694703" sldId="2147484979"/>
          </pc:sldLayoutMkLst>
          <pc:spChg chg="mod">
            <ac:chgData name="Cecilia Eklöf" userId="80ca0b6f-7dba-4aae-af54-84e82bb766a6" providerId="ADAL" clId="{FD43851B-D985-42A6-9208-A27629FD5B97}" dt="2024-11-27T14:54:18.557" v="446"/>
            <ac:spMkLst>
              <pc:docMk/>
              <pc:sldMasterMk cId="2720993670" sldId="2147484861"/>
              <pc:sldLayoutMk cId="3584694703" sldId="2147484979"/>
              <ac:spMk id="9" creationId="{4815D3F0-43E8-418F-A5E4-30F31668DC0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65" v="449"/>
          <pc:sldLayoutMkLst>
            <pc:docMk/>
            <pc:sldMasterMk cId="2720993670" sldId="2147484861"/>
            <pc:sldLayoutMk cId="1149325111" sldId="2147484980"/>
          </pc:sldLayoutMkLst>
          <pc:spChg chg="mod">
            <ac:chgData name="Cecilia Eklöf" userId="80ca0b6f-7dba-4aae-af54-84e82bb766a6" providerId="ADAL" clId="{FD43851B-D985-42A6-9208-A27629FD5B97}" dt="2024-11-27T14:54:18.565" v="449"/>
            <ac:spMkLst>
              <pc:docMk/>
              <pc:sldMasterMk cId="2720993670" sldId="2147484861"/>
              <pc:sldLayoutMk cId="1149325111" sldId="2147484980"/>
              <ac:spMk id="11" creationId="{A55C34B4-681E-4FDA-A9BB-6BC31D94C8D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72" v="452"/>
          <pc:sldLayoutMkLst>
            <pc:docMk/>
            <pc:sldMasterMk cId="2720993670" sldId="2147484861"/>
            <pc:sldLayoutMk cId="2413732148" sldId="2147484981"/>
          </pc:sldLayoutMkLst>
          <pc:spChg chg="mod">
            <ac:chgData name="Cecilia Eklöf" userId="80ca0b6f-7dba-4aae-af54-84e82bb766a6" providerId="ADAL" clId="{FD43851B-D985-42A6-9208-A27629FD5B97}" dt="2024-11-27T14:54:18.572" v="452"/>
            <ac:spMkLst>
              <pc:docMk/>
              <pc:sldMasterMk cId="2720993670" sldId="2147484861"/>
              <pc:sldLayoutMk cId="2413732148" sldId="2147484981"/>
              <ac:spMk id="11" creationId="{107CDD62-B47C-43AB-8BA0-F875DF45681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79" v="455"/>
          <pc:sldLayoutMkLst>
            <pc:docMk/>
            <pc:sldMasterMk cId="2720993670" sldId="2147484861"/>
            <pc:sldLayoutMk cId="2994025457" sldId="2147484982"/>
          </pc:sldLayoutMkLst>
          <pc:spChg chg="mod">
            <ac:chgData name="Cecilia Eklöf" userId="80ca0b6f-7dba-4aae-af54-84e82bb766a6" providerId="ADAL" clId="{FD43851B-D985-42A6-9208-A27629FD5B97}" dt="2024-11-27T14:54:18.579" v="455"/>
            <ac:spMkLst>
              <pc:docMk/>
              <pc:sldMasterMk cId="2720993670" sldId="2147484861"/>
              <pc:sldLayoutMk cId="2994025457" sldId="2147484982"/>
              <ac:spMk id="11" creationId="{A2963A4D-3277-42A5-8919-305DE5AD924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86" v="458"/>
          <pc:sldLayoutMkLst>
            <pc:docMk/>
            <pc:sldMasterMk cId="2720993670" sldId="2147484861"/>
            <pc:sldLayoutMk cId="2906492234" sldId="2147484983"/>
          </pc:sldLayoutMkLst>
          <pc:spChg chg="mod">
            <ac:chgData name="Cecilia Eklöf" userId="80ca0b6f-7dba-4aae-af54-84e82bb766a6" providerId="ADAL" clId="{FD43851B-D985-42A6-9208-A27629FD5B97}" dt="2024-11-27T14:54:18.586" v="458"/>
            <ac:spMkLst>
              <pc:docMk/>
              <pc:sldMasterMk cId="2720993670" sldId="2147484861"/>
              <pc:sldLayoutMk cId="2906492234" sldId="2147484983"/>
              <ac:spMk id="10" creationId="{549048C1-340D-44C4-857B-1B201EC9A7E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594" v="461"/>
          <pc:sldLayoutMkLst>
            <pc:docMk/>
            <pc:sldMasterMk cId="2720993670" sldId="2147484861"/>
            <pc:sldLayoutMk cId="3370990174" sldId="2147484984"/>
          </pc:sldLayoutMkLst>
          <pc:spChg chg="mod">
            <ac:chgData name="Cecilia Eklöf" userId="80ca0b6f-7dba-4aae-af54-84e82bb766a6" providerId="ADAL" clId="{FD43851B-D985-42A6-9208-A27629FD5B97}" dt="2024-11-27T14:54:18.594" v="461"/>
            <ac:spMkLst>
              <pc:docMk/>
              <pc:sldMasterMk cId="2720993670" sldId="2147484861"/>
              <pc:sldLayoutMk cId="3370990174" sldId="2147484984"/>
              <ac:spMk id="14" creationId="{089CBEB5-348B-49F3-8F8B-FDEE08950E3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02" v="464"/>
          <pc:sldLayoutMkLst>
            <pc:docMk/>
            <pc:sldMasterMk cId="2720993670" sldId="2147484861"/>
            <pc:sldLayoutMk cId="3541105933" sldId="2147484985"/>
          </pc:sldLayoutMkLst>
          <pc:spChg chg="mod">
            <ac:chgData name="Cecilia Eklöf" userId="80ca0b6f-7dba-4aae-af54-84e82bb766a6" providerId="ADAL" clId="{FD43851B-D985-42A6-9208-A27629FD5B97}" dt="2024-11-27T14:54:18.602" v="464"/>
            <ac:spMkLst>
              <pc:docMk/>
              <pc:sldMasterMk cId="2720993670" sldId="2147484861"/>
              <pc:sldLayoutMk cId="3541105933" sldId="2147484985"/>
              <ac:spMk id="9" creationId="{72C1EE1F-EF94-4EBA-A010-8BC3D2F38C3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09" v="467"/>
          <pc:sldLayoutMkLst>
            <pc:docMk/>
            <pc:sldMasterMk cId="2720993670" sldId="2147484861"/>
            <pc:sldLayoutMk cId="2321568121" sldId="2147484986"/>
          </pc:sldLayoutMkLst>
          <pc:spChg chg="mod">
            <ac:chgData name="Cecilia Eklöf" userId="80ca0b6f-7dba-4aae-af54-84e82bb766a6" providerId="ADAL" clId="{FD43851B-D985-42A6-9208-A27629FD5B97}" dt="2024-11-27T14:54:18.609" v="467"/>
            <ac:spMkLst>
              <pc:docMk/>
              <pc:sldMasterMk cId="2720993670" sldId="2147484861"/>
              <pc:sldLayoutMk cId="2321568121" sldId="2147484986"/>
              <ac:spMk id="14" creationId="{89DFBA61-B916-44BD-A1D9-F41D32B7BCB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16" v="470"/>
          <pc:sldLayoutMkLst>
            <pc:docMk/>
            <pc:sldMasterMk cId="2720993670" sldId="2147484861"/>
            <pc:sldLayoutMk cId="1350967043" sldId="2147484987"/>
          </pc:sldLayoutMkLst>
          <pc:spChg chg="mod">
            <ac:chgData name="Cecilia Eklöf" userId="80ca0b6f-7dba-4aae-af54-84e82bb766a6" providerId="ADAL" clId="{FD43851B-D985-42A6-9208-A27629FD5B97}" dt="2024-11-27T14:54:18.616" v="470"/>
            <ac:spMkLst>
              <pc:docMk/>
              <pc:sldMasterMk cId="2720993670" sldId="2147484861"/>
              <pc:sldLayoutMk cId="1350967043" sldId="2147484987"/>
              <ac:spMk id="7" creationId="{3AD885ED-EA58-419A-BC0B-F06CF965942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23" v="473"/>
          <pc:sldLayoutMkLst>
            <pc:docMk/>
            <pc:sldMasterMk cId="2720993670" sldId="2147484861"/>
            <pc:sldLayoutMk cId="1218078865" sldId="2147484988"/>
          </pc:sldLayoutMkLst>
          <pc:spChg chg="mod">
            <ac:chgData name="Cecilia Eklöf" userId="80ca0b6f-7dba-4aae-af54-84e82bb766a6" providerId="ADAL" clId="{FD43851B-D985-42A6-9208-A27629FD5B97}" dt="2024-11-27T14:54:18.623" v="473"/>
            <ac:spMkLst>
              <pc:docMk/>
              <pc:sldMasterMk cId="2720993670" sldId="2147484861"/>
              <pc:sldLayoutMk cId="1218078865" sldId="2147484988"/>
              <ac:spMk id="8" creationId="{866A1512-27D5-4CA8-94C5-10E56C30705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30" v="476"/>
          <pc:sldLayoutMkLst>
            <pc:docMk/>
            <pc:sldMasterMk cId="2720993670" sldId="2147484861"/>
            <pc:sldLayoutMk cId="2341126696" sldId="2147484989"/>
          </pc:sldLayoutMkLst>
          <pc:spChg chg="mod">
            <ac:chgData name="Cecilia Eklöf" userId="80ca0b6f-7dba-4aae-af54-84e82bb766a6" providerId="ADAL" clId="{FD43851B-D985-42A6-9208-A27629FD5B97}" dt="2024-11-27T14:54:18.630" v="476"/>
            <ac:spMkLst>
              <pc:docMk/>
              <pc:sldMasterMk cId="2720993670" sldId="2147484861"/>
              <pc:sldLayoutMk cId="2341126696" sldId="2147484989"/>
              <ac:spMk id="7" creationId="{F4D3A834-11EE-4BDF-A704-0BF0873EFBA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38" v="479"/>
          <pc:sldLayoutMkLst>
            <pc:docMk/>
            <pc:sldMasterMk cId="2720993670" sldId="2147484861"/>
            <pc:sldLayoutMk cId="1650269795" sldId="2147484990"/>
          </pc:sldLayoutMkLst>
          <pc:spChg chg="mod">
            <ac:chgData name="Cecilia Eklöf" userId="80ca0b6f-7dba-4aae-af54-84e82bb766a6" providerId="ADAL" clId="{FD43851B-D985-42A6-9208-A27629FD5B97}" dt="2024-11-27T14:54:18.638" v="479"/>
            <ac:spMkLst>
              <pc:docMk/>
              <pc:sldMasterMk cId="2720993670" sldId="2147484861"/>
              <pc:sldLayoutMk cId="1650269795" sldId="2147484990"/>
              <ac:spMk id="7" creationId="{A51D0608-0A57-43BF-AD18-8DFD8B5D249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46" v="482"/>
          <pc:sldLayoutMkLst>
            <pc:docMk/>
            <pc:sldMasterMk cId="2720993670" sldId="2147484861"/>
            <pc:sldLayoutMk cId="2965183523" sldId="2147484991"/>
          </pc:sldLayoutMkLst>
          <pc:spChg chg="mod">
            <ac:chgData name="Cecilia Eklöf" userId="80ca0b6f-7dba-4aae-af54-84e82bb766a6" providerId="ADAL" clId="{FD43851B-D985-42A6-9208-A27629FD5B97}" dt="2024-11-27T14:54:18.646" v="482"/>
            <ac:spMkLst>
              <pc:docMk/>
              <pc:sldMasterMk cId="2720993670" sldId="2147484861"/>
              <pc:sldLayoutMk cId="2965183523" sldId="2147484991"/>
              <ac:spMk id="7" creationId="{89A384A6-2ED7-4C73-9166-564C827C9CC4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53" v="485"/>
          <pc:sldLayoutMkLst>
            <pc:docMk/>
            <pc:sldMasterMk cId="2720993670" sldId="2147484861"/>
            <pc:sldLayoutMk cId="779771551" sldId="2147484992"/>
          </pc:sldLayoutMkLst>
          <pc:spChg chg="mod">
            <ac:chgData name="Cecilia Eklöf" userId="80ca0b6f-7dba-4aae-af54-84e82bb766a6" providerId="ADAL" clId="{FD43851B-D985-42A6-9208-A27629FD5B97}" dt="2024-11-27T14:54:18.653" v="485"/>
            <ac:spMkLst>
              <pc:docMk/>
              <pc:sldMasterMk cId="2720993670" sldId="2147484861"/>
              <pc:sldLayoutMk cId="779771551" sldId="2147484992"/>
              <ac:spMk id="7" creationId="{88BB9017-2EBC-4916-882A-FAB5684DE9C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60" v="488"/>
          <pc:sldLayoutMkLst>
            <pc:docMk/>
            <pc:sldMasterMk cId="2720993670" sldId="2147484861"/>
            <pc:sldLayoutMk cId="724026061" sldId="2147484993"/>
          </pc:sldLayoutMkLst>
          <pc:spChg chg="mod">
            <ac:chgData name="Cecilia Eklöf" userId="80ca0b6f-7dba-4aae-af54-84e82bb766a6" providerId="ADAL" clId="{FD43851B-D985-42A6-9208-A27629FD5B97}" dt="2024-11-27T14:54:18.660" v="488"/>
            <ac:spMkLst>
              <pc:docMk/>
              <pc:sldMasterMk cId="2720993670" sldId="2147484861"/>
              <pc:sldLayoutMk cId="724026061" sldId="2147484993"/>
              <ac:spMk id="7" creationId="{515DEFEB-D8FB-411D-89D1-C457BD4FE531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68" v="491"/>
          <pc:sldLayoutMkLst>
            <pc:docMk/>
            <pc:sldMasterMk cId="2720993670" sldId="2147484861"/>
            <pc:sldLayoutMk cId="1956913550" sldId="2147484994"/>
          </pc:sldLayoutMkLst>
          <pc:spChg chg="mod">
            <ac:chgData name="Cecilia Eklöf" userId="80ca0b6f-7dba-4aae-af54-84e82bb766a6" providerId="ADAL" clId="{FD43851B-D985-42A6-9208-A27629FD5B97}" dt="2024-11-27T14:54:18.668" v="491"/>
            <ac:spMkLst>
              <pc:docMk/>
              <pc:sldMasterMk cId="2720993670" sldId="2147484861"/>
              <pc:sldLayoutMk cId="1956913550" sldId="2147484994"/>
              <ac:spMk id="7" creationId="{E08DADFB-44CC-4810-9193-0C9F586CE66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74" v="494"/>
          <pc:sldLayoutMkLst>
            <pc:docMk/>
            <pc:sldMasterMk cId="2720993670" sldId="2147484861"/>
            <pc:sldLayoutMk cId="3134025881" sldId="2147484995"/>
          </pc:sldLayoutMkLst>
          <pc:spChg chg="mod">
            <ac:chgData name="Cecilia Eklöf" userId="80ca0b6f-7dba-4aae-af54-84e82bb766a6" providerId="ADAL" clId="{FD43851B-D985-42A6-9208-A27629FD5B97}" dt="2024-11-27T14:54:18.674" v="494"/>
            <ac:spMkLst>
              <pc:docMk/>
              <pc:sldMasterMk cId="2720993670" sldId="2147484861"/>
              <pc:sldLayoutMk cId="3134025881" sldId="2147484995"/>
              <ac:spMk id="4" creationId="{7AB1CD1C-AD0D-4C0E-8012-BDF9F1E4C38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82" v="497"/>
          <pc:sldLayoutMkLst>
            <pc:docMk/>
            <pc:sldMasterMk cId="2720993670" sldId="2147484861"/>
            <pc:sldLayoutMk cId="757272103" sldId="2147484996"/>
          </pc:sldLayoutMkLst>
          <pc:spChg chg="mod">
            <ac:chgData name="Cecilia Eklöf" userId="80ca0b6f-7dba-4aae-af54-84e82bb766a6" providerId="ADAL" clId="{FD43851B-D985-42A6-9208-A27629FD5B97}" dt="2024-11-27T14:54:18.682" v="497"/>
            <ac:spMkLst>
              <pc:docMk/>
              <pc:sldMasterMk cId="2720993670" sldId="2147484861"/>
              <pc:sldLayoutMk cId="757272103" sldId="2147484996"/>
              <ac:spMk id="3" creationId="{76D5DBE1-F5A0-4F54-BCB1-8A427840805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88" v="500"/>
          <pc:sldLayoutMkLst>
            <pc:docMk/>
            <pc:sldMasterMk cId="2720993670" sldId="2147484861"/>
            <pc:sldLayoutMk cId="2318505033" sldId="2147484997"/>
          </pc:sldLayoutMkLst>
          <pc:spChg chg="mod">
            <ac:chgData name="Cecilia Eklöf" userId="80ca0b6f-7dba-4aae-af54-84e82bb766a6" providerId="ADAL" clId="{FD43851B-D985-42A6-9208-A27629FD5B97}" dt="2024-11-27T14:54:18.688" v="500"/>
            <ac:spMkLst>
              <pc:docMk/>
              <pc:sldMasterMk cId="2720993670" sldId="2147484861"/>
              <pc:sldLayoutMk cId="2318505033" sldId="2147484997"/>
              <ac:spMk id="2" creationId="{69F42FFA-3DFB-4DB2-A942-F02200203C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696" v="503"/>
          <pc:sldLayoutMkLst>
            <pc:docMk/>
            <pc:sldMasterMk cId="2720993670" sldId="2147484861"/>
            <pc:sldLayoutMk cId="3704492440" sldId="2147484998"/>
          </pc:sldLayoutMkLst>
          <pc:spChg chg="mod">
            <ac:chgData name="Cecilia Eklöf" userId="80ca0b6f-7dba-4aae-af54-84e82bb766a6" providerId="ADAL" clId="{FD43851B-D985-42A6-9208-A27629FD5B97}" dt="2024-11-27T14:54:18.696" v="503"/>
            <ac:spMkLst>
              <pc:docMk/>
              <pc:sldMasterMk cId="2720993670" sldId="2147484861"/>
              <pc:sldLayoutMk cId="3704492440" sldId="2147484998"/>
              <ac:spMk id="3" creationId="{C44ECCE6-4D94-443E-8C20-CA233A5C057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05" v="506"/>
          <pc:sldLayoutMkLst>
            <pc:docMk/>
            <pc:sldMasterMk cId="2720993670" sldId="2147484861"/>
            <pc:sldLayoutMk cId="741271829" sldId="2147484999"/>
          </pc:sldLayoutMkLst>
          <pc:spChg chg="mod">
            <ac:chgData name="Cecilia Eklöf" userId="80ca0b6f-7dba-4aae-af54-84e82bb766a6" providerId="ADAL" clId="{FD43851B-D985-42A6-9208-A27629FD5B97}" dt="2024-11-27T14:54:18.705" v="506"/>
            <ac:spMkLst>
              <pc:docMk/>
              <pc:sldMasterMk cId="2720993670" sldId="2147484861"/>
              <pc:sldLayoutMk cId="741271829" sldId="2147484999"/>
              <ac:spMk id="5" creationId="{56BFCB29-C939-4442-981C-DE6A97866D1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13" v="509"/>
          <pc:sldLayoutMkLst>
            <pc:docMk/>
            <pc:sldMasterMk cId="2720993670" sldId="2147484861"/>
            <pc:sldLayoutMk cId="2612802811" sldId="2147485000"/>
          </pc:sldLayoutMkLst>
          <pc:spChg chg="mod">
            <ac:chgData name="Cecilia Eklöf" userId="80ca0b6f-7dba-4aae-af54-84e82bb766a6" providerId="ADAL" clId="{FD43851B-D985-42A6-9208-A27629FD5B97}" dt="2024-11-27T14:54:18.713" v="509"/>
            <ac:spMkLst>
              <pc:docMk/>
              <pc:sldMasterMk cId="2720993670" sldId="2147484861"/>
              <pc:sldLayoutMk cId="2612802811" sldId="2147485000"/>
              <ac:spMk id="5" creationId="{D4262351-4A54-4EAA-990E-D909E1CAD758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21" v="512"/>
          <pc:sldLayoutMkLst>
            <pc:docMk/>
            <pc:sldMasterMk cId="2720993670" sldId="2147484861"/>
            <pc:sldLayoutMk cId="1717964801" sldId="2147485001"/>
          </pc:sldLayoutMkLst>
          <pc:spChg chg="mod">
            <ac:chgData name="Cecilia Eklöf" userId="80ca0b6f-7dba-4aae-af54-84e82bb766a6" providerId="ADAL" clId="{FD43851B-D985-42A6-9208-A27629FD5B97}" dt="2024-11-27T14:54:18.721" v="512"/>
            <ac:spMkLst>
              <pc:docMk/>
              <pc:sldMasterMk cId="2720993670" sldId="2147484861"/>
              <pc:sldLayoutMk cId="1717964801" sldId="2147485001"/>
              <ac:spMk id="5" creationId="{128B6DA1-0170-4C5B-ABCB-83F1E4B0ECBB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28" v="515"/>
          <pc:sldLayoutMkLst>
            <pc:docMk/>
            <pc:sldMasterMk cId="2720993670" sldId="2147484861"/>
            <pc:sldLayoutMk cId="209078121" sldId="2147485002"/>
          </pc:sldLayoutMkLst>
          <pc:spChg chg="mod">
            <ac:chgData name="Cecilia Eklöf" userId="80ca0b6f-7dba-4aae-af54-84e82bb766a6" providerId="ADAL" clId="{FD43851B-D985-42A6-9208-A27629FD5B97}" dt="2024-11-27T14:54:18.728" v="515"/>
            <ac:spMkLst>
              <pc:docMk/>
              <pc:sldMasterMk cId="2720993670" sldId="2147484861"/>
              <pc:sldLayoutMk cId="209078121" sldId="2147485002"/>
              <ac:spMk id="5" creationId="{8F93BC53-EE81-4467-94F1-401BB663131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37" v="518"/>
          <pc:sldLayoutMkLst>
            <pc:docMk/>
            <pc:sldMasterMk cId="2720993670" sldId="2147484861"/>
            <pc:sldLayoutMk cId="2721433432" sldId="2147485003"/>
          </pc:sldLayoutMkLst>
          <pc:spChg chg="mod">
            <ac:chgData name="Cecilia Eklöf" userId="80ca0b6f-7dba-4aae-af54-84e82bb766a6" providerId="ADAL" clId="{FD43851B-D985-42A6-9208-A27629FD5B97}" dt="2024-11-27T14:54:18.737" v="518"/>
            <ac:spMkLst>
              <pc:docMk/>
              <pc:sldMasterMk cId="2720993670" sldId="2147484861"/>
              <pc:sldLayoutMk cId="2721433432" sldId="2147485003"/>
              <ac:spMk id="5" creationId="{064BC3BB-EB1F-4C03-845A-197D7CB3D7F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45" v="521"/>
          <pc:sldLayoutMkLst>
            <pc:docMk/>
            <pc:sldMasterMk cId="2720993670" sldId="2147484861"/>
            <pc:sldLayoutMk cId="338292730" sldId="2147485004"/>
          </pc:sldLayoutMkLst>
          <pc:spChg chg="mod">
            <ac:chgData name="Cecilia Eklöf" userId="80ca0b6f-7dba-4aae-af54-84e82bb766a6" providerId="ADAL" clId="{FD43851B-D985-42A6-9208-A27629FD5B97}" dt="2024-11-27T14:54:18.745" v="521"/>
            <ac:spMkLst>
              <pc:docMk/>
              <pc:sldMasterMk cId="2720993670" sldId="2147484861"/>
              <pc:sldLayoutMk cId="338292730" sldId="2147485004"/>
              <ac:spMk id="5" creationId="{EE432ACF-022C-4E4D-A91E-50BCA41421CC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53" v="524"/>
          <pc:sldLayoutMkLst>
            <pc:docMk/>
            <pc:sldMasterMk cId="2720993670" sldId="2147484861"/>
            <pc:sldLayoutMk cId="218751633" sldId="2147485005"/>
          </pc:sldLayoutMkLst>
          <pc:spChg chg="mod">
            <ac:chgData name="Cecilia Eklöf" userId="80ca0b6f-7dba-4aae-af54-84e82bb766a6" providerId="ADAL" clId="{FD43851B-D985-42A6-9208-A27629FD5B97}" dt="2024-11-27T14:54:18.753" v="524"/>
            <ac:spMkLst>
              <pc:docMk/>
              <pc:sldMasterMk cId="2720993670" sldId="2147484861"/>
              <pc:sldLayoutMk cId="218751633" sldId="2147485005"/>
              <ac:spMk id="5" creationId="{8A859F72-32B2-47EB-8CB5-BCF639CDADF5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62" v="527"/>
          <pc:sldLayoutMkLst>
            <pc:docMk/>
            <pc:sldMasterMk cId="2720993670" sldId="2147484861"/>
            <pc:sldLayoutMk cId="681490186" sldId="2147485006"/>
          </pc:sldLayoutMkLst>
          <pc:spChg chg="mod">
            <ac:chgData name="Cecilia Eklöf" userId="80ca0b6f-7dba-4aae-af54-84e82bb766a6" providerId="ADAL" clId="{FD43851B-D985-42A6-9208-A27629FD5B97}" dt="2024-11-27T14:54:18.762" v="527"/>
            <ac:spMkLst>
              <pc:docMk/>
              <pc:sldMasterMk cId="2720993670" sldId="2147484861"/>
              <pc:sldLayoutMk cId="681490186" sldId="2147485006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70" v="530"/>
          <pc:sldLayoutMkLst>
            <pc:docMk/>
            <pc:sldMasterMk cId="2720993670" sldId="2147484861"/>
            <pc:sldLayoutMk cId="2107477641" sldId="2147485007"/>
          </pc:sldLayoutMkLst>
          <pc:spChg chg="mod">
            <ac:chgData name="Cecilia Eklöf" userId="80ca0b6f-7dba-4aae-af54-84e82bb766a6" providerId="ADAL" clId="{FD43851B-D985-42A6-9208-A27629FD5B97}" dt="2024-11-27T14:54:18.770" v="530"/>
            <ac:spMkLst>
              <pc:docMk/>
              <pc:sldMasterMk cId="2720993670" sldId="2147484861"/>
              <pc:sldLayoutMk cId="2107477641" sldId="2147485007"/>
              <ac:spMk id="8" creationId="{C2AD0284-E6BA-49D8-AB3F-D94DBB1D54F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77" v="533"/>
          <pc:sldLayoutMkLst>
            <pc:docMk/>
            <pc:sldMasterMk cId="2720993670" sldId="2147484861"/>
            <pc:sldLayoutMk cId="2743173398" sldId="2147485008"/>
          </pc:sldLayoutMkLst>
          <pc:spChg chg="mod">
            <ac:chgData name="Cecilia Eklöf" userId="80ca0b6f-7dba-4aae-af54-84e82bb766a6" providerId="ADAL" clId="{FD43851B-D985-42A6-9208-A27629FD5B97}" dt="2024-11-27T14:54:18.777" v="533"/>
            <ac:spMkLst>
              <pc:docMk/>
              <pc:sldMasterMk cId="2720993670" sldId="2147484861"/>
              <pc:sldLayoutMk cId="2743173398" sldId="2147485008"/>
              <ac:spMk id="7" creationId="{DB8BC610-C1B0-4C6A-B5C2-80DA487CE5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83" v="536"/>
          <pc:sldLayoutMkLst>
            <pc:docMk/>
            <pc:sldMasterMk cId="2720993670" sldId="2147484861"/>
            <pc:sldLayoutMk cId="2068796821" sldId="2147485009"/>
          </pc:sldLayoutMkLst>
          <pc:spChg chg="mod">
            <ac:chgData name="Cecilia Eklöf" userId="80ca0b6f-7dba-4aae-af54-84e82bb766a6" providerId="ADAL" clId="{FD43851B-D985-42A6-9208-A27629FD5B97}" dt="2024-11-27T14:54:18.783" v="536"/>
            <ac:spMkLst>
              <pc:docMk/>
              <pc:sldMasterMk cId="2720993670" sldId="2147484861"/>
              <pc:sldLayoutMk cId="2068796821" sldId="2147485009"/>
              <ac:spMk id="7" creationId="{EF2C589A-70A9-4C1E-92FD-76B1E60A1A29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90" v="539"/>
          <pc:sldLayoutMkLst>
            <pc:docMk/>
            <pc:sldMasterMk cId="2720993670" sldId="2147484861"/>
            <pc:sldLayoutMk cId="1530029507" sldId="2147485010"/>
          </pc:sldLayoutMkLst>
          <pc:spChg chg="mod">
            <ac:chgData name="Cecilia Eklöf" userId="80ca0b6f-7dba-4aae-af54-84e82bb766a6" providerId="ADAL" clId="{FD43851B-D985-42A6-9208-A27629FD5B97}" dt="2024-11-27T14:54:18.790" v="539"/>
            <ac:spMkLst>
              <pc:docMk/>
              <pc:sldMasterMk cId="2720993670" sldId="2147484861"/>
              <pc:sldLayoutMk cId="1530029507" sldId="2147485010"/>
              <ac:spMk id="9" creationId="{4372D240-75C4-4747-BB0C-CDA1A95650A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796" v="542"/>
          <pc:sldLayoutMkLst>
            <pc:docMk/>
            <pc:sldMasterMk cId="2720993670" sldId="2147484861"/>
            <pc:sldLayoutMk cId="2744747996" sldId="2147485011"/>
          </pc:sldLayoutMkLst>
          <pc:spChg chg="mod">
            <ac:chgData name="Cecilia Eklöf" userId="80ca0b6f-7dba-4aae-af54-84e82bb766a6" providerId="ADAL" clId="{FD43851B-D985-42A6-9208-A27629FD5B97}" dt="2024-11-27T14:54:18.796" v="542"/>
            <ac:spMkLst>
              <pc:docMk/>
              <pc:sldMasterMk cId="2720993670" sldId="2147484861"/>
              <pc:sldLayoutMk cId="2744747996" sldId="2147485011"/>
              <ac:spMk id="7" creationId="{8D51E95B-B5A6-40B6-97CB-5F0FE563EB1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03" v="545"/>
          <pc:sldLayoutMkLst>
            <pc:docMk/>
            <pc:sldMasterMk cId="2720993670" sldId="2147484861"/>
            <pc:sldLayoutMk cId="3035895216" sldId="2147485012"/>
          </pc:sldLayoutMkLst>
          <pc:spChg chg="mod">
            <ac:chgData name="Cecilia Eklöf" userId="80ca0b6f-7dba-4aae-af54-84e82bb766a6" providerId="ADAL" clId="{FD43851B-D985-42A6-9208-A27629FD5B97}" dt="2024-11-27T14:54:18.803" v="545"/>
            <ac:spMkLst>
              <pc:docMk/>
              <pc:sldMasterMk cId="2720993670" sldId="2147484861"/>
              <pc:sldLayoutMk cId="3035895216" sldId="2147485012"/>
              <ac:spMk id="11" creationId="{4137CA89-AFF7-46A6-A978-5D6CF4C2A39A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10" v="548"/>
          <pc:sldLayoutMkLst>
            <pc:docMk/>
            <pc:sldMasterMk cId="2720993670" sldId="2147484861"/>
            <pc:sldLayoutMk cId="2401856680" sldId="2147485013"/>
          </pc:sldLayoutMkLst>
          <pc:spChg chg="mod">
            <ac:chgData name="Cecilia Eklöf" userId="80ca0b6f-7dba-4aae-af54-84e82bb766a6" providerId="ADAL" clId="{FD43851B-D985-42A6-9208-A27629FD5B97}" dt="2024-11-27T14:54:18.810" v="548"/>
            <ac:spMkLst>
              <pc:docMk/>
              <pc:sldMasterMk cId="2720993670" sldId="2147484861"/>
              <pc:sldLayoutMk cId="2401856680" sldId="2147485013"/>
              <ac:spMk id="8" creationId="{53797230-5A6C-4718-8C90-CB9F2709B382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18" v="551"/>
          <pc:sldLayoutMkLst>
            <pc:docMk/>
            <pc:sldMasterMk cId="2720993670" sldId="2147484861"/>
            <pc:sldLayoutMk cId="1992868799" sldId="2147485014"/>
          </pc:sldLayoutMkLst>
          <pc:spChg chg="mod">
            <ac:chgData name="Cecilia Eklöf" userId="80ca0b6f-7dba-4aae-af54-84e82bb766a6" providerId="ADAL" clId="{FD43851B-D985-42A6-9208-A27629FD5B97}" dt="2024-11-27T14:54:18.818" v="551"/>
            <ac:spMkLst>
              <pc:docMk/>
              <pc:sldMasterMk cId="2720993670" sldId="2147484861"/>
              <pc:sldLayoutMk cId="1992868799" sldId="2147485014"/>
              <ac:spMk id="9" creationId="{00E7BBCA-E768-4FD9-82EA-32829778336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27" v="554"/>
          <pc:sldLayoutMkLst>
            <pc:docMk/>
            <pc:sldMasterMk cId="2720993670" sldId="2147484861"/>
            <pc:sldLayoutMk cId="742214990" sldId="2147485015"/>
          </pc:sldLayoutMkLst>
          <pc:spChg chg="mod">
            <ac:chgData name="Cecilia Eklöf" userId="80ca0b6f-7dba-4aae-af54-84e82bb766a6" providerId="ADAL" clId="{FD43851B-D985-42A6-9208-A27629FD5B97}" dt="2024-11-27T14:54:18.827" v="554"/>
            <ac:spMkLst>
              <pc:docMk/>
              <pc:sldMasterMk cId="2720993670" sldId="2147484861"/>
              <pc:sldLayoutMk cId="742214990" sldId="2147485015"/>
              <ac:spMk id="8" creationId="{4E1D7684-BC36-44BA-9074-E0D05038847F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35" v="557"/>
          <pc:sldLayoutMkLst>
            <pc:docMk/>
            <pc:sldMasterMk cId="2720993670" sldId="2147484861"/>
            <pc:sldLayoutMk cId="1887837539" sldId="2147485016"/>
          </pc:sldLayoutMkLst>
          <pc:spChg chg="mod">
            <ac:chgData name="Cecilia Eklöf" userId="80ca0b6f-7dba-4aae-af54-84e82bb766a6" providerId="ADAL" clId="{FD43851B-D985-42A6-9208-A27629FD5B97}" dt="2024-11-27T14:54:18.835" v="557"/>
            <ac:spMkLst>
              <pc:docMk/>
              <pc:sldMasterMk cId="2720993670" sldId="2147484861"/>
              <pc:sldLayoutMk cId="1887837539" sldId="2147485016"/>
              <ac:spMk id="8" creationId="{227D3F0D-C903-4314-9038-82A30CA70290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42" v="560"/>
          <pc:sldLayoutMkLst>
            <pc:docMk/>
            <pc:sldMasterMk cId="2720993670" sldId="2147484861"/>
            <pc:sldLayoutMk cId="3585770378" sldId="2147485017"/>
          </pc:sldLayoutMkLst>
          <pc:spChg chg="mod">
            <ac:chgData name="Cecilia Eklöf" userId="80ca0b6f-7dba-4aae-af54-84e82bb766a6" providerId="ADAL" clId="{FD43851B-D985-42A6-9208-A27629FD5B97}" dt="2024-11-27T14:54:18.842" v="560"/>
            <ac:spMkLst>
              <pc:docMk/>
              <pc:sldMasterMk cId="2720993670" sldId="2147484861"/>
              <pc:sldLayoutMk cId="3585770378" sldId="2147485017"/>
              <ac:spMk id="9" creationId="{4421DB2A-3017-4E73-8332-6B8D884A5493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52" v="563"/>
          <pc:sldLayoutMkLst>
            <pc:docMk/>
            <pc:sldMasterMk cId="2720993670" sldId="2147484861"/>
            <pc:sldLayoutMk cId="3778847396" sldId="2147485018"/>
          </pc:sldLayoutMkLst>
          <pc:spChg chg="mod">
            <ac:chgData name="Cecilia Eklöf" userId="80ca0b6f-7dba-4aae-af54-84e82bb766a6" providerId="ADAL" clId="{FD43851B-D985-42A6-9208-A27629FD5B97}" dt="2024-11-27T14:54:18.852" v="563"/>
            <ac:spMkLst>
              <pc:docMk/>
              <pc:sldMasterMk cId="2720993670" sldId="2147484861"/>
              <pc:sldLayoutMk cId="3778847396" sldId="2147485018"/>
              <ac:spMk id="9" creationId="{4E5A81C5-0588-4509-B7B9-9497297F88ED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59" v="566"/>
          <pc:sldLayoutMkLst>
            <pc:docMk/>
            <pc:sldMasterMk cId="2720993670" sldId="2147484861"/>
            <pc:sldLayoutMk cId="2058668224" sldId="2147485019"/>
          </pc:sldLayoutMkLst>
          <pc:spChg chg="mod">
            <ac:chgData name="Cecilia Eklöf" userId="80ca0b6f-7dba-4aae-af54-84e82bb766a6" providerId="ADAL" clId="{FD43851B-D985-42A6-9208-A27629FD5B97}" dt="2024-11-27T14:54:18.859" v="566"/>
            <ac:spMkLst>
              <pc:docMk/>
              <pc:sldMasterMk cId="2720993670" sldId="2147484861"/>
              <pc:sldLayoutMk cId="2058668224" sldId="2147485019"/>
              <ac:spMk id="9" creationId="{2C8570FA-FAA3-4EFA-A4F1-01C285AE39D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69" v="569"/>
          <pc:sldLayoutMkLst>
            <pc:docMk/>
            <pc:sldMasterMk cId="2720993670" sldId="2147484861"/>
            <pc:sldLayoutMk cId="3053073258" sldId="2147485020"/>
          </pc:sldLayoutMkLst>
          <pc:spChg chg="mod">
            <ac:chgData name="Cecilia Eklöf" userId="80ca0b6f-7dba-4aae-af54-84e82bb766a6" providerId="ADAL" clId="{FD43851B-D985-42A6-9208-A27629FD5B97}" dt="2024-11-27T14:54:18.869" v="569"/>
            <ac:spMkLst>
              <pc:docMk/>
              <pc:sldMasterMk cId="2720993670" sldId="2147484861"/>
              <pc:sldLayoutMk cId="3053073258" sldId="2147485020"/>
              <ac:spMk id="9" creationId="{4815D3F0-43E8-418F-A5E4-30F31668DC0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76" v="572"/>
          <pc:sldLayoutMkLst>
            <pc:docMk/>
            <pc:sldMasterMk cId="2720993670" sldId="2147484861"/>
            <pc:sldLayoutMk cId="2747524294" sldId="2147485021"/>
          </pc:sldLayoutMkLst>
          <pc:spChg chg="mod">
            <ac:chgData name="Cecilia Eklöf" userId="80ca0b6f-7dba-4aae-af54-84e82bb766a6" providerId="ADAL" clId="{FD43851B-D985-42A6-9208-A27629FD5B97}" dt="2024-11-27T14:54:18.876" v="572"/>
            <ac:spMkLst>
              <pc:docMk/>
              <pc:sldMasterMk cId="2720993670" sldId="2147484861"/>
              <pc:sldLayoutMk cId="2747524294" sldId="2147485021"/>
              <ac:spMk id="11" creationId="{A55C34B4-681E-4FDA-A9BB-6BC31D94C8D6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84" v="575"/>
          <pc:sldLayoutMkLst>
            <pc:docMk/>
            <pc:sldMasterMk cId="2720993670" sldId="2147484861"/>
            <pc:sldLayoutMk cId="2556776816" sldId="2147485022"/>
          </pc:sldLayoutMkLst>
          <pc:spChg chg="mod">
            <ac:chgData name="Cecilia Eklöf" userId="80ca0b6f-7dba-4aae-af54-84e82bb766a6" providerId="ADAL" clId="{FD43851B-D985-42A6-9208-A27629FD5B97}" dt="2024-11-27T14:54:18.884" v="575"/>
            <ac:spMkLst>
              <pc:docMk/>
              <pc:sldMasterMk cId="2720993670" sldId="2147484861"/>
              <pc:sldLayoutMk cId="2556776816" sldId="2147485022"/>
              <ac:spMk id="11" creationId="{107CDD62-B47C-43AB-8BA0-F875DF45681E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892" v="578"/>
          <pc:sldLayoutMkLst>
            <pc:docMk/>
            <pc:sldMasterMk cId="2720993670" sldId="2147484861"/>
            <pc:sldLayoutMk cId="3469909650" sldId="2147485023"/>
          </pc:sldLayoutMkLst>
          <pc:spChg chg="mod">
            <ac:chgData name="Cecilia Eklöf" userId="80ca0b6f-7dba-4aae-af54-84e82bb766a6" providerId="ADAL" clId="{FD43851B-D985-42A6-9208-A27629FD5B97}" dt="2024-11-27T14:54:18.892" v="578"/>
            <ac:spMkLst>
              <pc:docMk/>
              <pc:sldMasterMk cId="2720993670" sldId="2147484861"/>
              <pc:sldLayoutMk cId="3469909650" sldId="2147485023"/>
              <ac:spMk id="11" creationId="{A2963A4D-3277-42A5-8919-305DE5AD924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900" v="581"/>
          <pc:sldLayoutMkLst>
            <pc:docMk/>
            <pc:sldMasterMk cId="2720993670" sldId="2147484861"/>
            <pc:sldLayoutMk cId="1923103149" sldId="2147485024"/>
          </pc:sldLayoutMkLst>
          <pc:spChg chg="mod">
            <ac:chgData name="Cecilia Eklöf" userId="80ca0b6f-7dba-4aae-af54-84e82bb766a6" providerId="ADAL" clId="{FD43851B-D985-42A6-9208-A27629FD5B97}" dt="2024-11-27T14:54:18.900" v="581"/>
            <ac:spMkLst>
              <pc:docMk/>
              <pc:sldMasterMk cId="2720993670" sldId="2147484861"/>
              <pc:sldLayoutMk cId="1923103149" sldId="2147485024"/>
              <ac:spMk id="10" creationId="{549048C1-340D-44C4-857B-1B201EC9A7E7}"/>
            </ac:spMkLst>
          </pc:spChg>
        </pc:sldLayoutChg>
        <pc:sldLayoutChg chg="modSp mod">
          <pc:chgData name="Cecilia Eklöf" userId="80ca0b6f-7dba-4aae-af54-84e82bb766a6" providerId="ADAL" clId="{FD43851B-D985-42A6-9208-A27629FD5B97}" dt="2024-11-27T14:54:18.907" v="584"/>
          <pc:sldLayoutMkLst>
            <pc:docMk/>
            <pc:sldMasterMk cId="2720993670" sldId="2147484861"/>
            <pc:sldLayoutMk cId="2799907245" sldId="2147485025"/>
          </pc:sldLayoutMkLst>
          <pc:spChg chg="mod">
            <ac:chgData name="Cecilia Eklöf" userId="80ca0b6f-7dba-4aae-af54-84e82bb766a6" providerId="ADAL" clId="{FD43851B-D985-42A6-9208-A27629FD5B97}" dt="2024-11-27T14:54:18.907" v="584"/>
            <ac:spMkLst>
              <pc:docMk/>
              <pc:sldMasterMk cId="2720993670" sldId="2147484861"/>
              <pc:sldLayoutMk cId="2799907245" sldId="2147485025"/>
              <ac:spMk id="14" creationId="{089CBEB5-348B-49F3-8F8B-FDEE08950E37}"/>
            </ac:spMkLst>
          </pc:spChg>
        </pc:sldLayoutChg>
      </pc:sldMasterChg>
    </pc:docChg>
  </pc:docChgLst>
  <pc:docChgLst>
    <pc:chgData name="Mattias Bergström A" userId="S::mattias.a.bergstrom@ericsson.com::c58df720-3711-42b6-ade6-a50cc3541ff4" providerId="AD" clId="Web-{4E5114AD-9037-44E2-88A4-4B3F265574F2}"/>
    <pc:docChg chg="mod">
      <pc:chgData name="Mattias Bergström A" userId="S::mattias.a.bergstrom@ericsson.com::c58df720-3711-42b6-ade6-a50cc3541ff4" providerId="AD" clId="Web-{4E5114AD-9037-44E2-88A4-4B3F265574F2}" dt="2024-11-27T07:03:25.824" v="0"/>
      <pc:docMkLst>
        <pc:docMk/>
      </pc:docMkLst>
    </pc:docChg>
  </pc:docChgLst>
  <pc:docChgLst>
    <pc:chgData name="Mattias Bergström A" userId="c58df720-3711-42b6-ade6-a50cc3541ff4" providerId="ADAL" clId="{54728CE8-A4AD-4099-8B5B-4BC4F7EA366B}"/>
    <pc:docChg chg="undo custSel modSld">
      <pc:chgData name="Mattias Bergström A" userId="c58df720-3711-42b6-ade6-a50cc3541ff4" providerId="ADAL" clId="{54728CE8-A4AD-4099-8B5B-4BC4F7EA366B}" dt="2024-12-02T02:41:06.286" v="54" actId="27636"/>
      <pc:docMkLst>
        <pc:docMk/>
      </pc:docMkLst>
      <pc:sldChg chg="delCm">
        <pc:chgData name="Mattias Bergström A" userId="c58df720-3711-42b6-ade6-a50cc3541ff4" providerId="ADAL" clId="{54728CE8-A4AD-4099-8B5B-4BC4F7EA366B}" dt="2024-11-27T07:06:05.470" v="0"/>
        <pc:sldMkLst>
          <pc:docMk/>
          <pc:sldMk cId="2847237877" sldId="21474835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ttias Bergström A" userId="c58df720-3711-42b6-ade6-a50cc3541ff4" providerId="ADAL" clId="{54728CE8-A4AD-4099-8B5B-4BC4F7EA366B}" dt="2024-11-27T07:06:05.470" v="0"/>
              <pc2:cmMkLst xmlns:pc2="http://schemas.microsoft.com/office/powerpoint/2019/9/main/command">
                <pc:docMk/>
                <pc:sldMk cId="2847237877" sldId="2147483526"/>
                <pc2:cmMk id="{045791A0-A147-46B2-B46F-FE4320DB790C}"/>
              </pc2:cmMkLst>
            </pc226:cmChg>
          </p:ext>
        </pc:extLst>
      </pc:sldChg>
      <pc:sldChg chg="modSp mod modCm">
        <pc:chgData name="Mattias Bergström A" userId="c58df720-3711-42b6-ade6-a50cc3541ff4" providerId="ADAL" clId="{54728CE8-A4AD-4099-8B5B-4BC4F7EA366B}" dt="2024-12-02T02:41:06.286" v="54" actId="27636"/>
        <pc:sldMkLst>
          <pc:docMk/>
          <pc:sldMk cId="3985385236" sldId="2147483531"/>
        </pc:sldMkLst>
        <pc:spChg chg="mod">
          <ac:chgData name="Mattias Bergström A" userId="c58df720-3711-42b6-ade6-a50cc3541ff4" providerId="ADAL" clId="{54728CE8-A4AD-4099-8B5B-4BC4F7EA366B}" dt="2024-12-02T02:41:06.286" v="54" actId="27636"/>
          <ac:spMkLst>
            <pc:docMk/>
            <pc:sldMk cId="3985385236" sldId="2147483531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ttias Bergström A" userId="c58df720-3711-42b6-ade6-a50cc3541ff4" providerId="ADAL" clId="{54728CE8-A4AD-4099-8B5B-4BC4F7EA366B}" dt="2024-11-28T07:03:46.104" v="48" actId="20577"/>
              <pc2:cmMkLst xmlns:pc2="http://schemas.microsoft.com/office/powerpoint/2019/9/main/command">
                <pc:docMk/>
                <pc:sldMk cId="3985385236" sldId="2147483531"/>
                <pc2:cmMk id="{54E12C34-17CE-401D-B1A6-F43C9A851F69}"/>
              </pc2:cmMkLst>
            </pc226:cmChg>
            <pc226:cmChg xmlns:pc226="http://schemas.microsoft.com/office/powerpoint/2022/06/main/command" chg="mod">
              <pc226:chgData name="Mattias Bergström A" userId="c58df720-3711-42b6-ade6-a50cc3541ff4" providerId="ADAL" clId="{54728CE8-A4AD-4099-8B5B-4BC4F7EA366B}" dt="2024-11-28T07:03:53.716" v="50"/>
              <pc2:cmMkLst xmlns:pc2="http://schemas.microsoft.com/office/powerpoint/2019/9/main/command">
                <pc:docMk/>
                <pc:sldMk cId="3985385236" sldId="2147483531"/>
                <pc2:cmMk id="{997D9AF4-F673-4097-83DC-3BFCF9034FD7}"/>
              </pc2:cmMkLst>
              <pc226:cmRplyChg chg="add">
                <pc226:chgData name="Mattias Bergström A" userId="c58df720-3711-42b6-ade6-a50cc3541ff4" providerId="ADAL" clId="{54728CE8-A4AD-4099-8B5B-4BC4F7EA366B}" dt="2024-11-28T07:03:53.716" v="50"/>
                <pc2:cmRplyMkLst xmlns:pc2="http://schemas.microsoft.com/office/powerpoint/2019/9/main/command">
                  <pc:docMk/>
                  <pc:sldMk cId="3985385236" sldId="2147483531"/>
                  <pc2:cmMk id="{997D9AF4-F673-4097-83DC-3BFCF9034FD7}"/>
                  <pc2:cmRplyMk id="{1550E645-96CE-4EE0-9C76-B66665DA527C}"/>
                </pc2:cmRplyMkLst>
              </pc226:cmRplyChg>
              <pc226:cmRplyChg chg="add del">
                <pc226:chgData name="Mattias Bergström A" userId="c58df720-3711-42b6-ade6-a50cc3541ff4" providerId="ADAL" clId="{54728CE8-A4AD-4099-8B5B-4BC4F7EA366B}" dt="2024-11-28T07:03:50.917" v="49"/>
                <pc2:cmRplyMkLst xmlns:pc2="http://schemas.microsoft.com/office/powerpoint/2019/9/main/command">
                  <pc:docMk/>
                  <pc:sldMk cId="3985385236" sldId="2147483531"/>
                  <pc2:cmMk id="{997D9AF4-F673-4097-83DC-3BFCF9034FD7}"/>
                  <pc2:cmRplyMk id="{84A080BB-EBCD-4AC2-A9A9-E1DBFBAAC71F}"/>
                </pc2:cmRplyMkLst>
              </pc226:cmRplyChg>
            </pc226:cmChg>
          </p:ext>
        </pc:extLst>
      </pc:sldChg>
    </pc:docChg>
  </pc:docChgLst>
  <pc:docChgLst>
    <pc:chgData name="Mattias Bergström A" userId="S::mattias.a.bergstrom@ericsson.com::c58df720-3711-42b6-ade6-a50cc3541ff4" providerId="AD" clId="Web-{1175FF31-EDC5-4BE1-B30B-E7AFAC96D6D3}"/>
    <pc:docChg chg="modSld">
      <pc:chgData name="Mattias Bergström A" userId="S::mattias.a.bergstrom@ericsson.com::c58df720-3711-42b6-ade6-a50cc3541ff4" providerId="AD" clId="Web-{1175FF31-EDC5-4BE1-B30B-E7AFAC96D6D3}" dt="2024-11-29T07:05:23.783" v="11" actId="20577"/>
      <pc:docMkLst>
        <pc:docMk/>
      </pc:docMkLst>
      <pc:sldChg chg="modSp">
        <pc:chgData name="Mattias Bergström A" userId="S::mattias.a.bergstrom@ericsson.com::c58df720-3711-42b6-ade6-a50cc3541ff4" providerId="AD" clId="Web-{1175FF31-EDC5-4BE1-B30B-E7AFAC96D6D3}" dt="2024-11-29T07:05:23.783" v="11" actId="20577"/>
        <pc:sldMkLst>
          <pc:docMk/>
          <pc:sldMk cId="3108851558" sldId="256"/>
        </pc:sldMkLst>
        <pc:spChg chg="mod">
          <ac:chgData name="Mattias Bergström A" userId="S::mattias.a.bergstrom@ericsson.com::c58df720-3711-42b6-ade6-a50cc3541ff4" providerId="AD" clId="Web-{1175FF31-EDC5-4BE1-B30B-E7AFAC96D6D3}" dt="2024-11-29T07:05:23.783" v="11" actId="20577"/>
          <ac:spMkLst>
            <pc:docMk/>
            <pc:sldMk cId="3108851558" sldId="256"/>
            <ac:spMk id="2" creationId="{D731ECFF-8A5D-4C7F-B607-F5CB5C429299}"/>
          </ac:spMkLst>
        </pc:spChg>
        <pc:spChg chg="mod">
          <ac:chgData name="Mattias Bergström A" userId="S::mattias.a.bergstrom@ericsson.com::c58df720-3711-42b6-ade6-a50cc3541ff4" providerId="AD" clId="Web-{1175FF31-EDC5-4BE1-B30B-E7AFAC96D6D3}" dt="2024-11-29T07:05:19.751" v="5" actId="20577"/>
          <ac:spMkLst>
            <pc:docMk/>
            <pc:sldMk cId="3108851558" sldId="256"/>
            <ac:spMk id="6" creationId="{AEF13E90-AB65-9DBD-1D0E-D0875E7C7AA3}"/>
          </ac:spMkLst>
        </pc:spChg>
      </pc:sldChg>
    </pc:docChg>
  </pc:docChgLst>
  <pc:docChgLst>
    <pc:chgData name="Alessio Terzani" userId="00a1495a-4b52-4cff-b33c-09254933c8d8" providerId="ADAL" clId="{587BEE67-AC3C-4BD5-B2B6-3BB40D27E636}"/>
    <pc:docChg chg="undo custSel addSld delSld modSld sldOrd modMainMaster modSection">
      <pc:chgData name="Alessio Terzani" userId="00a1495a-4b52-4cff-b33c-09254933c8d8" providerId="ADAL" clId="{587BEE67-AC3C-4BD5-B2B6-3BB40D27E636}" dt="2024-11-29T07:09:52.789" v="2596"/>
      <pc:docMkLst>
        <pc:docMk/>
      </pc:docMkLst>
      <pc:sldChg chg="modSp del mod ord modShow delCm modCm">
        <pc:chgData name="Alessio Terzani" userId="00a1495a-4b52-4cff-b33c-09254933c8d8" providerId="ADAL" clId="{587BEE67-AC3C-4BD5-B2B6-3BB40D27E636}" dt="2024-11-28T14:58:10.976" v="2006" actId="47"/>
        <pc:sldMkLst>
          <pc:docMk/>
          <pc:sldMk cId="2847237877" sldId="2147483526"/>
        </pc:sldMkLst>
        <pc:spChg chg="mod">
          <ac:chgData name="Alessio Terzani" userId="00a1495a-4b52-4cff-b33c-09254933c8d8" providerId="ADAL" clId="{587BEE67-AC3C-4BD5-B2B6-3BB40D27E636}" dt="2024-11-27T14:37:02.628" v="989" actId="1035"/>
          <ac:spMkLst>
            <pc:docMk/>
            <pc:sldMk cId="2847237877" sldId="2147483526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essio Terzani" userId="00a1495a-4b52-4cff-b33c-09254933c8d8" providerId="ADAL" clId="{587BEE67-AC3C-4BD5-B2B6-3BB40D27E636}" dt="2024-11-27T14:36:43.656" v="960"/>
              <pc2:cmMkLst xmlns:pc2="http://schemas.microsoft.com/office/powerpoint/2019/9/main/command">
                <pc:docMk/>
                <pc:sldMk cId="2847237877" sldId="2147483526"/>
                <pc2:cmMk id="{0BAE6F19-EE89-4C7E-BBBC-C13E8F644698}"/>
              </pc2:cmMkLst>
              <pc226:cmRplyChg chg="add">
                <pc226:chgData name="Alessio Terzani" userId="00a1495a-4b52-4cff-b33c-09254933c8d8" providerId="ADAL" clId="{587BEE67-AC3C-4BD5-B2B6-3BB40D27E636}" dt="2024-11-27T14:36:43.656" v="960"/>
                <pc2:cmRplyMkLst xmlns:pc2="http://schemas.microsoft.com/office/powerpoint/2019/9/main/command">
                  <pc:docMk/>
                  <pc:sldMk cId="2847237877" sldId="2147483526"/>
                  <pc2:cmMk id="{0BAE6F19-EE89-4C7E-BBBC-C13E8F644698}"/>
                  <pc2:cmRplyMk id="{A22DDC48-79A7-4EA4-836A-A7D4462F51B5}"/>
                </pc2:cmRplyMkLst>
              </pc226:cmRplyChg>
            </pc226:cmChg>
            <pc226:cmChg xmlns:pc226="http://schemas.microsoft.com/office/powerpoint/2022/06/main/command" chg="del mod">
              <pc226:chgData name="Alessio Terzani" userId="00a1495a-4b52-4cff-b33c-09254933c8d8" providerId="ADAL" clId="{587BEE67-AC3C-4BD5-B2B6-3BB40D27E636}" dt="2024-11-27T14:36:57.512" v="961"/>
              <pc2:cmMkLst xmlns:pc2="http://schemas.microsoft.com/office/powerpoint/2019/9/main/command">
                <pc:docMk/>
                <pc:sldMk cId="2847237877" sldId="2147483526"/>
                <pc2:cmMk id="{20639348-1AEC-45BA-8199-9E1BF4C5FB50}"/>
              </pc2:cmMkLst>
            </pc226:cmChg>
            <pc226:cmChg xmlns:pc226="http://schemas.microsoft.com/office/powerpoint/2022/06/main/command" chg="mod">
              <pc226:chgData name="Alessio Terzani" userId="00a1495a-4b52-4cff-b33c-09254933c8d8" providerId="ADAL" clId="{587BEE67-AC3C-4BD5-B2B6-3BB40D27E636}" dt="2024-11-27T14:35:07.003" v="959" actId="20577"/>
              <pc2:cmMkLst xmlns:pc2="http://schemas.microsoft.com/office/powerpoint/2019/9/main/command">
                <pc:docMk/>
                <pc:sldMk cId="2847237877" sldId="2147483526"/>
                <pc2:cmMk id="{4F1247F5-371B-4776-9C90-490AD3FA1EC8}"/>
              </pc2:cmMkLst>
            </pc226:cmChg>
          </p:ext>
        </pc:extLst>
      </pc:sldChg>
      <pc:sldChg chg="modSp mod addCm delCm modCm">
        <pc:chgData name="Alessio Terzani" userId="00a1495a-4b52-4cff-b33c-09254933c8d8" providerId="ADAL" clId="{587BEE67-AC3C-4BD5-B2B6-3BB40D27E636}" dt="2024-11-29T07:09:41.080" v="2595"/>
        <pc:sldMkLst>
          <pc:docMk/>
          <pc:sldMk cId="2436621416" sldId="2147483527"/>
        </pc:sldMkLst>
        <pc:spChg chg="mod">
          <ac:chgData name="Alessio Terzani" userId="00a1495a-4b52-4cff-b33c-09254933c8d8" providerId="ADAL" clId="{587BEE67-AC3C-4BD5-B2B6-3BB40D27E636}" dt="2024-11-28T14:54:39.101" v="2000" actId="13926"/>
          <ac:spMkLst>
            <pc:docMk/>
            <pc:sldMk cId="2436621416" sldId="2147483527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lessio Terzani" userId="00a1495a-4b52-4cff-b33c-09254933c8d8" providerId="ADAL" clId="{587BEE67-AC3C-4BD5-B2B6-3BB40D27E636}" dt="2024-11-28T11:53:52.802" v="1992"/>
              <pc2:cmMkLst xmlns:pc2="http://schemas.microsoft.com/office/powerpoint/2019/9/main/command">
                <pc:docMk/>
                <pc:sldMk cId="2436621416" sldId="2147483527"/>
                <pc2:cmMk id="{3A674F1B-B921-4186-9DCD-D15DA534E940}"/>
              </pc2:cmMkLst>
            </pc226:cmChg>
            <pc226:cmChg xmlns:pc226="http://schemas.microsoft.com/office/powerpoint/2022/06/main/command" chg="add del mod">
              <pc226:chgData name="Alessio Terzani" userId="00a1495a-4b52-4cff-b33c-09254933c8d8" providerId="ADAL" clId="{587BEE67-AC3C-4BD5-B2B6-3BB40D27E636}" dt="2024-11-28T14:54:46.876" v="2001"/>
              <pc2:cmMkLst xmlns:pc2="http://schemas.microsoft.com/office/powerpoint/2019/9/main/command">
                <pc:docMk/>
                <pc:sldMk cId="2436621416" sldId="2147483527"/>
                <pc2:cmMk id="{7AD0A947-1A0B-411C-A76A-38774F9850A3}"/>
              </pc2:cmMkLst>
            </pc226:cmChg>
            <pc226:cmChg xmlns:pc226="http://schemas.microsoft.com/office/powerpoint/2022/06/main/command" chg="del">
              <pc226:chgData name="Alessio Terzani" userId="00a1495a-4b52-4cff-b33c-09254933c8d8" providerId="ADAL" clId="{587BEE67-AC3C-4BD5-B2B6-3BB40D27E636}" dt="2024-11-28T14:55:02.079" v="2003"/>
              <pc2:cmMkLst xmlns:pc2="http://schemas.microsoft.com/office/powerpoint/2019/9/main/command">
                <pc:docMk/>
                <pc:sldMk cId="2436621416" sldId="2147483527"/>
                <pc2:cmMk id="{9B6F4990-537D-744F-8BBD-789FB7DE3461}"/>
              </pc2:cmMkLst>
            </pc226:cmChg>
            <pc226:cmChg xmlns:pc226="http://schemas.microsoft.com/office/powerpoint/2022/06/main/command" chg="add del mod">
              <pc226:chgData name="Alessio Terzani" userId="00a1495a-4b52-4cff-b33c-09254933c8d8" providerId="ADAL" clId="{587BEE67-AC3C-4BD5-B2B6-3BB40D27E636}" dt="2024-11-29T07:09:41.080" v="2595"/>
              <pc2:cmMkLst xmlns:pc2="http://schemas.microsoft.com/office/powerpoint/2019/9/main/command">
                <pc:docMk/>
                <pc:sldMk cId="2436621416" sldId="2147483527"/>
                <pc2:cmMk id="{3C23EE99-D5A7-4AC8-8C2F-3664BBFC9788}"/>
              </pc2:cmMkLst>
            </pc226:cmChg>
            <pc226:cmChg xmlns:pc226="http://schemas.microsoft.com/office/powerpoint/2022/06/main/command" chg="del mod">
              <pc226:chgData name="Alessio Terzani" userId="00a1495a-4b52-4cff-b33c-09254933c8d8" providerId="ADAL" clId="{587BEE67-AC3C-4BD5-B2B6-3BB40D27E636}" dt="2024-11-28T11:53:55.374" v="1993"/>
              <pc2:cmMkLst xmlns:pc2="http://schemas.microsoft.com/office/powerpoint/2019/9/main/command">
                <pc:docMk/>
                <pc:sldMk cId="2436621416" sldId="2147483527"/>
                <pc2:cmMk id="{4D1262A2-E39B-4E7D-AC2B-010268925852}"/>
              </pc2:cmMkLst>
            </pc226:cmChg>
            <pc226:cmChg xmlns:pc226="http://schemas.microsoft.com/office/powerpoint/2022/06/main/command" chg="add del">
              <pc226:chgData name="Alessio Terzani" userId="00a1495a-4b52-4cff-b33c-09254933c8d8" providerId="ADAL" clId="{587BEE67-AC3C-4BD5-B2B6-3BB40D27E636}" dt="2024-11-28T14:54:59.980" v="2002"/>
              <pc2:cmMkLst xmlns:pc2="http://schemas.microsoft.com/office/powerpoint/2019/9/main/command">
                <pc:docMk/>
                <pc:sldMk cId="2436621416" sldId="2147483527"/>
                <pc2:cmMk id="{E864BAD1-303F-42F0-8BB5-3E979261165D}"/>
              </pc2:cmMkLst>
            </pc226:cmChg>
          </p:ext>
        </pc:extLst>
      </pc:sldChg>
      <pc:sldChg chg="modSp del mod">
        <pc:chgData name="Alessio Terzani" userId="00a1495a-4b52-4cff-b33c-09254933c8d8" providerId="ADAL" clId="{587BEE67-AC3C-4BD5-B2B6-3BB40D27E636}" dt="2024-11-28T12:12:08.252" v="1999" actId="47"/>
        <pc:sldMkLst>
          <pc:docMk/>
          <pc:sldMk cId="3869192287" sldId="2147483528"/>
        </pc:sldMkLst>
        <pc:spChg chg="mod">
          <ac:chgData name="Alessio Terzani" userId="00a1495a-4b52-4cff-b33c-09254933c8d8" providerId="ADAL" clId="{587BEE67-AC3C-4BD5-B2B6-3BB40D27E636}" dt="2024-11-28T11:56:02.218" v="1998" actId="6549"/>
          <ac:spMkLst>
            <pc:docMk/>
            <pc:sldMk cId="3869192287" sldId="2147483528"/>
            <ac:spMk id="11" creationId="{2E8E8F9E-D1C4-4C6A-B250-14307A886012}"/>
          </ac:spMkLst>
        </pc:spChg>
      </pc:sldChg>
      <pc:sldChg chg="modSp mod addCm delCm modCm">
        <pc:chgData name="Alessio Terzani" userId="00a1495a-4b52-4cff-b33c-09254933c8d8" providerId="ADAL" clId="{587BEE67-AC3C-4BD5-B2B6-3BB40D27E636}" dt="2024-11-28T14:55:22.875" v="2004"/>
        <pc:sldMkLst>
          <pc:docMk/>
          <pc:sldMk cId="1853454574" sldId="2147483529"/>
        </pc:sldMkLst>
        <pc:spChg chg="mod">
          <ac:chgData name="Alessio Terzani" userId="00a1495a-4b52-4cff-b33c-09254933c8d8" providerId="ADAL" clId="{587BEE67-AC3C-4BD5-B2B6-3BB40D27E636}" dt="2024-11-28T06:23:09.590" v="1357" actId="6549"/>
          <ac:spMkLst>
            <pc:docMk/>
            <pc:sldMk cId="1853454574" sldId="2147483529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lessio Terzani" userId="00a1495a-4b52-4cff-b33c-09254933c8d8" providerId="ADAL" clId="{587BEE67-AC3C-4BD5-B2B6-3BB40D27E636}" dt="2024-11-28T11:54:16.241" v="1995"/>
              <pc2:cmMkLst xmlns:pc2="http://schemas.microsoft.com/office/powerpoint/2019/9/main/command">
                <pc:docMk/>
                <pc:sldMk cId="1853454574" sldId="2147483529"/>
                <pc2:cmMk id="{47961A7C-78BD-4294-8F7B-1FBF1F8F6F11}"/>
              </pc2:cmMkLst>
            </pc226:cmChg>
            <pc226:cmChg xmlns:pc226="http://schemas.microsoft.com/office/powerpoint/2022/06/main/command" chg="del mod">
              <pc226:chgData name="Alessio Terzani" userId="00a1495a-4b52-4cff-b33c-09254933c8d8" providerId="ADAL" clId="{587BEE67-AC3C-4BD5-B2B6-3BB40D27E636}" dt="2024-11-28T11:54:04.993" v="1994"/>
              <pc2:cmMkLst xmlns:pc2="http://schemas.microsoft.com/office/powerpoint/2019/9/main/command">
                <pc:docMk/>
                <pc:sldMk cId="1853454574" sldId="2147483529"/>
                <pc2:cmMk id="{CC1B6584-65C6-4DD3-9436-0ACF88322F4C}"/>
              </pc2:cmMkLst>
            </pc226:cmChg>
            <pc226:cmChg xmlns:pc226="http://schemas.microsoft.com/office/powerpoint/2022/06/main/command" chg="add del">
              <pc226:chgData name="Alessio Terzani" userId="00a1495a-4b52-4cff-b33c-09254933c8d8" providerId="ADAL" clId="{587BEE67-AC3C-4BD5-B2B6-3BB40D27E636}" dt="2024-11-27T14:37:09.506" v="990"/>
              <pc2:cmMkLst xmlns:pc2="http://schemas.microsoft.com/office/powerpoint/2019/9/main/command">
                <pc:docMk/>
                <pc:sldMk cId="1853454574" sldId="2147483529"/>
                <pc2:cmMk id="{5664938C-1600-4E49-A78C-BADEBA24625C}"/>
              </pc2:cmMkLst>
            </pc226:cmChg>
            <pc226:cmChg xmlns:pc226="http://schemas.microsoft.com/office/powerpoint/2022/06/main/command" chg="del mod">
              <pc226:chgData name="Alessio Terzani" userId="00a1495a-4b52-4cff-b33c-09254933c8d8" providerId="ADAL" clId="{587BEE67-AC3C-4BD5-B2B6-3BB40D27E636}" dt="2024-11-28T14:55:22.875" v="2004"/>
              <pc2:cmMkLst xmlns:pc2="http://schemas.microsoft.com/office/powerpoint/2019/9/main/command">
                <pc:docMk/>
                <pc:sldMk cId="1853454574" sldId="2147483529"/>
                <pc2:cmMk id="{24554DD7-BC8E-4C14-B169-52BCD7FCE199}"/>
              </pc2:cmMkLst>
              <pc226:cmRplyChg chg="add">
                <pc226:chgData name="Alessio Terzani" userId="00a1495a-4b52-4cff-b33c-09254933c8d8" providerId="ADAL" clId="{587BEE67-AC3C-4BD5-B2B6-3BB40D27E636}" dt="2024-11-28T06:33:21.198" v="1405"/>
                <pc2:cmRplyMkLst xmlns:pc2="http://schemas.microsoft.com/office/powerpoint/2019/9/main/command">
                  <pc:docMk/>
                  <pc:sldMk cId="1853454574" sldId="2147483529"/>
                  <pc2:cmMk id="{24554DD7-BC8E-4C14-B169-52BCD7FCE199}"/>
                  <pc2:cmRplyMk id="{033D4B2B-DB90-48C4-AE62-2DE6FD7245D4}"/>
                </pc2:cmRplyMkLst>
              </pc226:cmRplyChg>
            </pc226:cmChg>
          </p:ext>
        </pc:extLst>
      </pc:sldChg>
      <pc:sldChg chg="addSp modSp add del mod ord modShow">
        <pc:chgData name="Alessio Terzani" userId="00a1495a-4b52-4cff-b33c-09254933c8d8" providerId="ADAL" clId="{587BEE67-AC3C-4BD5-B2B6-3BB40D27E636}" dt="2024-11-28T14:58:10.976" v="2006" actId="47"/>
        <pc:sldMkLst>
          <pc:docMk/>
          <pc:sldMk cId="710567782" sldId="2147483530"/>
        </pc:sldMkLst>
        <pc:spChg chg="add mod">
          <ac:chgData name="Alessio Terzani" userId="00a1495a-4b52-4cff-b33c-09254933c8d8" providerId="ADAL" clId="{587BEE67-AC3C-4BD5-B2B6-3BB40D27E636}" dt="2024-11-28T06:25:02.301" v="1375" actId="1076"/>
          <ac:spMkLst>
            <pc:docMk/>
            <pc:sldMk cId="710567782" sldId="2147483530"/>
            <ac:spMk id="2" creationId="{9016E106-A084-B737-3ED7-C16D3BC756C9}"/>
          </ac:spMkLst>
        </pc:spChg>
      </pc:sldChg>
      <pc:sldChg chg="modSp add mod delCm modCm">
        <pc:chgData name="Alessio Terzani" userId="00a1495a-4b52-4cff-b33c-09254933c8d8" providerId="ADAL" clId="{587BEE67-AC3C-4BD5-B2B6-3BB40D27E636}" dt="2024-11-29T07:09:52.789" v="2596"/>
        <pc:sldMkLst>
          <pc:docMk/>
          <pc:sldMk cId="3985385236" sldId="2147483531"/>
        </pc:sldMkLst>
        <pc:spChg chg="mod">
          <ac:chgData name="Alessio Terzani" userId="00a1495a-4b52-4cff-b33c-09254933c8d8" providerId="ADAL" clId="{587BEE67-AC3C-4BD5-B2B6-3BB40D27E636}" dt="2024-11-28T06:31:20.869" v="1403" actId="20577"/>
          <ac:spMkLst>
            <pc:docMk/>
            <pc:sldMk cId="3985385236" sldId="2147483531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lessio Terzani" userId="00a1495a-4b52-4cff-b33c-09254933c8d8" providerId="ADAL" clId="{587BEE67-AC3C-4BD5-B2B6-3BB40D27E636}" dt="2024-11-28T11:54:33.061" v="1997"/>
              <pc2:cmMkLst xmlns:pc2="http://schemas.microsoft.com/office/powerpoint/2019/9/main/command">
                <pc:docMk/>
                <pc:sldMk cId="3985385236" sldId="2147483531"/>
                <pc2:cmMk id="{98D3E002-EF08-4A47-9569-6128BC76E7C9}"/>
              </pc2:cmMkLst>
            </pc226:cmChg>
            <pc226:cmChg xmlns:pc226="http://schemas.microsoft.com/office/powerpoint/2022/06/main/command" chg="del mod">
              <pc226:chgData name="Alessio Terzani" userId="00a1495a-4b52-4cff-b33c-09254933c8d8" providerId="ADAL" clId="{587BEE67-AC3C-4BD5-B2B6-3BB40D27E636}" dt="2024-11-28T11:54:31.259" v="1996"/>
              <pc2:cmMkLst xmlns:pc2="http://schemas.microsoft.com/office/powerpoint/2019/9/main/command">
                <pc:docMk/>
                <pc:sldMk cId="3985385236" sldId="2147483531"/>
                <pc2:cmMk id="{54E12C34-17CE-401D-B1A6-F43C9A851F69}"/>
              </pc2:cmMkLst>
            </pc226:cmChg>
            <pc226:cmChg xmlns:pc226="http://schemas.microsoft.com/office/powerpoint/2022/06/main/command" chg="del mod">
              <pc226:chgData name="Alessio Terzani" userId="00a1495a-4b52-4cff-b33c-09254933c8d8" providerId="ADAL" clId="{587BEE67-AC3C-4BD5-B2B6-3BB40D27E636}" dt="2024-11-29T07:09:52.789" v="2596"/>
              <pc2:cmMkLst xmlns:pc2="http://schemas.microsoft.com/office/powerpoint/2019/9/main/command">
                <pc:docMk/>
                <pc:sldMk cId="3985385236" sldId="2147483531"/>
                <pc2:cmMk id="{997D9AF4-F673-4097-83DC-3BFCF9034FD7}"/>
              </pc2:cmMkLst>
            </pc226:cmChg>
          </p:ext>
        </pc:extLst>
      </pc:sldChg>
      <pc:sldMasterChg chg="modSp mod modSldLayout">
        <pc:chgData name="Alessio Terzani" userId="00a1495a-4b52-4cff-b33c-09254933c8d8" providerId="ADAL" clId="{587BEE67-AC3C-4BD5-B2B6-3BB40D27E636}" dt="2024-11-29T07:09:26.091" v="2102"/>
        <pc:sldMasterMkLst>
          <pc:docMk/>
          <pc:sldMasterMk cId="3505316878" sldId="2147484241"/>
        </pc:sldMasterMkLst>
        <pc:spChg chg="mod">
          <ac:chgData name="Alessio Terzani" userId="00a1495a-4b52-4cff-b33c-09254933c8d8" providerId="ADAL" clId="{587BEE67-AC3C-4BD5-B2B6-3BB40D27E636}" dt="2024-11-29T07:09:26.037" v="2090"/>
          <ac:spMkLst>
            <pc:docMk/>
            <pc:sldMasterMk cId="3505316878" sldId="2147484241"/>
            <ac:spMk id="2" creationId="{53F2F142-9A0F-85FD-F848-1A7CF9E0921B}"/>
          </ac:spMkLst>
        </pc:spChg>
        <pc:sldLayoutChg chg="modSp mod">
          <pc:chgData name="Alessio Terzani" userId="00a1495a-4b52-4cff-b33c-09254933c8d8" providerId="ADAL" clId="{587BEE67-AC3C-4BD5-B2B6-3BB40D27E636}" dt="2024-11-29T07:09:26.070" v="2093"/>
          <pc:sldLayoutMkLst>
            <pc:docMk/>
            <pc:sldMasterMk cId="3505316878" sldId="2147484241"/>
            <pc:sldLayoutMk cId="541250939" sldId="2147484257"/>
          </pc:sldLayoutMkLst>
          <pc:spChg chg="mod">
            <ac:chgData name="Alessio Terzani" userId="00a1495a-4b52-4cff-b33c-09254933c8d8" providerId="ADAL" clId="{587BEE67-AC3C-4BD5-B2B6-3BB40D27E636}" dt="2024-11-29T07:09:26.070" v="2093"/>
            <ac:spMkLst>
              <pc:docMk/>
              <pc:sldMasterMk cId="3505316878" sldId="2147484241"/>
              <pc:sldLayoutMk cId="541250939" sldId="2147484257"/>
              <ac:spMk id="5" creationId="{8A859F72-32B2-47EB-8CB5-BCF639CDADF5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078" v="2096"/>
          <pc:sldLayoutMkLst>
            <pc:docMk/>
            <pc:sldMasterMk cId="3505316878" sldId="2147484241"/>
            <pc:sldLayoutMk cId="2106830400" sldId="2147484258"/>
          </pc:sldLayoutMkLst>
          <pc:spChg chg="mod">
            <ac:chgData name="Alessio Terzani" userId="00a1495a-4b52-4cff-b33c-09254933c8d8" providerId="ADAL" clId="{587BEE67-AC3C-4BD5-B2B6-3BB40D27E636}" dt="2024-11-29T07:09:26.078" v="2096"/>
            <ac:spMkLst>
              <pc:docMk/>
              <pc:sldMasterMk cId="3505316878" sldId="2147484241"/>
              <pc:sldLayoutMk cId="2106830400" sldId="2147484258"/>
              <ac:spMk id="5" creationId="{8A859F72-32B2-47EB-8CB5-BCF639CDADF5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091" v="2102"/>
          <pc:sldLayoutMkLst>
            <pc:docMk/>
            <pc:sldMasterMk cId="3505316878" sldId="2147484241"/>
            <pc:sldLayoutMk cId="726915329" sldId="2147484260"/>
          </pc:sldLayoutMkLst>
          <pc:spChg chg="mod">
            <ac:chgData name="Alessio Terzani" userId="00a1495a-4b52-4cff-b33c-09254933c8d8" providerId="ADAL" clId="{587BEE67-AC3C-4BD5-B2B6-3BB40D27E636}" dt="2024-11-29T07:09:26.091" v="2102"/>
            <ac:spMkLst>
              <pc:docMk/>
              <pc:sldMasterMk cId="3505316878" sldId="2147484241"/>
              <pc:sldLayoutMk cId="726915329" sldId="2147484260"/>
              <ac:spMk id="3" creationId="{96F1C14E-8AFD-44E0-EE27-166C9897F0D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085" v="2099"/>
          <pc:sldLayoutMkLst>
            <pc:docMk/>
            <pc:sldMasterMk cId="3505316878" sldId="2147484241"/>
            <pc:sldLayoutMk cId="2285270063" sldId="2147484261"/>
          </pc:sldLayoutMkLst>
          <pc:spChg chg="mod">
            <ac:chgData name="Alessio Terzani" userId="00a1495a-4b52-4cff-b33c-09254933c8d8" providerId="ADAL" clId="{587BEE67-AC3C-4BD5-B2B6-3BB40D27E636}" dt="2024-11-29T07:09:26.085" v="2099"/>
            <ac:spMkLst>
              <pc:docMk/>
              <pc:sldMasterMk cId="3505316878" sldId="2147484241"/>
              <pc:sldLayoutMk cId="2285270063" sldId="2147484261"/>
              <ac:spMk id="2" creationId="{BBC96150-B393-6B0F-DFC9-8B43B7EBDBBE}"/>
            </ac:spMkLst>
          </pc:spChg>
        </pc:sldLayoutChg>
      </pc:sldMasterChg>
      <pc:sldMasterChg chg="modSldLayout">
        <pc:chgData name="Alessio Terzani" userId="00a1495a-4b52-4cff-b33c-09254933c8d8" providerId="ADAL" clId="{587BEE67-AC3C-4BD5-B2B6-3BB40D27E636}" dt="2024-11-29T07:09:26.034" v="2087"/>
        <pc:sldMasterMkLst>
          <pc:docMk/>
          <pc:sldMasterMk cId="2319893086" sldId="2147484279"/>
        </pc:sldMasterMkLst>
        <pc:sldLayoutChg chg="modSp mod">
          <pc:chgData name="Alessio Terzani" userId="00a1495a-4b52-4cff-b33c-09254933c8d8" providerId="ADAL" clId="{587BEE67-AC3C-4BD5-B2B6-3BB40D27E636}" dt="2024-11-29T07:09:25.962" v="2048"/>
          <pc:sldLayoutMkLst>
            <pc:docMk/>
            <pc:sldMasterMk cId="2319893086" sldId="2147484279"/>
            <pc:sldLayoutMk cId="2648455331" sldId="2147484280"/>
          </pc:sldLayoutMkLst>
          <pc:spChg chg="mod">
            <ac:chgData name="Alessio Terzani" userId="00a1495a-4b52-4cff-b33c-09254933c8d8" providerId="ADAL" clId="{587BEE67-AC3C-4BD5-B2B6-3BB40D27E636}" dt="2024-11-29T07:09:25.962" v="2048"/>
            <ac:spMkLst>
              <pc:docMk/>
              <pc:sldMasterMk cId="2319893086" sldId="2147484279"/>
              <pc:sldLayoutMk cId="2648455331" sldId="2147484280"/>
              <ac:spMk id="9" creationId="{72C1EE1F-EF94-4EBA-A010-8BC3D2F38C3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68" v="2051"/>
          <pc:sldLayoutMkLst>
            <pc:docMk/>
            <pc:sldMasterMk cId="2319893086" sldId="2147484279"/>
            <pc:sldLayoutMk cId="3214320019" sldId="2147484281"/>
          </pc:sldLayoutMkLst>
          <pc:spChg chg="mod">
            <ac:chgData name="Alessio Terzani" userId="00a1495a-4b52-4cff-b33c-09254933c8d8" providerId="ADAL" clId="{587BEE67-AC3C-4BD5-B2B6-3BB40D27E636}" dt="2024-11-29T07:09:25.968" v="2051"/>
            <ac:spMkLst>
              <pc:docMk/>
              <pc:sldMasterMk cId="2319893086" sldId="2147484279"/>
              <pc:sldLayoutMk cId="3214320019" sldId="2147484281"/>
              <ac:spMk id="2" creationId="{69F42FFA-3DFB-4DB2-A942-F02200203C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72" v="2054"/>
          <pc:sldLayoutMkLst>
            <pc:docMk/>
            <pc:sldMasterMk cId="2319893086" sldId="2147484279"/>
            <pc:sldLayoutMk cId="1889069288" sldId="2147484282"/>
          </pc:sldLayoutMkLst>
          <pc:spChg chg="mod">
            <ac:chgData name="Alessio Terzani" userId="00a1495a-4b52-4cff-b33c-09254933c8d8" providerId="ADAL" clId="{587BEE67-AC3C-4BD5-B2B6-3BB40D27E636}" dt="2024-11-29T07:09:25.972" v="2054"/>
            <ac:spMkLst>
              <pc:docMk/>
              <pc:sldMasterMk cId="2319893086" sldId="2147484279"/>
              <pc:sldLayoutMk cId="1889069288" sldId="2147484282"/>
              <ac:spMk id="5" creationId="{203FD5EF-20DB-46AB-B412-DF911235371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78" v="2057"/>
          <pc:sldLayoutMkLst>
            <pc:docMk/>
            <pc:sldMasterMk cId="2319893086" sldId="2147484279"/>
            <pc:sldLayoutMk cId="1894057489" sldId="2147484283"/>
          </pc:sldLayoutMkLst>
          <pc:spChg chg="mod">
            <ac:chgData name="Alessio Terzani" userId="00a1495a-4b52-4cff-b33c-09254933c8d8" providerId="ADAL" clId="{587BEE67-AC3C-4BD5-B2B6-3BB40D27E636}" dt="2024-11-29T07:09:25.978" v="2057"/>
            <ac:spMkLst>
              <pc:docMk/>
              <pc:sldMasterMk cId="2319893086" sldId="2147484279"/>
              <pc:sldLayoutMk cId="1894057489" sldId="2147484283"/>
              <ac:spMk id="3" creationId="{C44ECCE6-4D94-443E-8C20-CA233A5C057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83" v="2060"/>
          <pc:sldLayoutMkLst>
            <pc:docMk/>
            <pc:sldMasterMk cId="2319893086" sldId="2147484279"/>
            <pc:sldLayoutMk cId="3743338248" sldId="2147484284"/>
          </pc:sldLayoutMkLst>
          <pc:spChg chg="mod">
            <ac:chgData name="Alessio Terzani" userId="00a1495a-4b52-4cff-b33c-09254933c8d8" providerId="ADAL" clId="{587BEE67-AC3C-4BD5-B2B6-3BB40D27E636}" dt="2024-11-29T07:09:25.983" v="2060"/>
            <ac:spMkLst>
              <pc:docMk/>
              <pc:sldMasterMk cId="2319893086" sldId="2147484279"/>
              <pc:sldLayoutMk cId="3743338248" sldId="2147484284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87" v="2063"/>
          <pc:sldLayoutMkLst>
            <pc:docMk/>
            <pc:sldMasterMk cId="2319893086" sldId="2147484279"/>
            <pc:sldLayoutMk cId="1781920483" sldId="2147484285"/>
          </pc:sldLayoutMkLst>
          <pc:spChg chg="mod">
            <ac:chgData name="Alessio Terzani" userId="00a1495a-4b52-4cff-b33c-09254933c8d8" providerId="ADAL" clId="{587BEE67-AC3C-4BD5-B2B6-3BB40D27E636}" dt="2024-11-29T07:09:25.987" v="2063"/>
            <ac:spMkLst>
              <pc:docMk/>
              <pc:sldMasterMk cId="2319893086" sldId="2147484279"/>
              <pc:sldLayoutMk cId="1781920483" sldId="2147484285"/>
              <ac:spMk id="7" creationId="{DB8BC610-C1B0-4C6A-B5C2-80DA487CE5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92" v="2066"/>
          <pc:sldLayoutMkLst>
            <pc:docMk/>
            <pc:sldMasterMk cId="2319893086" sldId="2147484279"/>
            <pc:sldLayoutMk cId="2863510645" sldId="2147484286"/>
          </pc:sldLayoutMkLst>
          <pc:spChg chg="mod">
            <ac:chgData name="Alessio Terzani" userId="00a1495a-4b52-4cff-b33c-09254933c8d8" providerId="ADAL" clId="{587BEE67-AC3C-4BD5-B2B6-3BB40D27E636}" dt="2024-11-29T07:09:25.992" v="2066"/>
            <ac:spMkLst>
              <pc:docMk/>
              <pc:sldMasterMk cId="2319893086" sldId="2147484279"/>
              <pc:sldLayoutMk cId="2863510645" sldId="2147484286"/>
              <ac:spMk id="8" creationId="{53797230-5A6C-4718-8C90-CB9F2709B3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97" v="2069"/>
          <pc:sldLayoutMkLst>
            <pc:docMk/>
            <pc:sldMasterMk cId="2319893086" sldId="2147484279"/>
            <pc:sldLayoutMk cId="3427890664" sldId="2147484287"/>
          </pc:sldLayoutMkLst>
          <pc:spChg chg="mod">
            <ac:chgData name="Alessio Terzani" userId="00a1495a-4b52-4cff-b33c-09254933c8d8" providerId="ADAL" clId="{587BEE67-AC3C-4BD5-B2B6-3BB40D27E636}" dt="2024-11-29T07:09:25.997" v="2069"/>
            <ac:spMkLst>
              <pc:docMk/>
              <pc:sldMasterMk cId="2319893086" sldId="2147484279"/>
              <pc:sldLayoutMk cId="3427890664" sldId="2147484287"/>
              <ac:spMk id="9" creationId="{2C8570FA-FAA3-4EFA-A4F1-01C285AE39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002" v="2072"/>
          <pc:sldLayoutMkLst>
            <pc:docMk/>
            <pc:sldMasterMk cId="2319893086" sldId="2147484279"/>
            <pc:sldLayoutMk cId="604950211" sldId="2147484288"/>
          </pc:sldLayoutMkLst>
          <pc:spChg chg="mod">
            <ac:chgData name="Alessio Terzani" userId="00a1495a-4b52-4cff-b33c-09254933c8d8" providerId="ADAL" clId="{587BEE67-AC3C-4BD5-B2B6-3BB40D27E636}" dt="2024-11-29T07:09:26.002" v="2072"/>
            <ac:spMkLst>
              <pc:docMk/>
              <pc:sldMasterMk cId="2319893086" sldId="2147484279"/>
              <pc:sldLayoutMk cId="604950211" sldId="2147484288"/>
              <ac:spMk id="11" creationId="{A55C34B4-681E-4FDA-A9BB-6BC31D94C8D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007" v="2075"/>
          <pc:sldLayoutMkLst>
            <pc:docMk/>
            <pc:sldMasterMk cId="2319893086" sldId="2147484279"/>
            <pc:sldLayoutMk cId="3795513245" sldId="2147484289"/>
          </pc:sldLayoutMkLst>
          <pc:spChg chg="mod">
            <ac:chgData name="Alessio Terzani" userId="00a1495a-4b52-4cff-b33c-09254933c8d8" providerId="ADAL" clId="{587BEE67-AC3C-4BD5-B2B6-3BB40D27E636}" dt="2024-11-29T07:09:26.007" v="2075"/>
            <ac:spMkLst>
              <pc:docMk/>
              <pc:sldMasterMk cId="2319893086" sldId="2147484279"/>
              <pc:sldLayoutMk cId="3795513245" sldId="2147484289"/>
              <ac:spMk id="10" creationId="{549048C1-340D-44C4-857B-1B201EC9A7E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013" v="2078"/>
          <pc:sldLayoutMkLst>
            <pc:docMk/>
            <pc:sldMasterMk cId="2319893086" sldId="2147484279"/>
            <pc:sldLayoutMk cId="3617675785" sldId="2147484290"/>
          </pc:sldLayoutMkLst>
          <pc:spChg chg="mod">
            <ac:chgData name="Alessio Terzani" userId="00a1495a-4b52-4cff-b33c-09254933c8d8" providerId="ADAL" clId="{587BEE67-AC3C-4BD5-B2B6-3BB40D27E636}" dt="2024-11-29T07:09:26.013" v="2078"/>
            <ac:spMkLst>
              <pc:docMk/>
              <pc:sldMasterMk cId="2319893086" sldId="2147484279"/>
              <pc:sldLayoutMk cId="3617675785" sldId="2147484290"/>
              <ac:spMk id="14" creationId="{089CBEB5-348B-49F3-8F8B-FDEE08950E3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028" v="2084"/>
          <pc:sldLayoutMkLst>
            <pc:docMk/>
            <pc:sldMasterMk cId="2319893086" sldId="2147484279"/>
            <pc:sldLayoutMk cId="2051805063" sldId="2147484293"/>
          </pc:sldLayoutMkLst>
          <pc:spChg chg="mod">
            <ac:chgData name="Alessio Terzani" userId="00a1495a-4b52-4cff-b33c-09254933c8d8" providerId="ADAL" clId="{587BEE67-AC3C-4BD5-B2B6-3BB40D27E636}" dt="2024-11-29T07:09:26.028" v="2084"/>
            <ac:spMkLst>
              <pc:docMk/>
              <pc:sldMasterMk cId="2319893086" sldId="2147484279"/>
              <pc:sldLayoutMk cId="2051805063" sldId="2147484293"/>
              <ac:spMk id="9" creationId="{72C1EE1F-EF94-4EBA-A010-8BC3D2F38C3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883" v="2012"/>
          <pc:sldLayoutMkLst>
            <pc:docMk/>
            <pc:sldMasterMk cId="2319893086" sldId="2147484279"/>
            <pc:sldLayoutMk cId="111121753" sldId="2147484848"/>
          </pc:sldLayoutMkLst>
          <pc:spChg chg="mod">
            <ac:chgData name="Alessio Terzani" userId="00a1495a-4b52-4cff-b33c-09254933c8d8" providerId="ADAL" clId="{587BEE67-AC3C-4BD5-B2B6-3BB40D27E636}" dt="2024-11-29T07:09:25.883" v="2012"/>
            <ac:spMkLst>
              <pc:docMk/>
              <pc:sldMasterMk cId="2319893086" sldId="2147484279"/>
              <pc:sldLayoutMk cId="111121753" sldId="2147484848"/>
              <ac:spMk id="9" creationId="{72C1EE1F-EF94-4EBA-A010-8BC3D2F38C3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03" v="2015"/>
          <pc:sldLayoutMkLst>
            <pc:docMk/>
            <pc:sldMasterMk cId="2319893086" sldId="2147484279"/>
            <pc:sldLayoutMk cId="298355595" sldId="2147484849"/>
          </pc:sldLayoutMkLst>
          <pc:spChg chg="mod">
            <ac:chgData name="Alessio Terzani" userId="00a1495a-4b52-4cff-b33c-09254933c8d8" providerId="ADAL" clId="{587BEE67-AC3C-4BD5-B2B6-3BB40D27E636}" dt="2024-11-29T07:09:25.903" v="2015"/>
            <ac:spMkLst>
              <pc:docMk/>
              <pc:sldMasterMk cId="2319893086" sldId="2147484279"/>
              <pc:sldLayoutMk cId="298355595" sldId="2147484849"/>
              <ac:spMk id="2" creationId="{69F42FFA-3DFB-4DB2-A942-F02200203C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10" v="2018"/>
          <pc:sldLayoutMkLst>
            <pc:docMk/>
            <pc:sldMasterMk cId="2319893086" sldId="2147484279"/>
            <pc:sldLayoutMk cId="315700269" sldId="2147484850"/>
          </pc:sldLayoutMkLst>
          <pc:spChg chg="mod">
            <ac:chgData name="Alessio Terzani" userId="00a1495a-4b52-4cff-b33c-09254933c8d8" providerId="ADAL" clId="{587BEE67-AC3C-4BD5-B2B6-3BB40D27E636}" dt="2024-11-29T07:09:25.910" v="2018"/>
            <ac:spMkLst>
              <pc:docMk/>
              <pc:sldMasterMk cId="2319893086" sldId="2147484279"/>
              <pc:sldLayoutMk cId="315700269" sldId="2147484850"/>
              <ac:spMk id="5" creationId="{203FD5EF-20DB-46AB-B412-DF911235371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17" v="2021"/>
          <pc:sldLayoutMkLst>
            <pc:docMk/>
            <pc:sldMasterMk cId="2319893086" sldId="2147484279"/>
            <pc:sldLayoutMk cId="1990620010" sldId="2147484851"/>
          </pc:sldLayoutMkLst>
          <pc:spChg chg="mod">
            <ac:chgData name="Alessio Terzani" userId="00a1495a-4b52-4cff-b33c-09254933c8d8" providerId="ADAL" clId="{587BEE67-AC3C-4BD5-B2B6-3BB40D27E636}" dt="2024-11-29T07:09:25.917" v="2021"/>
            <ac:spMkLst>
              <pc:docMk/>
              <pc:sldMasterMk cId="2319893086" sldId="2147484279"/>
              <pc:sldLayoutMk cId="1990620010" sldId="2147484851"/>
              <ac:spMk id="3" creationId="{C44ECCE6-4D94-443E-8C20-CA233A5C057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22" v="2024"/>
          <pc:sldLayoutMkLst>
            <pc:docMk/>
            <pc:sldMasterMk cId="2319893086" sldId="2147484279"/>
            <pc:sldLayoutMk cId="729147853" sldId="2147484852"/>
          </pc:sldLayoutMkLst>
          <pc:spChg chg="mod">
            <ac:chgData name="Alessio Terzani" userId="00a1495a-4b52-4cff-b33c-09254933c8d8" providerId="ADAL" clId="{587BEE67-AC3C-4BD5-B2B6-3BB40D27E636}" dt="2024-11-29T07:09:25.922" v="2024"/>
            <ac:spMkLst>
              <pc:docMk/>
              <pc:sldMasterMk cId="2319893086" sldId="2147484279"/>
              <pc:sldLayoutMk cId="729147853" sldId="2147484852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27" v="2027"/>
          <pc:sldLayoutMkLst>
            <pc:docMk/>
            <pc:sldMasterMk cId="2319893086" sldId="2147484279"/>
            <pc:sldLayoutMk cId="3643213675" sldId="2147484853"/>
          </pc:sldLayoutMkLst>
          <pc:spChg chg="mod">
            <ac:chgData name="Alessio Terzani" userId="00a1495a-4b52-4cff-b33c-09254933c8d8" providerId="ADAL" clId="{587BEE67-AC3C-4BD5-B2B6-3BB40D27E636}" dt="2024-11-29T07:09:25.927" v="2027"/>
            <ac:spMkLst>
              <pc:docMk/>
              <pc:sldMasterMk cId="2319893086" sldId="2147484279"/>
              <pc:sldLayoutMk cId="3643213675" sldId="2147484853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33" v="2030"/>
          <pc:sldLayoutMkLst>
            <pc:docMk/>
            <pc:sldMasterMk cId="2319893086" sldId="2147484279"/>
            <pc:sldLayoutMk cId="1197167218" sldId="2147484854"/>
          </pc:sldLayoutMkLst>
          <pc:spChg chg="mod">
            <ac:chgData name="Alessio Terzani" userId="00a1495a-4b52-4cff-b33c-09254933c8d8" providerId="ADAL" clId="{587BEE67-AC3C-4BD5-B2B6-3BB40D27E636}" dt="2024-11-29T07:09:25.933" v="2030"/>
            <ac:spMkLst>
              <pc:docMk/>
              <pc:sldMasterMk cId="2319893086" sldId="2147484279"/>
              <pc:sldLayoutMk cId="1197167218" sldId="2147484854"/>
              <ac:spMk id="7" creationId="{DB8BC610-C1B0-4C6A-B5C2-80DA487CE5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38" v="2033"/>
          <pc:sldLayoutMkLst>
            <pc:docMk/>
            <pc:sldMasterMk cId="2319893086" sldId="2147484279"/>
            <pc:sldLayoutMk cId="2658607300" sldId="2147484855"/>
          </pc:sldLayoutMkLst>
          <pc:spChg chg="mod">
            <ac:chgData name="Alessio Terzani" userId="00a1495a-4b52-4cff-b33c-09254933c8d8" providerId="ADAL" clId="{587BEE67-AC3C-4BD5-B2B6-3BB40D27E636}" dt="2024-11-29T07:09:25.938" v="2033"/>
            <ac:spMkLst>
              <pc:docMk/>
              <pc:sldMasterMk cId="2319893086" sldId="2147484279"/>
              <pc:sldLayoutMk cId="2658607300" sldId="2147484855"/>
              <ac:spMk id="8" creationId="{53797230-5A6C-4718-8C90-CB9F2709B3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43" v="2036"/>
          <pc:sldLayoutMkLst>
            <pc:docMk/>
            <pc:sldMasterMk cId="2319893086" sldId="2147484279"/>
            <pc:sldLayoutMk cId="359431426" sldId="2147484856"/>
          </pc:sldLayoutMkLst>
          <pc:spChg chg="mod">
            <ac:chgData name="Alessio Terzani" userId="00a1495a-4b52-4cff-b33c-09254933c8d8" providerId="ADAL" clId="{587BEE67-AC3C-4BD5-B2B6-3BB40D27E636}" dt="2024-11-29T07:09:25.943" v="2036"/>
            <ac:spMkLst>
              <pc:docMk/>
              <pc:sldMasterMk cId="2319893086" sldId="2147484279"/>
              <pc:sldLayoutMk cId="359431426" sldId="2147484856"/>
              <ac:spMk id="9" creationId="{2C8570FA-FAA3-4EFA-A4F1-01C285AE39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47" v="2039"/>
          <pc:sldLayoutMkLst>
            <pc:docMk/>
            <pc:sldMasterMk cId="2319893086" sldId="2147484279"/>
            <pc:sldLayoutMk cId="1816233574" sldId="2147484857"/>
          </pc:sldLayoutMkLst>
          <pc:spChg chg="mod">
            <ac:chgData name="Alessio Terzani" userId="00a1495a-4b52-4cff-b33c-09254933c8d8" providerId="ADAL" clId="{587BEE67-AC3C-4BD5-B2B6-3BB40D27E636}" dt="2024-11-29T07:09:25.947" v="2039"/>
            <ac:spMkLst>
              <pc:docMk/>
              <pc:sldMasterMk cId="2319893086" sldId="2147484279"/>
              <pc:sldLayoutMk cId="1816233574" sldId="2147484857"/>
              <ac:spMk id="11" creationId="{A55C34B4-681E-4FDA-A9BB-6BC31D94C8D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51" v="2042"/>
          <pc:sldLayoutMkLst>
            <pc:docMk/>
            <pc:sldMasterMk cId="2319893086" sldId="2147484279"/>
            <pc:sldLayoutMk cId="3375079067" sldId="2147484858"/>
          </pc:sldLayoutMkLst>
          <pc:spChg chg="mod">
            <ac:chgData name="Alessio Terzani" userId="00a1495a-4b52-4cff-b33c-09254933c8d8" providerId="ADAL" clId="{587BEE67-AC3C-4BD5-B2B6-3BB40D27E636}" dt="2024-11-29T07:09:25.951" v="2042"/>
            <ac:spMkLst>
              <pc:docMk/>
              <pc:sldMasterMk cId="2319893086" sldId="2147484279"/>
              <pc:sldLayoutMk cId="3375079067" sldId="2147484858"/>
              <ac:spMk id="10" creationId="{549048C1-340D-44C4-857B-1B201EC9A7E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5.957" v="2045"/>
          <pc:sldLayoutMkLst>
            <pc:docMk/>
            <pc:sldMasterMk cId="2319893086" sldId="2147484279"/>
            <pc:sldLayoutMk cId="2358004666" sldId="2147484859"/>
          </pc:sldLayoutMkLst>
          <pc:spChg chg="mod">
            <ac:chgData name="Alessio Terzani" userId="00a1495a-4b52-4cff-b33c-09254933c8d8" providerId="ADAL" clId="{587BEE67-AC3C-4BD5-B2B6-3BB40D27E636}" dt="2024-11-29T07:09:25.957" v="2045"/>
            <ac:spMkLst>
              <pc:docMk/>
              <pc:sldMasterMk cId="2319893086" sldId="2147484279"/>
              <pc:sldLayoutMk cId="2358004666" sldId="2147484859"/>
              <ac:spMk id="14" creationId="{089CBEB5-348B-49F3-8F8B-FDEE08950E3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022" v="2081"/>
          <pc:sldLayoutMkLst>
            <pc:docMk/>
            <pc:sldMasterMk cId="2319893086" sldId="2147484279"/>
            <pc:sldLayoutMk cId="2216108411" sldId="2147484860"/>
          </pc:sldLayoutMkLst>
          <pc:spChg chg="mod">
            <ac:chgData name="Alessio Terzani" userId="00a1495a-4b52-4cff-b33c-09254933c8d8" providerId="ADAL" clId="{587BEE67-AC3C-4BD5-B2B6-3BB40D27E636}" dt="2024-11-29T07:09:26.022" v="2081"/>
            <ac:spMkLst>
              <pc:docMk/>
              <pc:sldMasterMk cId="2319893086" sldId="2147484279"/>
              <pc:sldLayoutMk cId="2216108411" sldId="2147484860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034" v="2087"/>
          <pc:sldLayoutMkLst>
            <pc:docMk/>
            <pc:sldMasterMk cId="2319893086" sldId="2147484279"/>
            <pc:sldLayoutMk cId="855552406" sldId="2147485029"/>
          </pc:sldLayoutMkLst>
          <pc:spChg chg="mod">
            <ac:chgData name="Alessio Terzani" userId="00a1495a-4b52-4cff-b33c-09254933c8d8" providerId="ADAL" clId="{587BEE67-AC3C-4BD5-B2B6-3BB40D27E636}" dt="2024-11-29T07:09:26.034" v="2087"/>
            <ac:spMkLst>
              <pc:docMk/>
              <pc:sldMasterMk cId="2319893086" sldId="2147484279"/>
              <pc:sldLayoutMk cId="855552406" sldId="2147485029"/>
              <ac:spMk id="7" creationId="{EF2C589A-70A9-4C1E-92FD-76B1E60A1A29}"/>
            </ac:spMkLst>
          </pc:spChg>
        </pc:sldLayoutChg>
      </pc:sldMasterChg>
      <pc:sldMasterChg chg="modSldLayout">
        <pc:chgData name="Alessio Terzani" userId="00a1495a-4b52-4cff-b33c-09254933c8d8" providerId="ADAL" clId="{587BEE67-AC3C-4BD5-B2B6-3BB40D27E636}" dt="2024-11-29T07:09:27.209" v="2594"/>
        <pc:sldMasterMkLst>
          <pc:docMk/>
          <pc:sldMasterMk cId="2720993670" sldId="2147484861"/>
        </pc:sldMasterMkLst>
        <pc:sldLayoutChg chg="modSp mod">
          <pc:chgData name="Alessio Terzani" userId="00a1495a-4b52-4cff-b33c-09254933c8d8" providerId="ADAL" clId="{587BEE67-AC3C-4BD5-B2B6-3BB40D27E636}" dt="2024-11-29T07:09:26.119" v="2105"/>
          <pc:sldLayoutMkLst>
            <pc:docMk/>
            <pc:sldMasterMk cId="2720993670" sldId="2147484861"/>
            <pc:sldLayoutMk cId="3534314322" sldId="2147484862"/>
          </pc:sldLayoutMkLst>
          <pc:spChg chg="mod">
            <ac:chgData name="Alessio Terzani" userId="00a1495a-4b52-4cff-b33c-09254933c8d8" providerId="ADAL" clId="{587BEE67-AC3C-4BD5-B2B6-3BB40D27E636}" dt="2024-11-29T07:09:26.119" v="2105"/>
            <ac:spMkLst>
              <pc:docMk/>
              <pc:sldMasterMk cId="2720993670" sldId="2147484861"/>
              <pc:sldLayoutMk cId="3534314322" sldId="2147484862"/>
              <ac:spMk id="9" creationId="{72C1EE1F-EF94-4EBA-A010-8BC3D2F38C3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26" v="2108"/>
          <pc:sldLayoutMkLst>
            <pc:docMk/>
            <pc:sldMasterMk cId="2720993670" sldId="2147484861"/>
            <pc:sldLayoutMk cId="3646558189" sldId="2147484863"/>
          </pc:sldLayoutMkLst>
          <pc:spChg chg="mod">
            <ac:chgData name="Alessio Terzani" userId="00a1495a-4b52-4cff-b33c-09254933c8d8" providerId="ADAL" clId="{587BEE67-AC3C-4BD5-B2B6-3BB40D27E636}" dt="2024-11-29T07:09:26.126" v="2108"/>
            <ac:spMkLst>
              <pc:docMk/>
              <pc:sldMasterMk cId="2720993670" sldId="2147484861"/>
              <pc:sldLayoutMk cId="3646558189" sldId="2147484863"/>
              <ac:spMk id="14" creationId="{89DFBA61-B916-44BD-A1D9-F41D32B7BCB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34" v="2111"/>
          <pc:sldLayoutMkLst>
            <pc:docMk/>
            <pc:sldMasterMk cId="2720993670" sldId="2147484861"/>
            <pc:sldLayoutMk cId="3241040315" sldId="2147484864"/>
          </pc:sldLayoutMkLst>
          <pc:spChg chg="mod">
            <ac:chgData name="Alessio Terzani" userId="00a1495a-4b52-4cff-b33c-09254933c8d8" providerId="ADAL" clId="{587BEE67-AC3C-4BD5-B2B6-3BB40D27E636}" dt="2024-11-29T07:09:26.134" v="2111"/>
            <ac:spMkLst>
              <pc:docMk/>
              <pc:sldMasterMk cId="2720993670" sldId="2147484861"/>
              <pc:sldLayoutMk cId="3241040315" sldId="2147484864"/>
              <ac:spMk id="7" creationId="{3AD885ED-EA58-419A-BC0B-F06CF965942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40" v="2114"/>
          <pc:sldLayoutMkLst>
            <pc:docMk/>
            <pc:sldMasterMk cId="2720993670" sldId="2147484861"/>
            <pc:sldLayoutMk cId="1349258445" sldId="2147484865"/>
          </pc:sldLayoutMkLst>
          <pc:spChg chg="mod">
            <ac:chgData name="Alessio Terzani" userId="00a1495a-4b52-4cff-b33c-09254933c8d8" providerId="ADAL" clId="{587BEE67-AC3C-4BD5-B2B6-3BB40D27E636}" dt="2024-11-29T07:09:26.140" v="2114"/>
            <ac:spMkLst>
              <pc:docMk/>
              <pc:sldMasterMk cId="2720993670" sldId="2147484861"/>
              <pc:sldLayoutMk cId="1349258445" sldId="2147484865"/>
              <ac:spMk id="8" creationId="{866A1512-27D5-4CA8-94C5-10E56C30705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47" v="2117"/>
          <pc:sldLayoutMkLst>
            <pc:docMk/>
            <pc:sldMasterMk cId="2720993670" sldId="2147484861"/>
            <pc:sldLayoutMk cId="3497510568" sldId="2147484866"/>
          </pc:sldLayoutMkLst>
          <pc:spChg chg="mod">
            <ac:chgData name="Alessio Terzani" userId="00a1495a-4b52-4cff-b33c-09254933c8d8" providerId="ADAL" clId="{587BEE67-AC3C-4BD5-B2B6-3BB40D27E636}" dt="2024-11-29T07:09:26.147" v="2117"/>
            <ac:spMkLst>
              <pc:docMk/>
              <pc:sldMasterMk cId="2720993670" sldId="2147484861"/>
              <pc:sldLayoutMk cId="3497510568" sldId="2147484866"/>
              <ac:spMk id="7" creationId="{F4D3A834-11EE-4BDF-A704-0BF0873EFBA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54" v="2120"/>
          <pc:sldLayoutMkLst>
            <pc:docMk/>
            <pc:sldMasterMk cId="2720993670" sldId="2147484861"/>
            <pc:sldLayoutMk cId="3232635997" sldId="2147484867"/>
          </pc:sldLayoutMkLst>
          <pc:spChg chg="mod">
            <ac:chgData name="Alessio Terzani" userId="00a1495a-4b52-4cff-b33c-09254933c8d8" providerId="ADAL" clId="{587BEE67-AC3C-4BD5-B2B6-3BB40D27E636}" dt="2024-11-29T07:09:26.154" v="2120"/>
            <ac:spMkLst>
              <pc:docMk/>
              <pc:sldMasterMk cId="2720993670" sldId="2147484861"/>
              <pc:sldLayoutMk cId="3232635997" sldId="2147484867"/>
              <ac:spMk id="7" creationId="{A51D0608-0A57-43BF-AD18-8DFD8B5D249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60" v="2123"/>
          <pc:sldLayoutMkLst>
            <pc:docMk/>
            <pc:sldMasterMk cId="2720993670" sldId="2147484861"/>
            <pc:sldLayoutMk cId="1392497483" sldId="2147484868"/>
          </pc:sldLayoutMkLst>
          <pc:spChg chg="mod">
            <ac:chgData name="Alessio Terzani" userId="00a1495a-4b52-4cff-b33c-09254933c8d8" providerId="ADAL" clId="{587BEE67-AC3C-4BD5-B2B6-3BB40D27E636}" dt="2024-11-29T07:09:26.160" v="2123"/>
            <ac:spMkLst>
              <pc:docMk/>
              <pc:sldMasterMk cId="2720993670" sldId="2147484861"/>
              <pc:sldLayoutMk cId="1392497483" sldId="2147484868"/>
              <ac:spMk id="7" creationId="{89A384A6-2ED7-4C73-9166-564C827C9CC4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66" v="2126"/>
          <pc:sldLayoutMkLst>
            <pc:docMk/>
            <pc:sldMasterMk cId="2720993670" sldId="2147484861"/>
            <pc:sldLayoutMk cId="3764314916" sldId="2147484869"/>
          </pc:sldLayoutMkLst>
          <pc:spChg chg="mod">
            <ac:chgData name="Alessio Terzani" userId="00a1495a-4b52-4cff-b33c-09254933c8d8" providerId="ADAL" clId="{587BEE67-AC3C-4BD5-B2B6-3BB40D27E636}" dt="2024-11-29T07:09:26.166" v="2126"/>
            <ac:spMkLst>
              <pc:docMk/>
              <pc:sldMasterMk cId="2720993670" sldId="2147484861"/>
              <pc:sldLayoutMk cId="3764314916" sldId="2147484869"/>
              <ac:spMk id="7" creationId="{88BB9017-2EBC-4916-882A-FAB5684DE9C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72" v="2129"/>
          <pc:sldLayoutMkLst>
            <pc:docMk/>
            <pc:sldMasterMk cId="2720993670" sldId="2147484861"/>
            <pc:sldLayoutMk cId="574377269" sldId="2147484870"/>
          </pc:sldLayoutMkLst>
          <pc:spChg chg="mod">
            <ac:chgData name="Alessio Terzani" userId="00a1495a-4b52-4cff-b33c-09254933c8d8" providerId="ADAL" clId="{587BEE67-AC3C-4BD5-B2B6-3BB40D27E636}" dt="2024-11-29T07:09:26.172" v="2129"/>
            <ac:spMkLst>
              <pc:docMk/>
              <pc:sldMasterMk cId="2720993670" sldId="2147484861"/>
              <pc:sldLayoutMk cId="574377269" sldId="2147484870"/>
              <ac:spMk id="7" creationId="{515DEFEB-D8FB-411D-89D1-C457BD4FE531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78" v="2132"/>
          <pc:sldLayoutMkLst>
            <pc:docMk/>
            <pc:sldMasterMk cId="2720993670" sldId="2147484861"/>
            <pc:sldLayoutMk cId="4101316855" sldId="2147484871"/>
          </pc:sldLayoutMkLst>
          <pc:spChg chg="mod">
            <ac:chgData name="Alessio Terzani" userId="00a1495a-4b52-4cff-b33c-09254933c8d8" providerId="ADAL" clId="{587BEE67-AC3C-4BD5-B2B6-3BB40D27E636}" dt="2024-11-29T07:09:26.178" v="2132"/>
            <ac:spMkLst>
              <pc:docMk/>
              <pc:sldMasterMk cId="2720993670" sldId="2147484861"/>
              <pc:sldLayoutMk cId="4101316855" sldId="2147484871"/>
              <ac:spMk id="7" creationId="{E08DADFB-44CC-4810-9193-0C9F586CE66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84" v="2135"/>
          <pc:sldLayoutMkLst>
            <pc:docMk/>
            <pc:sldMasterMk cId="2720993670" sldId="2147484861"/>
            <pc:sldLayoutMk cId="224938135" sldId="2147484872"/>
          </pc:sldLayoutMkLst>
          <pc:spChg chg="mod">
            <ac:chgData name="Alessio Terzani" userId="00a1495a-4b52-4cff-b33c-09254933c8d8" providerId="ADAL" clId="{587BEE67-AC3C-4BD5-B2B6-3BB40D27E636}" dt="2024-11-29T07:09:26.184" v="2135"/>
            <ac:spMkLst>
              <pc:docMk/>
              <pc:sldMasterMk cId="2720993670" sldId="2147484861"/>
              <pc:sldLayoutMk cId="224938135" sldId="2147484872"/>
              <ac:spMk id="4" creationId="{7AB1CD1C-AD0D-4C0E-8012-BDF9F1E4C38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89" v="2138"/>
          <pc:sldLayoutMkLst>
            <pc:docMk/>
            <pc:sldMasterMk cId="2720993670" sldId="2147484861"/>
            <pc:sldLayoutMk cId="2059306228" sldId="2147484873"/>
          </pc:sldLayoutMkLst>
          <pc:spChg chg="mod">
            <ac:chgData name="Alessio Terzani" userId="00a1495a-4b52-4cff-b33c-09254933c8d8" providerId="ADAL" clId="{587BEE67-AC3C-4BD5-B2B6-3BB40D27E636}" dt="2024-11-29T07:09:26.189" v="2138"/>
            <ac:spMkLst>
              <pc:docMk/>
              <pc:sldMasterMk cId="2720993670" sldId="2147484861"/>
              <pc:sldLayoutMk cId="2059306228" sldId="2147484873"/>
              <ac:spMk id="3" creationId="{76D5DBE1-F5A0-4F54-BCB1-8A427840805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195" v="2141"/>
          <pc:sldLayoutMkLst>
            <pc:docMk/>
            <pc:sldMasterMk cId="2720993670" sldId="2147484861"/>
            <pc:sldLayoutMk cId="1943645157" sldId="2147484874"/>
          </pc:sldLayoutMkLst>
          <pc:spChg chg="mod">
            <ac:chgData name="Alessio Terzani" userId="00a1495a-4b52-4cff-b33c-09254933c8d8" providerId="ADAL" clId="{587BEE67-AC3C-4BD5-B2B6-3BB40D27E636}" dt="2024-11-29T07:09:26.195" v="2141"/>
            <ac:spMkLst>
              <pc:docMk/>
              <pc:sldMasterMk cId="2720993670" sldId="2147484861"/>
              <pc:sldLayoutMk cId="1943645157" sldId="2147484874"/>
              <ac:spMk id="2" creationId="{69F42FFA-3DFB-4DB2-A942-F02200203C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02" v="2144"/>
          <pc:sldLayoutMkLst>
            <pc:docMk/>
            <pc:sldMasterMk cId="2720993670" sldId="2147484861"/>
            <pc:sldLayoutMk cId="1680363465" sldId="2147484875"/>
          </pc:sldLayoutMkLst>
          <pc:spChg chg="mod">
            <ac:chgData name="Alessio Terzani" userId="00a1495a-4b52-4cff-b33c-09254933c8d8" providerId="ADAL" clId="{587BEE67-AC3C-4BD5-B2B6-3BB40D27E636}" dt="2024-11-29T07:09:26.202" v="2144"/>
            <ac:spMkLst>
              <pc:docMk/>
              <pc:sldMasterMk cId="2720993670" sldId="2147484861"/>
              <pc:sldLayoutMk cId="1680363465" sldId="2147484875"/>
              <ac:spMk id="3" creationId="{C44ECCE6-4D94-443E-8C20-CA233A5C057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09" v="2147"/>
          <pc:sldLayoutMkLst>
            <pc:docMk/>
            <pc:sldMasterMk cId="2720993670" sldId="2147484861"/>
            <pc:sldLayoutMk cId="1400050135" sldId="2147484876"/>
          </pc:sldLayoutMkLst>
          <pc:spChg chg="mod">
            <ac:chgData name="Alessio Terzani" userId="00a1495a-4b52-4cff-b33c-09254933c8d8" providerId="ADAL" clId="{587BEE67-AC3C-4BD5-B2B6-3BB40D27E636}" dt="2024-11-29T07:09:26.209" v="2147"/>
            <ac:spMkLst>
              <pc:docMk/>
              <pc:sldMasterMk cId="2720993670" sldId="2147484861"/>
              <pc:sldLayoutMk cId="1400050135" sldId="2147484876"/>
              <ac:spMk id="5" creationId="{56BFCB29-C939-4442-981C-DE6A97866D1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13" v="2150"/>
          <pc:sldLayoutMkLst>
            <pc:docMk/>
            <pc:sldMasterMk cId="2720993670" sldId="2147484861"/>
            <pc:sldLayoutMk cId="407775874" sldId="2147484877"/>
          </pc:sldLayoutMkLst>
          <pc:spChg chg="mod">
            <ac:chgData name="Alessio Terzani" userId="00a1495a-4b52-4cff-b33c-09254933c8d8" providerId="ADAL" clId="{587BEE67-AC3C-4BD5-B2B6-3BB40D27E636}" dt="2024-11-29T07:09:26.213" v="2150"/>
            <ac:spMkLst>
              <pc:docMk/>
              <pc:sldMasterMk cId="2720993670" sldId="2147484861"/>
              <pc:sldLayoutMk cId="407775874" sldId="2147484877"/>
              <ac:spMk id="5" creationId="{D4262351-4A54-4EAA-990E-D909E1CAD758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20" v="2153"/>
          <pc:sldLayoutMkLst>
            <pc:docMk/>
            <pc:sldMasterMk cId="2720993670" sldId="2147484861"/>
            <pc:sldLayoutMk cId="2516981383" sldId="2147484878"/>
          </pc:sldLayoutMkLst>
          <pc:spChg chg="mod">
            <ac:chgData name="Alessio Terzani" userId="00a1495a-4b52-4cff-b33c-09254933c8d8" providerId="ADAL" clId="{587BEE67-AC3C-4BD5-B2B6-3BB40D27E636}" dt="2024-11-29T07:09:26.220" v="2153"/>
            <ac:spMkLst>
              <pc:docMk/>
              <pc:sldMasterMk cId="2720993670" sldId="2147484861"/>
              <pc:sldLayoutMk cId="2516981383" sldId="2147484878"/>
              <ac:spMk id="5" creationId="{128B6DA1-0170-4C5B-ABCB-83F1E4B0ECB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28" v="2156"/>
          <pc:sldLayoutMkLst>
            <pc:docMk/>
            <pc:sldMasterMk cId="2720993670" sldId="2147484861"/>
            <pc:sldLayoutMk cId="3869850466" sldId="2147484879"/>
          </pc:sldLayoutMkLst>
          <pc:spChg chg="mod">
            <ac:chgData name="Alessio Terzani" userId="00a1495a-4b52-4cff-b33c-09254933c8d8" providerId="ADAL" clId="{587BEE67-AC3C-4BD5-B2B6-3BB40D27E636}" dt="2024-11-29T07:09:26.228" v="2156"/>
            <ac:spMkLst>
              <pc:docMk/>
              <pc:sldMasterMk cId="2720993670" sldId="2147484861"/>
              <pc:sldLayoutMk cId="3869850466" sldId="2147484879"/>
              <ac:spMk id="5" creationId="{8F93BC53-EE81-4467-94F1-401BB663131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35" v="2159"/>
          <pc:sldLayoutMkLst>
            <pc:docMk/>
            <pc:sldMasterMk cId="2720993670" sldId="2147484861"/>
            <pc:sldLayoutMk cId="334878632" sldId="2147484880"/>
          </pc:sldLayoutMkLst>
          <pc:spChg chg="mod">
            <ac:chgData name="Alessio Terzani" userId="00a1495a-4b52-4cff-b33c-09254933c8d8" providerId="ADAL" clId="{587BEE67-AC3C-4BD5-B2B6-3BB40D27E636}" dt="2024-11-29T07:09:26.235" v="2159"/>
            <ac:spMkLst>
              <pc:docMk/>
              <pc:sldMasterMk cId="2720993670" sldId="2147484861"/>
              <pc:sldLayoutMk cId="334878632" sldId="2147484880"/>
              <ac:spMk id="5" creationId="{064BC3BB-EB1F-4C03-845A-197D7CB3D7F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42" v="2162"/>
          <pc:sldLayoutMkLst>
            <pc:docMk/>
            <pc:sldMasterMk cId="2720993670" sldId="2147484861"/>
            <pc:sldLayoutMk cId="2714169642" sldId="2147484881"/>
          </pc:sldLayoutMkLst>
          <pc:spChg chg="mod">
            <ac:chgData name="Alessio Terzani" userId="00a1495a-4b52-4cff-b33c-09254933c8d8" providerId="ADAL" clId="{587BEE67-AC3C-4BD5-B2B6-3BB40D27E636}" dt="2024-11-29T07:09:26.242" v="2162"/>
            <ac:spMkLst>
              <pc:docMk/>
              <pc:sldMasterMk cId="2720993670" sldId="2147484861"/>
              <pc:sldLayoutMk cId="2714169642" sldId="2147484881"/>
              <ac:spMk id="5" creationId="{EE432ACF-022C-4E4D-A91E-50BCA41421CC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50" v="2165"/>
          <pc:sldLayoutMkLst>
            <pc:docMk/>
            <pc:sldMasterMk cId="2720993670" sldId="2147484861"/>
            <pc:sldLayoutMk cId="3652388765" sldId="2147484882"/>
          </pc:sldLayoutMkLst>
          <pc:spChg chg="mod">
            <ac:chgData name="Alessio Terzani" userId="00a1495a-4b52-4cff-b33c-09254933c8d8" providerId="ADAL" clId="{587BEE67-AC3C-4BD5-B2B6-3BB40D27E636}" dt="2024-11-29T07:09:26.250" v="2165"/>
            <ac:spMkLst>
              <pc:docMk/>
              <pc:sldMasterMk cId="2720993670" sldId="2147484861"/>
              <pc:sldLayoutMk cId="3652388765" sldId="2147484882"/>
              <ac:spMk id="5" creationId="{8A859F72-32B2-47EB-8CB5-BCF639CDADF5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57" v="2168"/>
          <pc:sldLayoutMkLst>
            <pc:docMk/>
            <pc:sldMasterMk cId="2720993670" sldId="2147484861"/>
            <pc:sldLayoutMk cId="2478906856" sldId="2147484883"/>
          </pc:sldLayoutMkLst>
          <pc:spChg chg="mod">
            <ac:chgData name="Alessio Terzani" userId="00a1495a-4b52-4cff-b33c-09254933c8d8" providerId="ADAL" clId="{587BEE67-AC3C-4BD5-B2B6-3BB40D27E636}" dt="2024-11-29T07:09:26.257" v="2168"/>
            <ac:spMkLst>
              <pc:docMk/>
              <pc:sldMasterMk cId="2720993670" sldId="2147484861"/>
              <pc:sldLayoutMk cId="2478906856" sldId="2147484883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63" v="2171"/>
          <pc:sldLayoutMkLst>
            <pc:docMk/>
            <pc:sldMasterMk cId="2720993670" sldId="2147484861"/>
            <pc:sldLayoutMk cId="382089992" sldId="2147484884"/>
          </pc:sldLayoutMkLst>
          <pc:spChg chg="mod">
            <ac:chgData name="Alessio Terzani" userId="00a1495a-4b52-4cff-b33c-09254933c8d8" providerId="ADAL" clId="{587BEE67-AC3C-4BD5-B2B6-3BB40D27E636}" dt="2024-11-29T07:09:26.263" v="2171"/>
            <ac:spMkLst>
              <pc:docMk/>
              <pc:sldMasterMk cId="2720993670" sldId="2147484861"/>
              <pc:sldLayoutMk cId="382089992" sldId="2147484884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70" v="2174"/>
          <pc:sldLayoutMkLst>
            <pc:docMk/>
            <pc:sldMasterMk cId="2720993670" sldId="2147484861"/>
            <pc:sldLayoutMk cId="2046816343" sldId="2147484885"/>
          </pc:sldLayoutMkLst>
          <pc:spChg chg="mod">
            <ac:chgData name="Alessio Terzani" userId="00a1495a-4b52-4cff-b33c-09254933c8d8" providerId="ADAL" clId="{587BEE67-AC3C-4BD5-B2B6-3BB40D27E636}" dt="2024-11-29T07:09:26.270" v="2174"/>
            <ac:spMkLst>
              <pc:docMk/>
              <pc:sldMasterMk cId="2720993670" sldId="2147484861"/>
              <pc:sldLayoutMk cId="2046816343" sldId="2147484885"/>
              <ac:spMk id="7" creationId="{DB8BC610-C1B0-4C6A-B5C2-80DA487CE5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78" v="2177"/>
          <pc:sldLayoutMkLst>
            <pc:docMk/>
            <pc:sldMasterMk cId="2720993670" sldId="2147484861"/>
            <pc:sldLayoutMk cId="2062259613" sldId="2147484886"/>
          </pc:sldLayoutMkLst>
          <pc:spChg chg="mod">
            <ac:chgData name="Alessio Terzani" userId="00a1495a-4b52-4cff-b33c-09254933c8d8" providerId="ADAL" clId="{587BEE67-AC3C-4BD5-B2B6-3BB40D27E636}" dt="2024-11-29T07:09:26.278" v="2177"/>
            <ac:spMkLst>
              <pc:docMk/>
              <pc:sldMasterMk cId="2720993670" sldId="2147484861"/>
              <pc:sldLayoutMk cId="2062259613" sldId="2147484886"/>
              <ac:spMk id="7" creationId="{EF2C589A-70A9-4C1E-92FD-76B1E60A1A2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86" v="2180"/>
          <pc:sldLayoutMkLst>
            <pc:docMk/>
            <pc:sldMasterMk cId="2720993670" sldId="2147484861"/>
            <pc:sldLayoutMk cId="1468487488" sldId="2147484887"/>
          </pc:sldLayoutMkLst>
          <pc:spChg chg="mod">
            <ac:chgData name="Alessio Terzani" userId="00a1495a-4b52-4cff-b33c-09254933c8d8" providerId="ADAL" clId="{587BEE67-AC3C-4BD5-B2B6-3BB40D27E636}" dt="2024-11-29T07:09:26.286" v="2180"/>
            <ac:spMkLst>
              <pc:docMk/>
              <pc:sldMasterMk cId="2720993670" sldId="2147484861"/>
              <pc:sldLayoutMk cId="1468487488" sldId="2147484887"/>
              <ac:spMk id="9" creationId="{4372D240-75C4-4747-BB0C-CDA1A95650A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293" v="2183"/>
          <pc:sldLayoutMkLst>
            <pc:docMk/>
            <pc:sldMasterMk cId="2720993670" sldId="2147484861"/>
            <pc:sldLayoutMk cId="2815262916" sldId="2147484888"/>
          </pc:sldLayoutMkLst>
          <pc:spChg chg="mod">
            <ac:chgData name="Alessio Terzani" userId="00a1495a-4b52-4cff-b33c-09254933c8d8" providerId="ADAL" clId="{587BEE67-AC3C-4BD5-B2B6-3BB40D27E636}" dt="2024-11-29T07:09:26.293" v="2183"/>
            <ac:spMkLst>
              <pc:docMk/>
              <pc:sldMasterMk cId="2720993670" sldId="2147484861"/>
              <pc:sldLayoutMk cId="2815262916" sldId="2147484888"/>
              <ac:spMk id="7" creationId="{8D51E95B-B5A6-40B6-97CB-5F0FE563EB1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00" v="2186"/>
          <pc:sldLayoutMkLst>
            <pc:docMk/>
            <pc:sldMasterMk cId="2720993670" sldId="2147484861"/>
            <pc:sldLayoutMk cId="1471524148" sldId="2147484889"/>
          </pc:sldLayoutMkLst>
          <pc:spChg chg="mod">
            <ac:chgData name="Alessio Terzani" userId="00a1495a-4b52-4cff-b33c-09254933c8d8" providerId="ADAL" clId="{587BEE67-AC3C-4BD5-B2B6-3BB40D27E636}" dt="2024-11-29T07:09:26.300" v="2186"/>
            <ac:spMkLst>
              <pc:docMk/>
              <pc:sldMasterMk cId="2720993670" sldId="2147484861"/>
              <pc:sldLayoutMk cId="1471524148" sldId="2147484889"/>
              <ac:spMk id="11" creationId="{4137CA89-AFF7-46A6-A978-5D6CF4C2A39A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08" v="2189"/>
          <pc:sldLayoutMkLst>
            <pc:docMk/>
            <pc:sldMasterMk cId="2720993670" sldId="2147484861"/>
            <pc:sldLayoutMk cId="585309164" sldId="2147484890"/>
          </pc:sldLayoutMkLst>
          <pc:spChg chg="mod">
            <ac:chgData name="Alessio Terzani" userId="00a1495a-4b52-4cff-b33c-09254933c8d8" providerId="ADAL" clId="{587BEE67-AC3C-4BD5-B2B6-3BB40D27E636}" dt="2024-11-29T07:09:26.308" v="2189"/>
            <ac:spMkLst>
              <pc:docMk/>
              <pc:sldMasterMk cId="2720993670" sldId="2147484861"/>
              <pc:sldLayoutMk cId="585309164" sldId="2147484890"/>
              <ac:spMk id="8" creationId="{53797230-5A6C-4718-8C90-CB9F2709B3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15" v="2192"/>
          <pc:sldLayoutMkLst>
            <pc:docMk/>
            <pc:sldMasterMk cId="2720993670" sldId="2147484861"/>
            <pc:sldLayoutMk cId="1046228242" sldId="2147484891"/>
          </pc:sldLayoutMkLst>
          <pc:spChg chg="mod">
            <ac:chgData name="Alessio Terzani" userId="00a1495a-4b52-4cff-b33c-09254933c8d8" providerId="ADAL" clId="{587BEE67-AC3C-4BD5-B2B6-3BB40D27E636}" dt="2024-11-29T07:09:26.315" v="2192"/>
            <ac:spMkLst>
              <pc:docMk/>
              <pc:sldMasterMk cId="2720993670" sldId="2147484861"/>
              <pc:sldLayoutMk cId="1046228242" sldId="2147484891"/>
              <ac:spMk id="9" creationId="{00E7BBCA-E768-4FD9-82EA-32829778336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22" v="2195"/>
          <pc:sldLayoutMkLst>
            <pc:docMk/>
            <pc:sldMasterMk cId="2720993670" sldId="2147484861"/>
            <pc:sldLayoutMk cId="1486032970" sldId="2147484892"/>
          </pc:sldLayoutMkLst>
          <pc:spChg chg="mod">
            <ac:chgData name="Alessio Terzani" userId="00a1495a-4b52-4cff-b33c-09254933c8d8" providerId="ADAL" clId="{587BEE67-AC3C-4BD5-B2B6-3BB40D27E636}" dt="2024-11-29T07:09:26.322" v="2195"/>
            <ac:spMkLst>
              <pc:docMk/>
              <pc:sldMasterMk cId="2720993670" sldId="2147484861"/>
              <pc:sldLayoutMk cId="1486032970" sldId="2147484892"/>
              <ac:spMk id="8" creationId="{4E1D7684-BC36-44BA-9074-E0D05038847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28" v="2198"/>
          <pc:sldLayoutMkLst>
            <pc:docMk/>
            <pc:sldMasterMk cId="2720993670" sldId="2147484861"/>
            <pc:sldLayoutMk cId="1994906824" sldId="2147484893"/>
          </pc:sldLayoutMkLst>
          <pc:spChg chg="mod">
            <ac:chgData name="Alessio Terzani" userId="00a1495a-4b52-4cff-b33c-09254933c8d8" providerId="ADAL" clId="{587BEE67-AC3C-4BD5-B2B6-3BB40D27E636}" dt="2024-11-29T07:09:26.328" v="2198"/>
            <ac:spMkLst>
              <pc:docMk/>
              <pc:sldMasterMk cId="2720993670" sldId="2147484861"/>
              <pc:sldLayoutMk cId="1994906824" sldId="2147484893"/>
              <ac:spMk id="8" creationId="{227D3F0D-C903-4314-9038-82A30CA7029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33" v="2201"/>
          <pc:sldLayoutMkLst>
            <pc:docMk/>
            <pc:sldMasterMk cId="2720993670" sldId="2147484861"/>
            <pc:sldLayoutMk cId="2011620436" sldId="2147484894"/>
          </pc:sldLayoutMkLst>
          <pc:spChg chg="mod">
            <ac:chgData name="Alessio Terzani" userId="00a1495a-4b52-4cff-b33c-09254933c8d8" providerId="ADAL" clId="{587BEE67-AC3C-4BD5-B2B6-3BB40D27E636}" dt="2024-11-29T07:09:26.333" v="2201"/>
            <ac:spMkLst>
              <pc:docMk/>
              <pc:sldMasterMk cId="2720993670" sldId="2147484861"/>
              <pc:sldLayoutMk cId="2011620436" sldId="2147484894"/>
              <ac:spMk id="9" creationId="{4421DB2A-3017-4E73-8332-6B8D884A549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39" v="2204"/>
          <pc:sldLayoutMkLst>
            <pc:docMk/>
            <pc:sldMasterMk cId="2720993670" sldId="2147484861"/>
            <pc:sldLayoutMk cId="2689168556" sldId="2147484895"/>
          </pc:sldLayoutMkLst>
          <pc:spChg chg="mod">
            <ac:chgData name="Alessio Terzani" userId="00a1495a-4b52-4cff-b33c-09254933c8d8" providerId="ADAL" clId="{587BEE67-AC3C-4BD5-B2B6-3BB40D27E636}" dt="2024-11-29T07:09:26.339" v="2204"/>
            <ac:spMkLst>
              <pc:docMk/>
              <pc:sldMasterMk cId="2720993670" sldId="2147484861"/>
              <pc:sldLayoutMk cId="2689168556" sldId="2147484895"/>
              <ac:spMk id="9" creationId="{4E5A81C5-0588-4509-B7B9-9497297F88E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45" v="2207"/>
          <pc:sldLayoutMkLst>
            <pc:docMk/>
            <pc:sldMasterMk cId="2720993670" sldId="2147484861"/>
            <pc:sldLayoutMk cId="3630230925" sldId="2147484896"/>
          </pc:sldLayoutMkLst>
          <pc:spChg chg="mod">
            <ac:chgData name="Alessio Terzani" userId="00a1495a-4b52-4cff-b33c-09254933c8d8" providerId="ADAL" clId="{587BEE67-AC3C-4BD5-B2B6-3BB40D27E636}" dt="2024-11-29T07:09:26.345" v="2207"/>
            <ac:spMkLst>
              <pc:docMk/>
              <pc:sldMasterMk cId="2720993670" sldId="2147484861"/>
              <pc:sldLayoutMk cId="3630230925" sldId="2147484896"/>
              <ac:spMk id="9" creationId="{2C8570FA-FAA3-4EFA-A4F1-01C285AE39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51" v="2210"/>
          <pc:sldLayoutMkLst>
            <pc:docMk/>
            <pc:sldMasterMk cId="2720993670" sldId="2147484861"/>
            <pc:sldLayoutMk cId="653952225" sldId="2147484897"/>
          </pc:sldLayoutMkLst>
          <pc:spChg chg="mod">
            <ac:chgData name="Alessio Terzani" userId="00a1495a-4b52-4cff-b33c-09254933c8d8" providerId="ADAL" clId="{587BEE67-AC3C-4BD5-B2B6-3BB40D27E636}" dt="2024-11-29T07:09:26.351" v="2210"/>
            <ac:spMkLst>
              <pc:docMk/>
              <pc:sldMasterMk cId="2720993670" sldId="2147484861"/>
              <pc:sldLayoutMk cId="653952225" sldId="2147484897"/>
              <ac:spMk id="9" creationId="{4815D3F0-43E8-418F-A5E4-30F31668DC0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59" v="2213"/>
          <pc:sldLayoutMkLst>
            <pc:docMk/>
            <pc:sldMasterMk cId="2720993670" sldId="2147484861"/>
            <pc:sldLayoutMk cId="2714683472" sldId="2147484898"/>
          </pc:sldLayoutMkLst>
          <pc:spChg chg="mod">
            <ac:chgData name="Alessio Terzani" userId="00a1495a-4b52-4cff-b33c-09254933c8d8" providerId="ADAL" clId="{587BEE67-AC3C-4BD5-B2B6-3BB40D27E636}" dt="2024-11-29T07:09:26.359" v="2213"/>
            <ac:spMkLst>
              <pc:docMk/>
              <pc:sldMasterMk cId="2720993670" sldId="2147484861"/>
              <pc:sldLayoutMk cId="2714683472" sldId="2147484898"/>
              <ac:spMk id="11" creationId="{A55C34B4-681E-4FDA-A9BB-6BC31D94C8D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66" v="2216"/>
          <pc:sldLayoutMkLst>
            <pc:docMk/>
            <pc:sldMasterMk cId="2720993670" sldId="2147484861"/>
            <pc:sldLayoutMk cId="2553383926" sldId="2147484899"/>
          </pc:sldLayoutMkLst>
          <pc:spChg chg="mod">
            <ac:chgData name="Alessio Terzani" userId="00a1495a-4b52-4cff-b33c-09254933c8d8" providerId="ADAL" clId="{587BEE67-AC3C-4BD5-B2B6-3BB40D27E636}" dt="2024-11-29T07:09:26.366" v="2216"/>
            <ac:spMkLst>
              <pc:docMk/>
              <pc:sldMasterMk cId="2720993670" sldId="2147484861"/>
              <pc:sldLayoutMk cId="2553383926" sldId="2147484899"/>
              <ac:spMk id="11" creationId="{107CDD62-B47C-43AB-8BA0-F875DF45681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71" v="2219"/>
          <pc:sldLayoutMkLst>
            <pc:docMk/>
            <pc:sldMasterMk cId="2720993670" sldId="2147484861"/>
            <pc:sldLayoutMk cId="3693873468" sldId="2147484900"/>
          </pc:sldLayoutMkLst>
          <pc:spChg chg="mod">
            <ac:chgData name="Alessio Terzani" userId="00a1495a-4b52-4cff-b33c-09254933c8d8" providerId="ADAL" clId="{587BEE67-AC3C-4BD5-B2B6-3BB40D27E636}" dt="2024-11-29T07:09:26.371" v="2219"/>
            <ac:spMkLst>
              <pc:docMk/>
              <pc:sldMasterMk cId="2720993670" sldId="2147484861"/>
              <pc:sldLayoutMk cId="3693873468" sldId="2147484900"/>
              <ac:spMk id="11" creationId="{A2963A4D-3277-42A5-8919-305DE5AD924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79" v="2222"/>
          <pc:sldLayoutMkLst>
            <pc:docMk/>
            <pc:sldMasterMk cId="2720993670" sldId="2147484861"/>
            <pc:sldLayoutMk cId="2999544579" sldId="2147484901"/>
          </pc:sldLayoutMkLst>
          <pc:spChg chg="mod">
            <ac:chgData name="Alessio Terzani" userId="00a1495a-4b52-4cff-b33c-09254933c8d8" providerId="ADAL" clId="{587BEE67-AC3C-4BD5-B2B6-3BB40D27E636}" dt="2024-11-29T07:09:26.379" v="2222"/>
            <ac:spMkLst>
              <pc:docMk/>
              <pc:sldMasterMk cId="2720993670" sldId="2147484861"/>
              <pc:sldLayoutMk cId="2999544579" sldId="2147484901"/>
              <ac:spMk id="10" creationId="{549048C1-340D-44C4-857B-1B201EC9A7E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86" v="2225"/>
          <pc:sldLayoutMkLst>
            <pc:docMk/>
            <pc:sldMasterMk cId="2720993670" sldId="2147484861"/>
            <pc:sldLayoutMk cId="2735026502" sldId="2147484902"/>
          </pc:sldLayoutMkLst>
          <pc:spChg chg="mod">
            <ac:chgData name="Alessio Terzani" userId="00a1495a-4b52-4cff-b33c-09254933c8d8" providerId="ADAL" clId="{587BEE67-AC3C-4BD5-B2B6-3BB40D27E636}" dt="2024-11-29T07:09:26.386" v="2225"/>
            <ac:spMkLst>
              <pc:docMk/>
              <pc:sldMasterMk cId="2720993670" sldId="2147484861"/>
              <pc:sldLayoutMk cId="2735026502" sldId="2147484902"/>
              <ac:spMk id="14" creationId="{089CBEB5-348B-49F3-8F8B-FDEE08950E3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92" v="2228"/>
          <pc:sldLayoutMkLst>
            <pc:docMk/>
            <pc:sldMasterMk cId="2720993670" sldId="2147484861"/>
            <pc:sldLayoutMk cId="3784962571" sldId="2147484903"/>
          </pc:sldLayoutMkLst>
          <pc:spChg chg="mod">
            <ac:chgData name="Alessio Terzani" userId="00a1495a-4b52-4cff-b33c-09254933c8d8" providerId="ADAL" clId="{587BEE67-AC3C-4BD5-B2B6-3BB40D27E636}" dt="2024-11-29T07:09:26.392" v="2228"/>
            <ac:spMkLst>
              <pc:docMk/>
              <pc:sldMasterMk cId="2720993670" sldId="2147484861"/>
              <pc:sldLayoutMk cId="3784962571" sldId="2147484903"/>
              <ac:spMk id="9" creationId="{72C1EE1F-EF94-4EBA-A010-8BC3D2F38C3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398" v="2231"/>
          <pc:sldLayoutMkLst>
            <pc:docMk/>
            <pc:sldMasterMk cId="2720993670" sldId="2147484861"/>
            <pc:sldLayoutMk cId="3278623777" sldId="2147484904"/>
          </pc:sldLayoutMkLst>
          <pc:spChg chg="mod">
            <ac:chgData name="Alessio Terzani" userId="00a1495a-4b52-4cff-b33c-09254933c8d8" providerId="ADAL" clId="{587BEE67-AC3C-4BD5-B2B6-3BB40D27E636}" dt="2024-11-29T07:09:26.398" v="2231"/>
            <ac:spMkLst>
              <pc:docMk/>
              <pc:sldMasterMk cId="2720993670" sldId="2147484861"/>
              <pc:sldLayoutMk cId="3278623777" sldId="2147484904"/>
              <ac:spMk id="14" creationId="{89DFBA61-B916-44BD-A1D9-F41D32B7BCB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04" v="2234"/>
          <pc:sldLayoutMkLst>
            <pc:docMk/>
            <pc:sldMasterMk cId="2720993670" sldId="2147484861"/>
            <pc:sldLayoutMk cId="3858431730" sldId="2147484905"/>
          </pc:sldLayoutMkLst>
          <pc:spChg chg="mod">
            <ac:chgData name="Alessio Terzani" userId="00a1495a-4b52-4cff-b33c-09254933c8d8" providerId="ADAL" clId="{587BEE67-AC3C-4BD5-B2B6-3BB40D27E636}" dt="2024-11-29T07:09:26.404" v="2234"/>
            <ac:spMkLst>
              <pc:docMk/>
              <pc:sldMasterMk cId="2720993670" sldId="2147484861"/>
              <pc:sldLayoutMk cId="3858431730" sldId="2147484905"/>
              <ac:spMk id="7" creationId="{3AD885ED-EA58-419A-BC0B-F06CF965942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11" v="2237"/>
          <pc:sldLayoutMkLst>
            <pc:docMk/>
            <pc:sldMasterMk cId="2720993670" sldId="2147484861"/>
            <pc:sldLayoutMk cId="1172073890" sldId="2147484906"/>
          </pc:sldLayoutMkLst>
          <pc:spChg chg="mod">
            <ac:chgData name="Alessio Terzani" userId="00a1495a-4b52-4cff-b33c-09254933c8d8" providerId="ADAL" clId="{587BEE67-AC3C-4BD5-B2B6-3BB40D27E636}" dt="2024-11-29T07:09:26.411" v="2237"/>
            <ac:spMkLst>
              <pc:docMk/>
              <pc:sldMasterMk cId="2720993670" sldId="2147484861"/>
              <pc:sldLayoutMk cId="1172073890" sldId="2147484906"/>
              <ac:spMk id="8" creationId="{866A1512-27D5-4CA8-94C5-10E56C30705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16" v="2240"/>
          <pc:sldLayoutMkLst>
            <pc:docMk/>
            <pc:sldMasterMk cId="2720993670" sldId="2147484861"/>
            <pc:sldLayoutMk cId="3544915010" sldId="2147484907"/>
          </pc:sldLayoutMkLst>
          <pc:spChg chg="mod">
            <ac:chgData name="Alessio Terzani" userId="00a1495a-4b52-4cff-b33c-09254933c8d8" providerId="ADAL" clId="{587BEE67-AC3C-4BD5-B2B6-3BB40D27E636}" dt="2024-11-29T07:09:26.416" v="2240"/>
            <ac:spMkLst>
              <pc:docMk/>
              <pc:sldMasterMk cId="2720993670" sldId="2147484861"/>
              <pc:sldLayoutMk cId="3544915010" sldId="2147484907"/>
              <ac:spMk id="7" creationId="{F4D3A834-11EE-4BDF-A704-0BF0873EFBA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25" v="2243"/>
          <pc:sldLayoutMkLst>
            <pc:docMk/>
            <pc:sldMasterMk cId="2720993670" sldId="2147484861"/>
            <pc:sldLayoutMk cId="1454422904" sldId="2147484908"/>
          </pc:sldLayoutMkLst>
          <pc:spChg chg="mod">
            <ac:chgData name="Alessio Terzani" userId="00a1495a-4b52-4cff-b33c-09254933c8d8" providerId="ADAL" clId="{587BEE67-AC3C-4BD5-B2B6-3BB40D27E636}" dt="2024-11-29T07:09:26.425" v="2243"/>
            <ac:spMkLst>
              <pc:docMk/>
              <pc:sldMasterMk cId="2720993670" sldId="2147484861"/>
              <pc:sldLayoutMk cId="1454422904" sldId="2147484908"/>
              <ac:spMk id="7" creationId="{A51D0608-0A57-43BF-AD18-8DFD8B5D249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31" v="2246"/>
          <pc:sldLayoutMkLst>
            <pc:docMk/>
            <pc:sldMasterMk cId="2720993670" sldId="2147484861"/>
            <pc:sldLayoutMk cId="2218055742" sldId="2147484909"/>
          </pc:sldLayoutMkLst>
          <pc:spChg chg="mod">
            <ac:chgData name="Alessio Terzani" userId="00a1495a-4b52-4cff-b33c-09254933c8d8" providerId="ADAL" clId="{587BEE67-AC3C-4BD5-B2B6-3BB40D27E636}" dt="2024-11-29T07:09:26.431" v="2246"/>
            <ac:spMkLst>
              <pc:docMk/>
              <pc:sldMasterMk cId="2720993670" sldId="2147484861"/>
              <pc:sldLayoutMk cId="2218055742" sldId="2147484909"/>
              <ac:spMk id="7" creationId="{89A384A6-2ED7-4C73-9166-564C827C9CC4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37" v="2249"/>
          <pc:sldLayoutMkLst>
            <pc:docMk/>
            <pc:sldMasterMk cId="2720993670" sldId="2147484861"/>
            <pc:sldLayoutMk cId="1752570616" sldId="2147484910"/>
          </pc:sldLayoutMkLst>
          <pc:spChg chg="mod">
            <ac:chgData name="Alessio Terzani" userId="00a1495a-4b52-4cff-b33c-09254933c8d8" providerId="ADAL" clId="{587BEE67-AC3C-4BD5-B2B6-3BB40D27E636}" dt="2024-11-29T07:09:26.437" v="2249"/>
            <ac:spMkLst>
              <pc:docMk/>
              <pc:sldMasterMk cId="2720993670" sldId="2147484861"/>
              <pc:sldLayoutMk cId="1752570616" sldId="2147484910"/>
              <ac:spMk id="7" creationId="{88BB9017-2EBC-4916-882A-FAB5684DE9C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44" v="2252"/>
          <pc:sldLayoutMkLst>
            <pc:docMk/>
            <pc:sldMasterMk cId="2720993670" sldId="2147484861"/>
            <pc:sldLayoutMk cId="989613673" sldId="2147484911"/>
          </pc:sldLayoutMkLst>
          <pc:spChg chg="mod">
            <ac:chgData name="Alessio Terzani" userId="00a1495a-4b52-4cff-b33c-09254933c8d8" providerId="ADAL" clId="{587BEE67-AC3C-4BD5-B2B6-3BB40D27E636}" dt="2024-11-29T07:09:26.444" v="2252"/>
            <ac:spMkLst>
              <pc:docMk/>
              <pc:sldMasterMk cId="2720993670" sldId="2147484861"/>
              <pc:sldLayoutMk cId="989613673" sldId="2147484911"/>
              <ac:spMk id="7" creationId="{515DEFEB-D8FB-411D-89D1-C457BD4FE531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50" v="2255"/>
          <pc:sldLayoutMkLst>
            <pc:docMk/>
            <pc:sldMasterMk cId="2720993670" sldId="2147484861"/>
            <pc:sldLayoutMk cId="1584875745" sldId="2147484912"/>
          </pc:sldLayoutMkLst>
          <pc:spChg chg="mod">
            <ac:chgData name="Alessio Terzani" userId="00a1495a-4b52-4cff-b33c-09254933c8d8" providerId="ADAL" clId="{587BEE67-AC3C-4BD5-B2B6-3BB40D27E636}" dt="2024-11-29T07:09:26.450" v="2255"/>
            <ac:spMkLst>
              <pc:docMk/>
              <pc:sldMasterMk cId="2720993670" sldId="2147484861"/>
              <pc:sldLayoutMk cId="1584875745" sldId="2147484912"/>
              <ac:spMk id="7" creationId="{E08DADFB-44CC-4810-9193-0C9F586CE66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56" v="2258"/>
          <pc:sldLayoutMkLst>
            <pc:docMk/>
            <pc:sldMasterMk cId="2720993670" sldId="2147484861"/>
            <pc:sldLayoutMk cId="2325258075" sldId="2147484913"/>
          </pc:sldLayoutMkLst>
          <pc:spChg chg="mod">
            <ac:chgData name="Alessio Terzani" userId="00a1495a-4b52-4cff-b33c-09254933c8d8" providerId="ADAL" clId="{587BEE67-AC3C-4BD5-B2B6-3BB40D27E636}" dt="2024-11-29T07:09:26.456" v="2258"/>
            <ac:spMkLst>
              <pc:docMk/>
              <pc:sldMasterMk cId="2720993670" sldId="2147484861"/>
              <pc:sldLayoutMk cId="2325258075" sldId="2147484913"/>
              <ac:spMk id="4" creationId="{7AB1CD1C-AD0D-4C0E-8012-BDF9F1E4C38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62" v="2261"/>
          <pc:sldLayoutMkLst>
            <pc:docMk/>
            <pc:sldMasterMk cId="2720993670" sldId="2147484861"/>
            <pc:sldLayoutMk cId="375300078" sldId="2147484914"/>
          </pc:sldLayoutMkLst>
          <pc:spChg chg="mod">
            <ac:chgData name="Alessio Terzani" userId="00a1495a-4b52-4cff-b33c-09254933c8d8" providerId="ADAL" clId="{587BEE67-AC3C-4BD5-B2B6-3BB40D27E636}" dt="2024-11-29T07:09:26.462" v="2261"/>
            <ac:spMkLst>
              <pc:docMk/>
              <pc:sldMasterMk cId="2720993670" sldId="2147484861"/>
              <pc:sldLayoutMk cId="375300078" sldId="2147484914"/>
              <ac:spMk id="3" creationId="{76D5DBE1-F5A0-4F54-BCB1-8A427840805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67" v="2264"/>
          <pc:sldLayoutMkLst>
            <pc:docMk/>
            <pc:sldMasterMk cId="2720993670" sldId="2147484861"/>
            <pc:sldLayoutMk cId="1762481820" sldId="2147484915"/>
          </pc:sldLayoutMkLst>
          <pc:spChg chg="mod">
            <ac:chgData name="Alessio Terzani" userId="00a1495a-4b52-4cff-b33c-09254933c8d8" providerId="ADAL" clId="{587BEE67-AC3C-4BD5-B2B6-3BB40D27E636}" dt="2024-11-29T07:09:26.467" v="2264"/>
            <ac:spMkLst>
              <pc:docMk/>
              <pc:sldMasterMk cId="2720993670" sldId="2147484861"/>
              <pc:sldLayoutMk cId="1762481820" sldId="2147484915"/>
              <ac:spMk id="2" creationId="{69F42FFA-3DFB-4DB2-A942-F02200203C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75" v="2267"/>
          <pc:sldLayoutMkLst>
            <pc:docMk/>
            <pc:sldMasterMk cId="2720993670" sldId="2147484861"/>
            <pc:sldLayoutMk cId="2074187290" sldId="2147484916"/>
          </pc:sldLayoutMkLst>
          <pc:spChg chg="mod">
            <ac:chgData name="Alessio Terzani" userId="00a1495a-4b52-4cff-b33c-09254933c8d8" providerId="ADAL" clId="{587BEE67-AC3C-4BD5-B2B6-3BB40D27E636}" dt="2024-11-29T07:09:26.475" v="2267"/>
            <ac:spMkLst>
              <pc:docMk/>
              <pc:sldMasterMk cId="2720993670" sldId="2147484861"/>
              <pc:sldLayoutMk cId="2074187290" sldId="2147484916"/>
              <ac:spMk id="3" creationId="{C44ECCE6-4D94-443E-8C20-CA233A5C057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82" v="2270"/>
          <pc:sldLayoutMkLst>
            <pc:docMk/>
            <pc:sldMasterMk cId="2720993670" sldId="2147484861"/>
            <pc:sldLayoutMk cId="4239144412" sldId="2147484917"/>
          </pc:sldLayoutMkLst>
          <pc:spChg chg="mod">
            <ac:chgData name="Alessio Terzani" userId="00a1495a-4b52-4cff-b33c-09254933c8d8" providerId="ADAL" clId="{587BEE67-AC3C-4BD5-B2B6-3BB40D27E636}" dt="2024-11-29T07:09:26.482" v="2270"/>
            <ac:spMkLst>
              <pc:docMk/>
              <pc:sldMasterMk cId="2720993670" sldId="2147484861"/>
              <pc:sldLayoutMk cId="4239144412" sldId="2147484917"/>
              <ac:spMk id="5" creationId="{56BFCB29-C939-4442-981C-DE6A97866D1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89" v="2273"/>
          <pc:sldLayoutMkLst>
            <pc:docMk/>
            <pc:sldMasterMk cId="2720993670" sldId="2147484861"/>
            <pc:sldLayoutMk cId="3103477808" sldId="2147484918"/>
          </pc:sldLayoutMkLst>
          <pc:spChg chg="mod">
            <ac:chgData name="Alessio Terzani" userId="00a1495a-4b52-4cff-b33c-09254933c8d8" providerId="ADAL" clId="{587BEE67-AC3C-4BD5-B2B6-3BB40D27E636}" dt="2024-11-29T07:09:26.489" v="2273"/>
            <ac:spMkLst>
              <pc:docMk/>
              <pc:sldMasterMk cId="2720993670" sldId="2147484861"/>
              <pc:sldLayoutMk cId="3103477808" sldId="2147484918"/>
              <ac:spMk id="5" creationId="{D4262351-4A54-4EAA-990E-D909E1CAD758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496" v="2276"/>
          <pc:sldLayoutMkLst>
            <pc:docMk/>
            <pc:sldMasterMk cId="2720993670" sldId="2147484861"/>
            <pc:sldLayoutMk cId="1306089107" sldId="2147484919"/>
          </pc:sldLayoutMkLst>
          <pc:spChg chg="mod">
            <ac:chgData name="Alessio Terzani" userId="00a1495a-4b52-4cff-b33c-09254933c8d8" providerId="ADAL" clId="{587BEE67-AC3C-4BD5-B2B6-3BB40D27E636}" dt="2024-11-29T07:09:26.496" v="2276"/>
            <ac:spMkLst>
              <pc:docMk/>
              <pc:sldMasterMk cId="2720993670" sldId="2147484861"/>
              <pc:sldLayoutMk cId="1306089107" sldId="2147484919"/>
              <ac:spMk id="5" creationId="{128B6DA1-0170-4C5B-ABCB-83F1E4B0ECB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02" v="2279"/>
          <pc:sldLayoutMkLst>
            <pc:docMk/>
            <pc:sldMasterMk cId="2720993670" sldId="2147484861"/>
            <pc:sldLayoutMk cId="2763571961" sldId="2147484920"/>
          </pc:sldLayoutMkLst>
          <pc:spChg chg="mod">
            <ac:chgData name="Alessio Terzani" userId="00a1495a-4b52-4cff-b33c-09254933c8d8" providerId="ADAL" clId="{587BEE67-AC3C-4BD5-B2B6-3BB40D27E636}" dt="2024-11-29T07:09:26.502" v="2279"/>
            <ac:spMkLst>
              <pc:docMk/>
              <pc:sldMasterMk cId="2720993670" sldId="2147484861"/>
              <pc:sldLayoutMk cId="2763571961" sldId="2147484920"/>
              <ac:spMk id="5" creationId="{8F93BC53-EE81-4467-94F1-401BB663131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08" v="2282"/>
          <pc:sldLayoutMkLst>
            <pc:docMk/>
            <pc:sldMasterMk cId="2720993670" sldId="2147484861"/>
            <pc:sldLayoutMk cId="3376970160" sldId="2147484921"/>
          </pc:sldLayoutMkLst>
          <pc:spChg chg="mod">
            <ac:chgData name="Alessio Terzani" userId="00a1495a-4b52-4cff-b33c-09254933c8d8" providerId="ADAL" clId="{587BEE67-AC3C-4BD5-B2B6-3BB40D27E636}" dt="2024-11-29T07:09:26.508" v="2282"/>
            <ac:spMkLst>
              <pc:docMk/>
              <pc:sldMasterMk cId="2720993670" sldId="2147484861"/>
              <pc:sldLayoutMk cId="3376970160" sldId="2147484921"/>
              <ac:spMk id="5" creationId="{064BC3BB-EB1F-4C03-845A-197D7CB3D7F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16" v="2285"/>
          <pc:sldLayoutMkLst>
            <pc:docMk/>
            <pc:sldMasterMk cId="2720993670" sldId="2147484861"/>
            <pc:sldLayoutMk cId="708248861" sldId="2147484922"/>
          </pc:sldLayoutMkLst>
          <pc:spChg chg="mod">
            <ac:chgData name="Alessio Terzani" userId="00a1495a-4b52-4cff-b33c-09254933c8d8" providerId="ADAL" clId="{587BEE67-AC3C-4BD5-B2B6-3BB40D27E636}" dt="2024-11-29T07:09:26.516" v="2285"/>
            <ac:spMkLst>
              <pc:docMk/>
              <pc:sldMasterMk cId="2720993670" sldId="2147484861"/>
              <pc:sldLayoutMk cId="708248861" sldId="2147484922"/>
              <ac:spMk id="5" creationId="{EE432ACF-022C-4E4D-A91E-50BCA41421CC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22" v="2288"/>
          <pc:sldLayoutMkLst>
            <pc:docMk/>
            <pc:sldMasterMk cId="2720993670" sldId="2147484861"/>
            <pc:sldLayoutMk cId="3291167641" sldId="2147484923"/>
          </pc:sldLayoutMkLst>
          <pc:spChg chg="mod">
            <ac:chgData name="Alessio Terzani" userId="00a1495a-4b52-4cff-b33c-09254933c8d8" providerId="ADAL" clId="{587BEE67-AC3C-4BD5-B2B6-3BB40D27E636}" dt="2024-11-29T07:09:26.522" v="2288"/>
            <ac:spMkLst>
              <pc:docMk/>
              <pc:sldMasterMk cId="2720993670" sldId="2147484861"/>
              <pc:sldLayoutMk cId="3291167641" sldId="2147484923"/>
              <ac:spMk id="5" creationId="{8A859F72-32B2-47EB-8CB5-BCF639CDADF5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28" v="2291"/>
          <pc:sldLayoutMkLst>
            <pc:docMk/>
            <pc:sldMasterMk cId="2720993670" sldId="2147484861"/>
            <pc:sldLayoutMk cId="71476135" sldId="2147484924"/>
          </pc:sldLayoutMkLst>
          <pc:spChg chg="mod">
            <ac:chgData name="Alessio Terzani" userId="00a1495a-4b52-4cff-b33c-09254933c8d8" providerId="ADAL" clId="{587BEE67-AC3C-4BD5-B2B6-3BB40D27E636}" dt="2024-11-29T07:09:26.528" v="2291"/>
            <ac:spMkLst>
              <pc:docMk/>
              <pc:sldMasterMk cId="2720993670" sldId="2147484861"/>
              <pc:sldLayoutMk cId="71476135" sldId="2147484924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35" v="2294"/>
          <pc:sldLayoutMkLst>
            <pc:docMk/>
            <pc:sldMasterMk cId="2720993670" sldId="2147484861"/>
            <pc:sldLayoutMk cId="2680105916" sldId="2147484925"/>
          </pc:sldLayoutMkLst>
          <pc:spChg chg="mod">
            <ac:chgData name="Alessio Terzani" userId="00a1495a-4b52-4cff-b33c-09254933c8d8" providerId="ADAL" clId="{587BEE67-AC3C-4BD5-B2B6-3BB40D27E636}" dt="2024-11-29T07:09:26.535" v="2294"/>
            <ac:spMkLst>
              <pc:docMk/>
              <pc:sldMasterMk cId="2720993670" sldId="2147484861"/>
              <pc:sldLayoutMk cId="2680105916" sldId="2147484925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40" v="2297"/>
          <pc:sldLayoutMkLst>
            <pc:docMk/>
            <pc:sldMasterMk cId="2720993670" sldId="2147484861"/>
            <pc:sldLayoutMk cId="4273097818" sldId="2147484926"/>
          </pc:sldLayoutMkLst>
          <pc:spChg chg="mod">
            <ac:chgData name="Alessio Terzani" userId="00a1495a-4b52-4cff-b33c-09254933c8d8" providerId="ADAL" clId="{587BEE67-AC3C-4BD5-B2B6-3BB40D27E636}" dt="2024-11-29T07:09:26.540" v="2297"/>
            <ac:spMkLst>
              <pc:docMk/>
              <pc:sldMasterMk cId="2720993670" sldId="2147484861"/>
              <pc:sldLayoutMk cId="4273097818" sldId="2147484926"/>
              <ac:spMk id="7" creationId="{DB8BC610-C1B0-4C6A-B5C2-80DA487CE5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46" v="2300"/>
          <pc:sldLayoutMkLst>
            <pc:docMk/>
            <pc:sldMasterMk cId="2720993670" sldId="2147484861"/>
            <pc:sldLayoutMk cId="3587345152" sldId="2147484927"/>
          </pc:sldLayoutMkLst>
          <pc:spChg chg="mod">
            <ac:chgData name="Alessio Terzani" userId="00a1495a-4b52-4cff-b33c-09254933c8d8" providerId="ADAL" clId="{587BEE67-AC3C-4BD5-B2B6-3BB40D27E636}" dt="2024-11-29T07:09:26.546" v="2300"/>
            <ac:spMkLst>
              <pc:docMk/>
              <pc:sldMasterMk cId="2720993670" sldId="2147484861"/>
              <pc:sldLayoutMk cId="3587345152" sldId="2147484927"/>
              <ac:spMk id="7" creationId="{EF2C589A-70A9-4C1E-92FD-76B1E60A1A2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50" v="2303"/>
          <pc:sldLayoutMkLst>
            <pc:docMk/>
            <pc:sldMasterMk cId="2720993670" sldId="2147484861"/>
            <pc:sldLayoutMk cId="3666627806" sldId="2147484928"/>
          </pc:sldLayoutMkLst>
          <pc:spChg chg="mod">
            <ac:chgData name="Alessio Terzani" userId="00a1495a-4b52-4cff-b33c-09254933c8d8" providerId="ADAL" clId="{587BEE67-AC3C-4BD5-B2B6-3BB40D27E636}" dt="2024-11-29T07:09:26.550" v="2303"/>
            <ac:spMkLst>
              <pc:docMk/>
              <pc:sldMasterMk cId="2720993670" sldId="2147484861"/>
              <pc:sldLayoutMk cId="3666627806" sldId="2147484928"/>
              <ac:spMk id="9" creationId="{4372D240-75C4-4747-BB0C-CDA1A95650A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56" v="2306"/>
          <pc:sldLayoutMkLst>
            <pc:docMk/>
            <pc:sldMasterMk cId="2720993670" sldId="2147484861"/>
            <pc:sldLayoutMk cId="2534177170" sldId="2147484929"/>
          </pc:sldLayoutMkLst>
          <pc:spChg chg="mod">
            <ac:chgData name="Alessio Terzani" userId="00a1495a-4b52-4cff-b33c-09254933c8d8" providerId="ADAL" clId="{587BEE67-AC3C-4BD5-B2B6-3BB40D27E636}" dt="2024-11-29T07:09:26.556" v="2306"/>
            <ac:spMkLst>
              <pc:docMk/>
              <pc:sldMasterMk cId="2720993670" sldId="2147484861"/>
              <pc:sldLayoutMk cId="2534177170" sldId="2147484929"/>
              <ac:spMk id="7" creationId="{8D51E95B-B5A6-40B6-97CB-5F0FE563EB1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63" v="2309"/>
          <pc:sldLayoutMkLst>
            <pc:docMk/>
            <pc:sldMasterMk cId="2720993670" sldId="2147484861"/>
            <pc:sldLayoutMk cId="1848793371" sldId="2147484930"/>
          </pc:sldLayoutMkLst>
          <pc:spChg chg="mod">
            <ac:chgData name="Alessio Terzani" userId="00a1495a-4b52-4cff-b33c-09254933c8d8" providerId="ADAL" clId="{587BEE67-AC3C-4BD5-B2B6-3BB40D27E636}" dt="2024-11-29T07:09:26.563" v="2309"/>
            <ac:spMkLst>
              <pc:docMk/>
              <pc:sldMasterMk cId="2720993670" sldId="2147484861"/>
              <pc:sldLayoutMk cId="1848793371" sldId="2147484930"/>
              <ac:spMk id="11" creationId="{4137CA89-AFF7-46A6-A978-5D6CF4C2A39A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69" v="2312"/>
          <pc:sldLayoutMkLst>
            <pc:docMk/>
            <pc:sldMasterMk cId="2720993670" sldId="2147484861"/>
            <pc:sldLayoutMk cId="1233843360" sldId="2147484931"/>
          </pc:sldLayoutMkLst>
          <pc:spChg chg="mod">
            <ac:chgData name="Alessio Terzani" userId="00a1495a-4b52-4cff-b33c-09254933c8d8" providerId="ADAL" clId="{587BEE67-AC3C-4BD5-B2B6-3BB40D27E636}" dt="2024-11-29T07:09:26.569" v="2312"/>
            <ac:spMkLst>
              <pc:docMk/>
              <pc:sldMasterMk cId="2720993670" sldId="2147484861"/>
              <pc:sldLayoutMk cId="1233843360" sldId="2147484931"/>
              <ac:spMk id="8" creationId="{53797230-5A6C-4718-8C90-CB9F2709B3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74" v="2315"/>
          <pc:sldLayoutMkLst>
            <pc:docMk/>
            <pc:sldMasterMk cId="2720993670" sldId="2147484861"/>
            <pc:sldLayoutMk cId="2859644021" sldId="2147484932"/>
          </pc:sldLayoutMkLst>
          <pc:spChg chg="mod">
            <ac:chgData name="Alessio Terzani" userId="00a1495a-4b52-4cff-b33c-09254933c8d8" providerId="ADAL" clId="{587BEE67-AC3C-4BD5-B2B6-3BB40D27E636}" dt="2024-11-29T07:09:26.574" v="2315"/>
            <ac:spMkLst>
              <pc:docMk/>
              <pc:sldMasterMk cId="2720993670" sldId="2147484861"/>
              <pc:sldLayoutMk cId="2859644021" sldId="2147484932"/>
              <ac:spMk id="9" creationId="{00E7BBCA-E768-4FD9-82EA-32829778336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81" v="2318"/>
          <pc:sldLayoutMkLst>
            <pc:docMk/>
            <pc:sldMasterMk cId="2720993670" sldId="2147484861"/>
            <pc:sldLayoutMk cId="4146072057" sldId="2147484933"/>
          </pc:sldLayoutMkLst>
          <pc:spChg chg="mod">
            <ac:chgData name="Alessio Terzani" userId="00a1495a-4b52-4cff-b33c-09254933c8d8" providerId="ADAL" clId="{587BEE67-AC3C-4BD5-B2B6-3BB40D27E636}" dt="2024-11-29T07:09:26.581" v="2318"/>
            <ac:spMkLst>
              <pc:docMk/>
              <pc:sldMasterMk cId="2720993670" sldId="2147484861"/>
              <pc:sldLayoutMk cId="4146072057" sldId="2147484933"/>
              <ac:spMk id="8" creationId="{4E1D7684-BC36-44BA-9074-E0D05038847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86" v="2321"/>
          <pc:sldLayoutMkLst>
            <pc:docMk/>
            <pc:sldMasterMk cId="2720993670" sldId="2147484861"/>
            <pc:sldLayoutMk cId="1240137978" sldId="2147484934"/>
          </pc:sldLayoutMkLst>
          <pc:spChg chg="mod">
            <ac:chgData name="Alessio Terzani" userId="00a1495a-4b52-4cff-b33c-09254933c8d8" providerId="ADAL" clId="{587BEE67-AC3C-4BD5-B2B6-3BB40D27E636}" dt="2024-11-29T07:09:26.586" v="2321"/>
            <ac:spMkLst>
              <pc:docMk/>
              <pc:sldMasterMk cId="2720993670" sldId="2147484861"/>
              <pc:sldLayoutMk cId="1240137978" sldId="2147484934"/>
              <ac:spMk id="8" creationId="{227D3F0D-C903-4314-9038-82A30CA7029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92" v="2324"/>
          <pc:sldLayoutMkLst>
            <pc:docMk/>
            <pc:sldMasterMk cId="2720993670" sldId="2147484861"/>
            <pc:sldLayoutMk cId="2957642969" sldId="2147484935"/>
          </pc:sldLayoutMkLst>
          <pc:spChg chg="mod">
            <ac:chgData name="Alessio Terzani" userId="00a1495a-4b52-4cff-b33c-09254933c8d8" providerId="ADAL" clId="{587BEE67-AC3C-4BD5-B2B6-3BB40D27E636}" dt="2024-11-29T07:09:26.592" v="2324"/>
            <ac:spMkLst>
              <pc:docMk/>
              <pc:sldMasterMk cId="2720993670" sldId="2147484861"/>
              <pc:sldLayoutMk cId="2957642969" sldId="2147484935"/>
              <ac:spMk id="9" creationId="{4421DB2A-3017-4E73-8332-6B8D884A549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598" v="2327"/>
          <pc:sldLayoutMkLst>
            <pc:docMk/>
            <pc:sldMasterMk cId="2720993670" sldId="2147484861"/>
            <pc:sldLayoutMk cId="3624599599" sldId="2147484936"/>
          </pc:sldLayoutMkLst>
          <pc:spChg chg="mod">
            <ac:chgData name="Alessio Terzani" userId="00a1495a-4b52-4cff-b33c-09254933c8d8" providerId="ADAL" clId="{587BEE67-AC3C-4BD5-B2B6-3BB40D27E636}" dt="2024-11-29T07:09:26.598" v="2327"/>
            <ac:spMkLst>
              <pc:docMk/>
              <pc:sldMasterMk cId="2720993670" sldId="2147484861"/>
              <pc:sldLayoutMk cId="3624599599" sldId="2147484936"/>
              <ac:spMk id="9" creationId="{4E5A81C5-0588-4509-B7B9-9497297F88E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04" v="2330"/>
          <pc:sldLayoutMkLst>
            <pc:docMk/>
            <pc:sldMasterMk cId="2720993670" sldId="2147484861"/>
            <pc:sldLayoutMk cId="3020710810" sldId="2147484937"/>
          </pc:sldLayoutMkLst>
          <pc:spChg chg="mod">
            <ac:chgData name="Alessio Terzani" userId="00a1495a-4b52-4cff-b33c-09254933c8d8" providerId="ADAL" clId="{587BEE67-AC3C-4BD5-B2B6-3BB40D27E636}" dt="2024-11-29T07:09:26.604" v="2330"/>
            <ac:spMkLst>
              <pc:docMk/>
              <pc:sldMasterMk cId="2720993670" sldId="2147484861"/>
              <pc:sldLayoutMk cId="3020710810" sldId="2147484937"/>
              <ac:spMk id="9" creationId="{2C8570FA-FAA3-4EFA-A4F1-01C285AE39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11" v="2333"/>
          <pc:sldLayoutMkLst>
            <pc:docMk/>
            <pc:sldMasterMk cId="2720993670" sldId="2147484861"/>
            <pc:sldLayoutMk cId="2431469114" sldId="2147484938"/>
          </pc:sldLayoutMkLst>
          <pc:spChg chg="mod">
            <ac:chgData name="Alessio Terzani" userId="00a1495a-4b52-4cff-b33c-09254933c8d8" providerId="ADAL" clId="{587BEE67-AC3C-4BD5-B2B6-3BB40D27E636}" dt="2024-11-29T07:09:26.611" v="2333"/>
            <ac:spMkLst>
              <pc:docMk/>
              <pc:sldMasterMk cId="2720993670" sldId="2147484861"/>
              <pc:sldLayoutMk cId="2431469114" sldId="2147484938"/>
              <ac:spMk id="9" creationId="{4815D3F0-43E8-418F-A5E4-30F31668DC0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17" v="2336"/>
          <pc:sldLayoutMkLst>
            <pc:docMk/>
            <pc:sldMasterMk cId="2720993670" sldId="2147484861"/>
            <pc:sldLayoutMk cId="3422846496" sldId="2147484939"/>
          </pc:sldLayoutMkLst>
          <pc:spChg chg="mod">
            <ac:chgData name="Alessio Terzani" userId="00a1495a-4b52-4cff-b33c-09254933c8d8" providerId="ADAL" clId="{587BEE67-AC3C-4BD5-B2B6-3BB40D27E636}" dt="2024-11-29T07:09:26.617" v="2336"/>
            <ac:spMkLst>
              <pc:docMk/>
              <pc:sldMasterMk cId="2720993670" sldId="2147484861"/>
              <pc:sldLayoutMk cId="3422846496" sldId="2147484939"/>
              <ac:spMk id="11" creationId="{A55C34B4-681E-4FDA-A9BB-6BC31D94C8D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23" v="2339"/>
          <pc:sldLayoutMkLst>
            <pc:docMk/>
            <pc:sldMasterMk cId="2720993670" sldId="2147484861"/>
            <pc:sldLayoutMk cId="2300101571" sldId="2147484940"/>
          </pc:sldLayoutMkLst>
          <pc:spChg chg="mod">
            <ac:chgData name="Alessio Terzani" userId="00a1495a-4b52-4cff-b33c-09254933c8d8" providerId="ADAL" clId="{587BEE67-AC3C-4BD5-B2B6-3BB40D27E636}" dt="2024-11-29T07:09:26.623" v="2339"/>
            <ac:spMkLst>
              <pc:docMk/>
              <pc:sldMasterMk cId="2720993670" sldId="2147484861"/>
              <pc:sldLayoutMk cId="2300101571" sldId="2147484940"/>
              <ac:spMk id="11" creationId="{107CDD62-B47C-43AB-8BA0-F875DF45681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29" v="2342"/>
          <pc:sldLayoutMkLst>
            <pc:docMk/>
            <pc:sldMasterMk cId="2720993670" sldId="2147484861"/>
            <pc:sldLayoutMk cId="1535443985" sldId="2147484941"/>
          </pc:sldLayoutMkLst>
          <pc:spChg chg="mod">
            <ac:chgData name="Alessio Terzani" userId="00a1495a-4b52-4cff-b33c-09254933c8d8" providerId="ADAL" clId="{587BEE67-AC3C-4BD5-B2B6-3BB40D27E636}" dt="2024-11-29T07:09:26.629" v="2342"/>
            <ac:spMkLst>
              <pc:docMk/>
              <pc:sldMasterMk cId="2720993670" sldId="2147484861"/>
              <pc:sldLayoutMk cId="1535443985" sldId="2147484941"/>
              <ac:spMk id="11" creationId="{A2963A4D-3277-42A5-8919-305DE5AD924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34" v="2345"/>
          <pc:sldLayoutMkLst>
            <pc:docMk/>
            <pc:sldMasterMk cId="2720993670" sldId="2147484861"/>
            <pc:sldLayoutMk cId="2423493256" sldId="2147484942"/>
          </pc:sldLayoutMkLst>
          <pc:spChg chg="mod">
            <ac:chgData name="Alessio Terzani" userId="00a1495a-4b52-4cff-b33c-09254933c8d8" providerId="ADAL" clId="{587BEE67-AC3C-4BD5-B2B6-3BB40D27E636}" dt="2024-11-29T07:09:26.634" v="2345"/>
            <ac:spMkLst>
              <pc:docMk/>
              <pc:sldMasterMk cId="2720993670" sldId="2147484861"/>
              <pc:sldLayoutMk cId="2423493256" sldId="2147484942"/>
              <ac:spMk id="10" creationId="{549048C1-340D-44C4-857B-1B201EC9A7E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41" v="2348"/>
          <pc:sldLayoutMkLst>
            <pc:docMk/>
            <pc:sldMasterMk cId="2720993670" sldId="2147484861"/>
            <pc:sldLayoutMk cId="2055143097" sldId="2147484943"/>
          </pc:sldLayoutMkLst>
          <pc:spChg chg="mod">
            <ac:chgData name="Alessio Terzani" userId="00a1495a-4b52-4cff-b33c-09254933c8d8" providerId="ADAL" clId="{587BEE67-AC3C-4BD5-B2B6-3BB40D27E636}" dt="2024-11-29T07:09:26.641" v="2348"/>
            <ac:spMkLst>
              <pc:docMk/>
              <pc:sldMasterMk cId="2720993670" sldId="2147484861"/>
              <pc:sldLayoutMk cId="2055143097" sldId="2147484943"/>
              <ac:spMk id="14" creationId="{089CBEB5-348B-49F3-8F8B-FDEE08950E3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46" v="2351"/>
          <pc:sldLayoutMkLst>
            <pc:docMk/>
            <pc:sldMasterMk cId="2720993670" sldId="2147484861"/>
            <pc:sldLayoutMk cId="3669139603" sldId="2147484944"/>
          </pc:sldLayoutMkLst>
          <pc:spChg chg="mod">
            <ac:chgData name="Alessio Terzani" userId="00a1495a-4b52-4cff-b33c-09254933c8d8" providerId="ADAL" clId="{587BEE67-AC3C-4BD5-B2B6-3BB40D27E636}" dt="2024-11-29T07:09:26.646" v="2351"/>
            <ac:spMkLst>
              <pc:docMk/>
              <pc:sldMasterMk cId="2720993670" sldId="2147484861"/>
              <pc:sldLayoutMk cId="3669139603" sldId="2147484944"/>
              <ac:spMk id="9" creationId="{72C1EE1F-EF94-4EBA-A010-8BC3D2F38C3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51" v="2354"/>
          <pc:sldLayoutMkLst>
            <pc:docMk/>
            <pc:sldMasterMk cId="2720993670" sldId="2147484861"/>
            <pc:sldLayoutMk cId="4137761802" sldId="2147484945"/>
          </pc:sldLayoutMkLst>
          <pc:spChg chg="mod">
            <ac:chgData name="Alessio Terzani" userId="00a1495a-4b52-4cff-b33c-09254933c8d8" providerId="ADAL" clId="{587BEE67-AC3C-4BD5-B2B6-3BB40D27E636}" dt="2024-11-29T07:09:26.651" v="2354"/>
            <ac:spMkLst>
              <pc:docMk/>
              <pc:sldMasterMk cId="2720993670" sldId="2147484861"/>
              <pc:sldLayoutMk cId="4137761802" sldId="2147484945"/>
              <ac:spMk id="14" creationId="{89DFBA61-B916-44BD-A1D9-F41D32B7BCB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56" v="2357"/>
          <pc:sldLayoutMkLst>
            <pc:docMk/>
            <pc:sldMasterMk cId="2720993670" sldId="2147484861"/>
            <pc:sldLayoutMk cId="4241842923" sldId="2147484946"/>
          </pc:sldLayoutMkLst>
          <pc:spChg chg="mod">
            <ac:chgData name="Alessio Terzani" userId="00a1495a-4b52-4cff-b33c-09254933c8d8" providerId="ADAL" clId="{587BEE67-AC3C-4BD5-B2B6-3BB40D27E636}" dt="2024-11-29T07:09:26.656" v="2357"/>
            <ac:spMkLst>
              <pc:docMk/>
              <pc:sldMasterMk cId="2720993670" sldId="2147484861"/>
              <pc:sldLayoutMk cId="4241842923" sldId="2147484946"/>
              <ac:spMk id="7" creationId="{3AD885ED-EA58-419A-BC0B-F06CF965942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62" v="2360"/>
          <pc:sldLayoutMkLst>
            <pc:docMk/>
            <pc:sldMasterMk cId="2720993670" sldId="2147484861"/>
            <pc:sldLayoutMk cId="1019963929" sldId="2147484947"/>
          </pc:sldLayoutMkLst>
          <pc:spChg chg="mod">
            <ac:chgData name="Alessio Terzani" userId="00a1495a-4b52-4cff-b33c-09254933c8d8" providerId="ADAL" clId="{587BEE67-AC3C-4BD5-B2B6-3BB40D27E636}" dt="2024-11-29T07:09:26.662" v="2360"/>
            <ac:spMkLst>
              <pc:docMk/>
              <pc:sldMasterMk cId="2720993670" sldId="2147484861"/>
              <pc:sldLayoutMk cId="1019963929" sldId="2147484947"/>
              <ac:spMk id="8" creationId="{866A1512-27D5-4CA8-94C5-10E56C30705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68" v="2363"/>
          <pc:sldLayoutMkLst>
            <pc:docMk/>
            <pc:sldMasterMk cId="2720993670" sldId="2147484861"/>
            <pc:sldLayoutMk cId="2925681087" sldId="2147484948"/>
          </pc:sldLayoutMkLst>
          <pc:spChg chg="mod">
            <ac:chgData name="Alessio Terzani" userId="00a1495a-4b52-4cff-b33c-09254933c8d8" providerId="ADAL" clId="{587BEE67-AC3C-4BD5-B2B6-3BB40D27E636}" dt="2024-11-29T07:09:26.668" v="2363"/>
            <ac:spMkLst>
              <pc:docMk/>
              <pc:sldMasterMk cId="2720993670" sldId="2147484861"/>
              <pc:sldLayoutMk cId="2925681087" sldId="2147484948"/>
              <ac:spMk id="7" creationId="{F4D3A834-11EE-4BDF-A704-0BF0873EFBA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73" v="2366"/>
          <pc:sldLayoutMkLst>
            <pc:docMk/>
            <pc:sldMasterMk cId="2720993670" sldId="2147484861"/>
            <pc:sldLayoutMk cId="310328329" sldId="2147484949"/>
          </pc:sldLayoutMkLst>
          <pc:spChg chg="mod">
            <ac:chgData name="Alessio Terzani" userId="00a1495a-4b52-4cff-b33c-09254933c8d8" providerId="ADAL" clId="{587BEE67-AC3C-4BD5-B2B6-3BB40D27E636}" dt="2024-11-29T07:09:26.673" v="2366"/>
            <ac:spMkLst>
              <pc:docMk/>
              <pc:sldMasterMk cId="2720993670" sldId="2147484861"/>
              <pc:sldLayoutMk cId="310328329" sldId="2147484949"/>
              <ac:spMk id="7" creationId="{A51D0608-0A57-43BF-AD18-8DFD8B5D249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79" v="2369"/>
          <pc:sldLayoutMkLst>
            <pc:docMk/>
            <pc:sldMasterMk cId="2720993670" sldId="2147484861"/>
            <pc:sldLayoutMk cId="1300293178" sldId="2147484950"/>
          </pc:sldLayoutMkLst>
          <pc:spChg chg="mod">
            <ac:chgData name="Alessio Terzani" userId="00a1495a-4b52-4cff-b33c-09254933c8d8" providerId="ADAL" clId="{587BEE67-AC3C-4BD5-B2B6-3BB40D27E636}" dt="2024-11-29T07:09:26.679" v="2369"/>
            <ac:spMkLst>
              <pc:docMk/>
              <pc:sldMasterMk cId="2720993670" sldId="2147484861"/>
              <pc:sldLayoutMk cId="1300293178" sldId="2147484950"/>
              <ac:spMk id="7" creationId="{89A384A6-2ED7-4C73-9166-564C827C9CC4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85" v="2372"/>
          <pc:sldLayoutMkLst>
            <pc:docMk/>
            <pc:sldMasterMk cId="2720993670" sldId="2147484861"/>
            <pc:sldLayoutMk cId="305617794" sldId="2147484951"/>
          </pc:sldLayoutMkLst>
          <pc:spChg chg="mod">
            <ac:chgData name="Alessio Terzani" userId="00a1495a-4b52-4cff-b33c-09254933c8d8" providerId="ADAL" clId="{587BEE67-AC3C-4BD5-B2B6-3BB40D27E636}" dt="2024-11-29T07:09:26.685" v="2372"/>
            <ac:spMkLst>
              <pc:docMk/>
              <pc:sldMasterMk cId="2720993670" sldId="2147484861"/>
              <pc:sldLayoutMk cId="305617794" sldId="2147484951"/>
              <ac:spMk id="7" creationId="{88BB9017-2EBC-4916-882A-FAB5684DE9C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90" v="2375"/>
          <pc:sldLayoutMkLst>
            <pc:docMk/>
            <pc:sldMasterMk cId="2720993670" sldId="2147484861"/>
            <pc:sldLayoutMk cId="4026987384" sldId="2147484952"/>
          </pc:sldLayoutMkLst>
          <pc:spChg chg="mod">
            <ac:chgData name="Alessio Terzani" userId="00a1495a-4b52-4cff-b33c-09254933c8d8" providerId="ADAL" clId="{587BEE67-AC3C-4BD5-B2B6-3BB40D27E636}" dt="2024-11-29T07:09:26.690" v="2375"/>
            <ac:spMkLst>
              <pc:docMk/>
              <pc:sldMasterMk cId="2720993670" sldId="2147484861"/>
              <pc:sldLayoutMk cId="4026987384" sldId="2147484952"/>
              <ac:spMk id="7" creationId="{515DEFEB-D8FB-411D-89D1-C457BD4FE531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697" v="2378"/>
          <pc:sldLayoutMkLst>
            <pc:docMk/>
            <pc:sldMasterMk cId="2720993670" sldId="2147484861"/>
            <pc:sldLayoutMk cId="1840261398" sldId="2147484953"/>
          </pc:sldLayoutMkLst>
          <pc:spChg chg="mod">
            <ac:chgData name="Alessio Terzani" userId="00a1495a-4b52-4cff-b33c-09254933c8d8" providerId="ADAL" clId="{587BEE67-AC3C-4BD5-B2B6-3BB40D27E636}" dt="2024-11-29T07:09:26.697" v="2378"/>
            <ac:spMkLst>
              <pc:docMk/>
              <pc:sldMasterMk cId="2720993670" sldId="2147484861"/>
              <pc:sldLayoutMk cId="1840261398" sldId="2147484953"/>
              <ac:spMk id="7" creationId="{E08DADFB-44CC-4810-9193-0C9F586CE66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02" v="2381"/>
          <pc:sldLayoutMkLst>
            <pc:docMk/>
            <pc:sldMasterMk cId="2720993670" sldId="2147484861"/>
            <pc:sldLayoutMk cId="191866849" sldId="2147484954"/>
          </pc:sldLayoutMkLst>
          <pc:spChg chg="mod">
            <ac:chgData name="Alessio Terzani" userId="00a1495a-4b52-4cff-b33c-09254933c8d8" providerId="ADAL" clId="{587BEE67-AC3C-4BD5-B2B6-3BB40D27E636}" dt="2024-11-29T07:09:26.702" v="2381"/>
            <ac:spMkLst>
              <pc:docMk/>
              <pc:sldMasterMk cId="2720993670" sldId="2147484861"/>
              <pc:sldLayoutMk cId="191866849" sldId="2147484954"/>
              <ac:spMk id="4" creationId="{7AB1CD1C-AD0D-4C0E-8012-BDF9F1E4C38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08" v="2384"/>
          <pc:sldLayoutMkLst>
            <pc:docMk/>
            <pc:sldMasterMk cId="2720993670" sldId="2147484861"/>
            <pc:sldLayoutMk cId="3951184359" sldId="2147484955"/>
          </pc:sldLayoutMkLst>
          <pc:spChg chg="mod">
            <ac:chgData name="Alessio Terzani" userId="00a1495a-4b52-4cff-b33c-09254933c8d8" providerId="ADAL" clId="{587BEE67-AC3C-4BD5-B2B6-3BB40D27E636}" dt="2024-11-29T07:09:26.708" v="2384"/>
            <ac:spMkLst>
              <pc:docMk/>
              <pc:sldMasterMk cId="2720993670" sldId="2147484861"/>
              <pc:sldLayoutMk cId="3951184359" sldId="2147484955"/>
              <ac:spMk id="3" creationId="{76D5DBE1-F5A0-4F54-BCB1-8A427840805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14" v="2387"/>
          <pc:sldLayoutMkLst>
            <pc:docMk/>
            <pc:sldMasterMk cId="2720993670" sldId="2147484861"/>
            <pc:sldLayoutMk cId="325861589" sldId="2147484956"/>
          </pc:sldLayoutMkLst>
          <pc:spChg chg="mod">
            <ac:chgData name="Alessio Terzani" userId="00a1495a-4b52-4cff-b33c-09254933c8d8" providerId="ADAL" clId="{587BEE67-AC3C-4BD5-B2B6-3BB40D27E636}" dt="2024-11-29T07:09:26.714" v="2387"/>
            <ac:spMkLst>
              <pc:docMk/>
              <pc:sldMasterMk cId="2720993670" sldId="2147484861"/>
              <pc:sldLayoutMk cId="325861589" sldId="2147484956"/>
              <ac:spMk id="2" creationId="{69F42FFA-3DFB-4DB2-A942-F02200203C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19" v="2390"/>
          <pc:sldLayoutMkLst>
            <pc:docMk/>
            <pc:sldMasterMk cId="2720993670" sldId="2147484861"/>
            <pc:sldLayoutMk cId="2695054357" sldId="2147484957"/>
          </pc:sldLayoutMkLst>
          <pc:spChg chg="mod">
            <ac:chgData name="Alessio Terzani" userId="00a1495a-4b52-4cff-b33c-09254933c8d8" providerId="ADAL" clId="{587BEE67-AC3C-4BD5-B2B6-3BB40D27E636}" dt="2024-11-29T07:09:26.719" v="2390"/>
            <ac:spMkLst>
              <pc:docMk/>
              <pc:sldMasterMk cId="2720993670" sldId="2147484861"/>
              <pc:sldLayoutMk cId="2695054357" sldId="2147484957"/>
              <ac:spMk id="3" creationId="{C44ECCE6-4D94-443E-8C20-CA233A5C057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25" v="2393"/>
          <pc:sldLayoutMkLst>
            <pc:docMk/>
            <pc:sldMasterMk cId="2720993670" sldId="2147484861"/>
            <pc:sldLayoutMk cId="2297057307" sldId="2147484958"/>
          </pc:sldLayoutMkLst>
          <pc:spChg chg="mod">
            <ac:chgData name="Alessio Terzani" userId="00a1495a-4b52-4cff-b33c-09254933c8d8" providerId="ADAL" clId="{587BEE67-AC3C-4BD5-B2B6-3BB40D27E636}" dt="2024-11-29T07:09:26.725" v="2393"/>
            <ac:spMkLst>
              <pc:docMk/>
              <pc:sldMasterMk cId="2720993670" sldId="2147484861"/>
              <pc:sldLayoutMk cId="2297057307" sldId="2147484958"/>
              <ac:spMk id="5" creationId="{56BFCB29-C939-4442-981C-DE6A97866D1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31" v="2396"/>
          <pc:sldLayoutMkLst>
            <pc:docMk/>
            <pc:sldMasterMk cId="2720993670" sldId="2147484861"/>
            <pc:sldLayoutMk cId="2052704094" sldId="2147484959"/>
          </pc:sldLayoutMkLst>
          <pc:spChg chg="mod">
            <ac:chgData name="Alessio Terzani" userId="00a1495a-4b52-4cff-b33c-09254933c8d8" providerId="ADAL" clId="{587BEE67-AC3C-4BD5-B2B6-3BB40D27E636}" dt="2024-11-29T07:09:26.731" v="2396"/>
            <ac:spMkLst>
              <pc:docMk/>
              <pc:sldMasterMk cId="2720993670" sldId="2147484861"/>
              <pc:sldLayoutMk cId="2052704094" sldId="2147484959"/>
              <ac:spMk id="5" creationId="{D4262351-4A54-4EAA-990E-D909E1CAD758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37" v="2399"/>
          <pc:sldLayoutMkLst>
            <pc:docMk/>
            <pc:sldMasterMk cId="2720993670" sldId="2147484861"/>
            <pc:sldLayoutMk cId="2855465817" sldId="2147484960"/>
          </pc:sldLayoutMkLst>
          <pc:spChg chg="mod">
            <ac:chgData name="Alessio Terzani" userId="00a1495a-4b52-4cff-b33c-09254933c8d8" providerId="ADAL" clId="{587BEE67-AC3C-4BD5-B2B6-3BB40D27E636}" dt="2024-11-29T07:09:26.737" v="2399"/>
            <ac:spMkLst>
              <pc:docMk/>
              <pc:sldMasterMk cId="2720993670" sldId="2147484861"/>
              <pc:sldLayoutMk cId="2855465817" sldId="2147484960"/>
              <ac:spMk id="5" creationId="{128B6DA1-0170-4C5B-ABCB-83F1E4B0ECB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43" v="2402"/>
          <pc:sldLayoutMkLst>
            <pc:docMk/>
            <pc:sldMasterMk cId="2720993670" sldId="2147484861"/>
            <pc:sldLayoutMk cId="396369952" sldId="2147484961"/>
          </pc:sldLayoutMkLst>
          <pc:spChg chg="mod">
            <ac:chgData name="Alessio Terzani" userId="00a1495a-4b52-4cff-b33c-09254933c8d8" providerId="ADAL" clId="{587BEE67-AC3C-4BD5-B2B6-3BB40D27E636}" dt="2024-11-29T07:09:26.743" v="2402"/>
            <ac:spMkLst>
              <pc:docMk/>
              <pc:sldMasterMk cId="2720993670" sldId="2147484861"/>
              <pc:sldLayoutMk cId="396369952" sldId="2147484961"/>
              <ac:spMk id="5" creationId="{8F93BC53-EE81-4467-94F1-401BB663131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48" v="2405"/>
          <pc:sldLayoutMkLst>
            <pc:docMk/>
            <pc:sldMasterMk cId="2720993670" sldId="2147484861"/>
            <pc:sldLayoutMk cId="2740566882" sldId="2147484962"/>
          </pc:sldLayoutMkLst>
          <pc:spChg chg="mod">
            <ac:chgData name="Alessio Terzani" userId="00a1495a-4b52-4cff-b33c-09254933c8d8" providerId="ADAL" clId="{587BEE67-AC3C-4BD5-B2B6-3BB40D27E636}" dt="2024-11-29T07:09:26.748" v="2405"/>
            <ac:spMkLst>
              <pc:docMk/>
              <pc:sldMasterMk cId="2720993670" sldId="2147484861"/>
              <pc:sldLayoutMk cId="2740566882" sldId="2147484962"/>
              <ac:spMk id="5" creationId="{064BC3BB-EB1F-4C03-845A-197D7CB3D7F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54" v="2408"/>
          <pc:sldLayoutMkLst>
            <pc:docMk/>
            <pc:sldMasterMk cId="2720993670" sldId="2147484861"/>
            <pc:sldLayoutMk cId="2342555984" sldId="2147484963"/>
          </pc:sldLayoutMkLst>
          <pc:spChg chg="mod">
            <ac:chgData name="Alessio Terzani" userId="00a1495a-4b52-4cff-b33c-09254933c8d8" providerId="ADAL" clId="{587BEE67-AC3C-4BD5-B2B6-3BB40D27E636}" dt="2024-11-29T07:09:26.754" v="2408"/>
            <ac:spMkLst>
              <pc:docMk/>
              <pc:sldMasterMk cId="2720993670" sldId="2147484861"/>
              <pc:sldLayoutMk cId="2342555984" sldId="2147484963"/>
              <ac:spMk id="5" creationId="{EE432ACF-022C-4E4D-A91E-50BCA41421CC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60" v="2411"/>
          <pc:sldLayoutMkLst>
            <pc:docMk/>
            <pc:sldMasterMk cId="2720993670" sldId="2147484861"/>
            <pc:sldLayoutMk cId="2854770639" sldId="2147484964"/>
          </pc:sldLayoutMkLst>
          <pc:spChg chg="mod">
            <ac:chgData name="Alessio Terzani" userId="00a1495a-4b52-4cff-b33c-09254933c8d8" providerId="ADAL" clId="{587BEE67-AC3C-4BD5-B2B6-3BB40D27E636}" dt="2024-11-29T07:09:26.760" v="2411"/>
            <ac:spMkLst>
              <pc:docMk/>
              <pc:sldMasterMk cId="2720993670" sldId="2147484861"/>
              <pc:sldLayoutMk cId="2854770639" sldId="2147484964"/>
              <ac:spMk id="5" creationId="{8A859F72-32B2-47EB-8CB5-BCF639CDADF5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65" v="2414"/>
          <pc:sldLayoutMkLst>
            <pc:docMk/>
            <pc:sldMasterMk cId="2720993670" sldId="2147484861"/>
            <pc:sldLayoutMk cId="3476977166" sldId="2147484965"/>
          </pc:sldLayoutMkLst>
          <pc:spChg chg="mod">
            <ac:chgData name="Alessio Terzani" userId="00a1495a-4b52-4cff-b33c-09254933c8d8" providerId="ADAL" clId="{587BEE67-AC3C-4BD5-B2B6-3BB40D27E636}" dt="2024-11-29T07:09:26.765" v="2414"/>
            <ac:spMkLst>
              <pc:docMk/>
              <pc:sldMasterMk cId="2720993670" sldId="2147484861"/>
              <pc:sldLayoutMk cId="3476977166" sldId="2147484965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71" v="2417"/>
          <pc:sldLayoutMkLst>
            <pc:docMk/>
            <pc:sldMasterMk cId="2720993670" sldId="2147484861"/>
            <pc:sldLayoutMk cId="1398922935" sldId="2147484966"/>
          </pc:sldLayoutMkLst>
          <pc:spChg chg="mod">
            <ac:chgData name="Alessio Terzani" userId="00a1495a-4b52-4cff-b33c-09254933c8d8" providerId="ADAL" clId="{587BEE67-AC3C-4BD5-B2B6-3BB40D27E636}" dt="2024-11-29T07:09:26.771" v="2417"/>
            <ac:spMkLst>
              <pc:docMk/>
              <pc:sldMasterMk cId="2720993670" sldId="2147484861"/>
              <pc:sldLayoutMk cId="1398922935" sldId="2147484966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76" v="2420"/>
          <pc:sldLayoutMkLst>
            <pc:docMk/>
            <pc:sldMasterMk cId="2720993670" sldId="2147484861"/>
            <pc:sldLayoutMk cId="3182389094" sldId="2147484967"/>
          </pc:sldLayoutMkLst>
          <pc:spChg chg="mod">
            <ac:chgData name="Alessio Terzani" userId="00a1495a-4b52-4cff-b33c-09254933c8d8" providerId="ADAL" clId="{587BEE67-AC3C-4BD5-B2B6-3BB40D27E636}" dt="2024-11-29T07:09:26.776" v="2420"/>
            <ac:spMkLst>
              <pc:docMk/>
              <pc:sldMasterMk cId="2720993670" sldId="2147484861"/>
              <pc:sldLayoutMk cId="3182389094" sldId="2147484967"/>
              <ac:spMk id="7" creationId="{DB8BC610-C1B0-4C6A-B5C2-80DA487CE5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80" v="2423"/>
          <pc:sldLayoutMkLst>
            <pc:docMk/>
            <pc:sldMasterMk cId="2720993670" sldId="2147484861"/>
            <pc:sldLayoutMk cId="2105214704" sldId="2147484968"/>
          </pc:sldLayoutMkLst>
          <pc:spChg chg="mod">
            <ac:chgData name="Alessio Terzani" userId="00a1495a-4b52-4cff-b33c-09254933c8d8" providerId="ADAL" clId="{587BEE67-AC3C-4BD5-B2B6-3BB40D27E636}" dt="2024-11-29T07:09:26.780" v="2423"/>
            <ac:spMkLst>
              <pc:docMk/>
              <pc:sldMasterMk cId="2720993670" sldId="2147484861"/>
              <pc:sldLayoutMk cId="2105214704" sldId="2147484968"/>
              <ac:spMk id="7" creationId="{EF2C589A-70A9-4C1E-92FD-76B1E60A1A2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86" v="2426"/>
          <pc:sldLayoutMkLst>
            <pc:docMk/>
            <pc:sldMasterMk cId="2720993670" sldId="2147484861"/>
            <pc:sldLayoutMk cId="85902622" sldId="2147484969"/>
          </pc:sldLayoutMkLst>
          <pc:spChg chg="mod">
            <ac:chgData name="Alessio Terzani" userId="00a1495a-4b52-4cff-b33c-09254933c8d8" providerId="ADAL" clId="{587BEE67-AC3C-4BD5-B2B6-3BB40D27E636}" dt="2024-11-29T07:09:26.786" v="2426"/>
            <ac:spMkLst>
              <pc:docMk/>
              <pc:sldMasterMk cId="2720993670" sldId="2147484861"/>
              <pc:sldLayoutMk cId="85902622" sldId="2147484969"/>
              <ac:spMk id="9" creationId="{4372D240-75C4-4747-BB0C-CDA1A95650A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92" v="2429"/>
          <pc:sldLayoutMkLst>
            <pc:docMk/>
            <pc:sldMasterMk cId="2720993670" sldId="2147484861"/>
            <pc:sldLayoutMk cId="1915161070" sldId="2147484970"/>
          </pc:sldLayoutMkLst>
          <pc:spChg chg="mod">
            <ac:chgData name="Alessio Terzani" userId="00a1495a-4b52-4cff-b33c-09254933c8d8" providerId="ADAL" clId="{587BEE67-AC3C-4BD5-B2B6-3BB40D27E636}" dt="2024-11-29T07:09:26.792" v="2429"/>
            <ac:spMkLst>
              <pc:docMk/>
              <pc:sldMasterMk cId="2720993670" sldId="2147484861"/>
              <pc:sldLayoutMk cId="1915161070" sldId="2147484970"/>
              <ac:spMk id="7" creationId="{8D51E95B-B5A6-40B6-97CB-5F0FE563EB1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798" v="2432"/>
          <pc:sldLayoutMkLst>
            <pc:docMk/>
            <pc:sldMasterMk cId="2720993670" sldId="2147484861"/>
            <pc:sldLayoutMk cId="946178712" sldId="2147484971"/>
          </pc:sldLayoutMkLst>
          <pc:spChg chg="mod">
            <ac:chgData name="Alessio Terzani" userId="00a1495a-4b52-4cff-b33c-09254933c8d8" providerId="ADAL" clId="{587BEE67-AC3C-4BD5-B2B6-3BB40D27E636}" dt="2024-11-29T07:09:26.798" v="2432"/>
            <ac:spMkLst>
              <pc:docMk/>
              <pc:sldMasterMk cId="2720993670" sldId="2147484861"/>
              <pc:sldLayoutMk cId="946178712" sldId="2147484971"/>
              <ac:spMk id="11" creationId="{4137CA89-AFF7-46A6-A978-5D6CF4C2A39A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04" v="2435"/>
          <pc:sldLayoutMkLst>
            <pc:docMk/>
            <pc:sldMasterMk cId="2720993670" sldId="2147484861"/>
            <pc:sldLayoutMk cId="1380445876" sldId="2147484972"/>
          </pc:sldLayoutMkLst>
          <pc:spChg chg="mod">
            <ac:chgData name="Alessio Terzani" userId="00a1495a-4b52-4cff-b33c-09254933c8d8" providerId="ADAL" clId="{587BEE67-AC3C-4BD5-B2B6-3BB40D27E636}" dt="2024-11-29T07:09:26.804" v="2435"/>
            <ac:spMkLst>
              <pc:docMk/>
              <pc:sldMasterMk cId="2720993670" sldId="2147484861"/>
              <pc:sldLayoutMk cId="1380445876" sldId="2147484972"/>
              <ac:spMk id="8" creationId="{53797230-5A6C-4718-8C90-CB9F2709B3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10" v="2438"/>
          <pc:sldLayoutMkLst>
            <pc:docMk/>
            <pc:sldMasterMk cId="2720993670" sldId="2147484861"/>
            <pc:sldLayoutMk cId="3534545549" sldId="2147484973"/>
          </pc:sldLayoutMkLst>
          <pc:spChg chg="mod">
            <ac:chgData name="Alessio Terzani" userId="00a1495a-4b52-4cff-b33c-09254933c8d8" providerId="ADAL" clId="{587BEE67-AC3C-4BD5-B2B6-3BB40D27E636}" dt="2024-11-29T07:09:26.810" v="2438"/>
            <ac:spMkLst>
              <pc:docMk/>
              <pc:sldMasterMk cId="2720993670" sldId="2147484861"/>
              <pc:sldLayoutMk cId="3534545549" sldId="2147484973"/>
              <ac:spMk id="9" creationId="{00E7BBCA-E768-4FD9-82EA-32829778336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16" v="2441"/>
          <pc:sldLayoutMkLst>
            <pc:docMk/>
            <pc:sldMasterMk cId="2720993670" sldId="2147484861"/>
            <pc:sldLayoutMk cId="2990166651" sldId="2147484974"/>
          </pc:sldLayoutMkLst>
          <pc:spChg chg="mod">
            <ac:chgData name="Alessio Terzani" userId="00a1495a-4b52-4cff-b33c-09254933c8d8" providerId="ADAL" clId="{587BEE67-AC3C-4BD5-B2B6-3BB40D27E636}" dt="2024-11-29T07:09:26.816" v="2441"/>
            <ac:spMkLst>
              <pc:docMk/>
              <pc:sldMasterMk cId="2720993670" sldId="2147484861"/>
              <pc:sldLayoutMk cId="2990166651" sldId="2147484974"/>
              <ac:spMk id="8" creationId="{4E1D7684-BC36-44BA-9074-E0D05038847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22" v="2444"/>
          <pc:sldLayoutMkLst>
            <pc:docMk/>
            <pc:sldMasterMk cId="2720993670" sldId="2147484861"/>
            <pc:sldLayoutMk cId="3239781053" sldId="2147484975"/>
          </pc:sldLayoutMkLst>
          <pc:spChg chg="mod">
            <ac:chgData name="Alessio Terzani" userId="00a1495a-4b52-4cff-b33c-09254933c8d8" providerId="ADAL" clId="{587BEE67-AC3C-4BD5-B2B6-3BB40D27E636}" dt="2024-11-29T07:09:26.822" v="2444"/>
            <ac:spMkLst>
              <pc:docMk/>
              <pc:sldMasterMk cId="2720993670" sldId="2147484861"/>
              <pc:sldLayoutMk cId="3239781053" sldId="2147484975"/>
              <ac:spMk id="8" creationId="{227D3F0D-C903-4314-9038-82A30CA7029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27" v="2447"/>
          <pc:sldLayoutMkLst>
            <pc:docMk/>
            <pc:sldMasterMk cId="2720993670" sldId="2147484861"/>
            <pc:sldLayoutMk cId="2213137581" sldId="2147484976"/>
          </pc:sldLayoutMkLst>
          <pc:spChg chg="mod">
            <ac:chgData name="Alessio Terzani" userId="00a1495a-4b52-4cff-b33c-09254933c8d8" providerId="ADAL" clId="{587BEE67-AC3C-4BD5-B2B6-3BB40D27E636}" dt="2024-11-29T07:09:26.827" v="2447"/>
            <ac:spMkLst>
              <pc:docMk/>
              <pc:sldMasterMk cId="2720993670" sldId="2147484861"/>
              <pc:sldLayoutMk cId="2213137581" sldId="2147484976"/>
              <ac:spMk id="9" creationId="{4421DB2A-3017-4E73-8332-6B8D884A549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36" v="2450"/>
          <pc:sldLayoutMkLst>
            <pc:docMk/>
            <pc:sldMasterMk cId="2720993670" sldId="2147484861"/>
            <pc:sldLayoutMk cId="3217893182" sldId="2147484977"/>
          </pc:sldLayoutMkLst>
          <pc:spChg chg="mod">
            <ac:chgData name="Alessio Terzani" userId="00a1495a-4b52-4cff-b33c-09254933c8d8" providerId="ADAL" clId="{587BEE67-AC3C-4BD5-B2B6-3BB40D27E636}" dt="2024-11-29T07:09:26.836" v="2450"/>
            <ac:spMkLst>
              <pc:docMk/>
              <pc:sldMasterMk cId="2720993670" sldId="2147484861"/>
              <pc:sldLayoutMk cId="3217893182" sldId="2147484977"/>
              <ac:spMk id="9" creationId="{4E5A81C5-0588-4509-B7B9-9497297F88E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42" v="2453"/>
          <pc:sldLayoutMkLst>
            <pc:docMk/>
            <pc:sldMasterMk cId="2720993670" sldId="2147484861"/>
            <pc:sldLayoutMk cId="3568906288" sldId="2147484978"/>
          </pc:sldLayoutMkLst>
          <pc:spChg chg="mod">
            <ac:chgData name="Alessio Terzani" userId="00a1495a-4b52-4cff-b33c-09254933c8d8" providerId="ADAL" clId="{587BEE67-AC3C-4BD5-B2B6-3BB40D27E636}" dt="2024-11-29T07:09:26.842" v="2453"/>
            <ac:spMkLst>
              <pc:docMk/>
              <pc:sldMasterMk cId="2720993670" sldId="2147484861"/>
              <pc:sldLayoutMk cId="3568906288" sldId="2147484978"/>
              <ac:spMk id="9" creationId="{2C8570FA-FAA3-4EFA-A4F1-01C285AE39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49" v="2456"/>
          <pc:sldLayoutMkLst>
            <pc:docMk/>
            <pc:sldMasterMk cId="2720993670" sldId="2147484861"/>
            <pc:sldLayoutMk cId="3584694703" sldId="2147484979"/>
          </pc:sldLayoutMkLst>
          <pc:spChg chg="mod">
            <ac:chgData name="Alessio Terzani" userId="00a1495a-4b52-4cff-b33c-09254933c8d8" providerId="ADAL" clId="{587BEE67-AC3C-4BD5-B2B6-3BB40D27E636}" dt="2024-11-29T07:09:26.849" v="2456"/>
            <ac:spMkLst>
              <pc:docMk/>
              <pc:sldMasterMk cId="2720993670" sldId="2147484861"/>
              <pc:sldLayoutMk cId="3584694703" sldId="2147484979"/>
              <ac:spMk id="9" creationId="{4815D3F0-43E8-418F-A5E4-30F31668DC0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59" v="2459"/>
          <pc:sldLayoutMkLst>
            <pc:docMk/>
            <pc:sldMasterMk cId="2720993670" sldId="2147484861"/>
            <pc:sldLayoutMk cId="1149325111" sldId="2147484980"/>
          </pc:sldLayoutMkLst>
          <pc:spChg chg="mod">
            <ac:chgData name="Alessio Terzani" userId="00a1495a-4b52-4cff-b33c-09254933c8d8" providerId="ADAL" clId="{587BEE67-AC3C-4BD5-B2B6-3BB40D27E636}" dt="2024-11-29T07:09:26.859" v="2459"/>
            <ac:spMkLst>
              <pc:docMk/>
              <pc:sldMasterMk cId="2720993670" sldId="2147484861"/>
              <pc:sldLayoutMk cId="1149325111" sldId="2147484980"/>
              <ac:spMk id="11" creationId="{A55C34B4-681E-4FDA-A9BB-6BC31D94C8D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69" v="2462"/>
          <pc:sldLayoutMkLst>
            <pc:docMk/>
            <pc:sldMasterMk cId="2720993670" sldId="2147484861"/>
            <pc:sldLayoutMk cId="2413732148" sldId="2147484981"/>
          </pc:sldLayoutMkLst>
          <pc:spChg chg="mod">
            <ac:chgData name="Alessio Terzani" userId="00a1495a-4b52-4cff-b33c-09254933c8d8" providerId="ADAL" clId="{587BEE67-AC3C-4BD5-B2B6-3BB40D27E636}" dt="2024-11-29T07:09:26.869" v="2462"/>
            <ac:spMkLst>
              <pc:docMk/>
              <pc:sldMasterMk cId="2720993670" sldId="2147484861"/>
              <pc:sldLayoutMk cId="2413732148" sldId="2147484981"/>
              <ac:spMk id="11" creationId="{107CDD62-B47C-43AB-8BA0-F875DF45681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80" v="2465"/>
          <pc:sldLayoutMkLst>
            <pc:docMk/>
            <pc:sldMasterMk cId="2720993670" sldId="2147484861"/>
            <pc:sldLayoutMk cId="2994025457" sldId="2147484982"/>
          </pc:sldLayoutMkLst>
          <pc:spChg chg="mod">
            <ac:chgData name="Alessio Terzani" userId="00a1495a-4b52-4cff-b33c-09254933c8d8" providerId="ADAL" clId="{587BEE67-AC3C-4BD5-B2B6-3BB40D27E636}" dt="2024-11-29T07:09:26.880" v="2465"/>
            <ac:spMkLst>
              <pc:docMk/>
              <pc:sldMasterMk cId="2720993670" sldId="2147484861"/>
              <pc:sldLayoutMk cId="2994025457" sldId="2147484982"/>
              <ac:spMk id="11" creationId="{A2963A4D-3277-42A5-8919-305DE5AD924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892" v="2468"/>
          <pc:sldLayoutMkLst>
            <pc:docMk/>
            <pc:sldMasterMk cId="2720993670" sldId="2147484861"/>
            <pc:sldLayoutMk cId="2906492234" sldId="2147484983"/>
          </pc:sldLayoutMkLst>
          <pc:spChg chg="mod">
            <ac:chgData name="Alessio Terzani" userId="00a1495a-4b52-4cff-b33c-09254933c8d8" providerId="ADAL" clId="{587BEE67-AC3C-4BD5-B2B6-3BB40D27E636}" dt="2024-11-29T07:09:26.892" v="2468"/>
            <ac:spMkLst>
              <pc:docMk/>
              <pc:sldMasterMk cId="2720993670" sldId="2147484861"/>
              <pc:sldLayoutMk cId="2906492234" sldId="2147484983"/>
              <ac:spMk id="10" creationId="{549048C1-340D-44C4-857B-1B201EC9A7E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06" v="2471"/>
          <pc:sldLayoutMkLst>
            <pc:docMk/>
            <pc:sldMasterMk cId="2720993670" sldId="2147484861"/>
            <pc:sldLayoutMk cId="3370990174" sldId="2147484984"/>
          </pc:sldLayoutMkLst>
          <pc:spChg chg="mod">
            <ac:chgData name="Alessio Terzani" userId="00a1495a-4b52-4cff-b33c-09254933c8d8" providerId="ADAL" clId="{587BEE67-AC3C-4BD5-B2B6-3BB40D27E636}" dt="2024-11-29T07:09:26.906" v="2471"/>
            <ac:spMkLst>
              <pc:docMk/>
              <pc:sldMasterMk cId="2720993670" sldId="2147484861"/>
              <pc:sldLayoutMk cId="3370990174" sldId="2147484984"/>
              <ac:spMk id="14" creationId="{089CBEB5-348B-49F3-8F8B-FDEE08950E3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18" v="2474"/>
          <pc:sldLayoutMkLst>
            <pc:docMk/>
            <pc:sldMasterMk cId="2720993670" sldId="2147484861"/>
            <pc:sldLayoutMk cId="3541105933" sldId="2147484985"/>
          </pc:sldLayoutMkLst>
          <pc:spChg chg="mod">
            <ac:chgData name="Alessio Terzani" userId="00a1495a-4b52-4cff-b33c-09254933c8d8" providerId="ADAL" clId="{587BEE67-AC3C-4BD5-B2B6-3BB40D27E636}" dt="2024-11-29T07:09:26.918" v="2474"/>
            <ac:spMkLst>
              <pc:docMk/>
              <pc:sldMasterMk cId="2720993670" sldId="2147484861"/>
              <pc:sldLayoutMk cId="3541105933" sldId="2147484985"/>
              <ac:spMk id="9" creationId="{72C1EE1F-EF94-4EBA-A010-8BC3D2F38C3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29" v="2477"/>
          <pc:sldLayoutMkLst>
            <pc:docMk/>
            <pc:sldMasterMk cId="2720993670" sldId="2147484861"/>
            <pc:sldLayoutMk cId="2321568121" sldId="2147484986"/>
          </pc:sldLayoutMkLst>
          <pc:spChg chg="mod">
            <ac:chgData name="Alessio Terzani" userId="00a1495a-4b52-4cff-b33c-09254933c8d8" providerId="ADAL" clId="{587BEE67-AC3C-4BD5-B2B6-3BB40D27E636}" dt="2024-11-29T07:09:26.929" v="2477"/>
            <ac:spMkLst>
              <pc:docMk/>
              <pc:sldMasterMk cId="2720993670" sldId="2147484861"/>
              <pc:sldLayoutMk cId="2321568121" sldId="2147484986"/>
              <ac:spMk id="14" creationId="{89DFBA61-B916-44BD-A1D9-F41D32B7BCB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39" v="2480"/>
          <pc:sldLayoutMkLst>
            <pc:docMk/>
            <pc:sldMasterMk cId="2720993670" sldId="2147484861"/>
            <pc:sldLayoutMk cId="1350967043" sldId="2147484987"/>
          </pc:sldLayoutMkLst>
          <pc:spChg chg="mod">
            <ac:chgData name="Alessio Terzani" userId="00a1495a-4b52-4cff-b33c-09254933c8d8" providerId="ADAL" clId="{587BEE67-AC3C-4BD5-B2B6-3BB40D27E636}" dt="2024-11-29T07:09:26.939" v="2480"/>
            <ac:spMkLst>
              <pc:docMk/>
              <pc:sldMasterMk cId="2720993670" sldId="2147484861"/>
              <pc:sldLayoutMk cId="1350967043" sldId="2147484987"/>
              <ac:spMk id="7" creationId="{3AD885ED-EA58-419A-BC0B-F06CF965942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47" v="2483"/>
          <pc:sldLayoutMkLst>
            <pc:docMk/>
            <pc:sldMasterMk cId="2720993670" sldId="2147484861"/>
            <pc:sldLayoutMk cId="1218078865" sldId="2147484988"/>
          </pc:sldLayoutMkLst>
          <pc:spChg chg="mod">
            <ac:chgData name="Alessio Terzani" userId="00a1495a-4b52-4cff-b33c-09254933c8d8" providerId="ADAL" clId="{587BEE67-AC3C-4BD5-B2B6-3BB40D27E636}" dt="2024-11-29T07:09:26.947" v="2483"/>
            <ac:spMkLst>
              <pc:docMk/>
              <pc:sldMasterMk cId="2720993670" sldId="2147484861"/>
              <pc:sldLayoutMk cId="1218078865" sldId="2147484988"/>
              <ac:spMk id="8" creationId="{866A1512-27D5-4CA8-94C5-10E56C30705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58" v="2486"/>
          <pc:sldLayoutMkLst>
            <pc:docMk/>
            <pc:sldMasterMk cId="2720993670" sldId="2147484861"/>
            <pc:sldLayoutMk cId="2341126696" sldId="2147484989"/>
          </pc:sldLayoutMkLst>
          <pc:spChg chg="mod">
            <ac:chgData name="Alessio Terzani" userId="00a1495a-4b52-4cff-b33c-09254933c8d8" providerId="ADAL" clId="{587BEE67-AC3C-4BD5-B2B6-3BB40D27E636}" dt="2024-11-29T07:09:26.958" v="2486"/>
            <ac:spMkLst>
              <pc:docMk/>
              <pc:sldMasterMk cId="2720993670" sldId="2147484861"/>
              <pc:sldLayoutMk cId="2341126696" sldId="2147484989"/>
              <ac:spMk id="7" creationId="{F4D3A834-11EE-4BDF-A704-0BF0873EFBA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67" v="2489"/>
          <pc:sldLayoutMkLst>
            <pc:docMk/>
            <pc:sldMasterMk cId="2720993670" sldId="2147484861"/>
            <pc:sldLayoutMk cId="1650269795" sldId="2147484990"/>
          </pc:sldLayoutMkLst>
          <pc:spChg chg="mod">
            <ac:chgData name="Alessio Terzani" userId="00a1495a-4b52-4cff-b33c-09254933c8d8" providerId="ADAL" clId="{587BEE67-AC3C-4BD5-B2B6-3BB40D27E636}" dt="2024-11-29T07:09:26.967" v="2489"/>
            <ac:spMkLst>
              <pc:docMk/>
              <pc:sldMasterMk cId="2720993670" sldId="2147484861"/>
              <pc:sldLayoutMk cId="1650269795" sldId="2147484990"/>
              <ac:spMk id="7" creationId="{A51D0608-0A57-43BF-AD18-8DFD8B5D249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75" v="2492"/>
          <pc:sldLayoutMkLst>
            <pc:docMk/>
            <pc:sldMasterMk cId="2720993670" sldId="2147484861"/>
            <pc:sldLayoutMk cId="2965183523" sldId="2147484991"/>
          </pc:sldLayoutMkLst>
          <pc:spChg chg="mod">
            <ac:chgData name="Alessio Terzani" userId="00a1495a-4b52-4cff-b33c-09254933c8d8" providerId="ADAL" clId="{587BEE67-AC3C-4BD5-B2B6-3BB40D27E636}" dt="2024-11-29T07:09:26.975" v="2492"/>
            <ac:spMkLst>
              <pc:docMk/>
              <pc:sldMasterMk cId="2720993670" sldId="2147484861"/>
              <pc:sldLayoutMk cId="2965183523" sldId="2147484991"/>
              <ac:spMk id="7" creationId="{89A384A6-2ED7-4C73-9166-564C827C9CC4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83" v="2495"/>
          <pc:sldLayoutMkLst>
            <pc:docMk/>
            <pc:sldMasterMk cId="2720993670" sldId="2147484861"/>
            <pc:sldLayoutMk cId="779771551" sldId="2147484992"/>
          </pc:sldLayoutMkLst>
          <pc:spChg chg="mod">
            <ac:chgData name="Alessio Terzani" userId="00a1495a-4b52-4cff-b33c-09254933c8d8" providerId="ADAL" clId="{587BEE67-AC3C-4BD5-B2B6-3BB40D27E636}" dt="2024-11-29T07:09:26.983" v="2495"/>
            <ac:spMkLst>
              <pc:docMk/>
              <pc:sldMasterMk cId="2720993670" sldId="2147484861"/>
              <pc:sldLayoutMk cId="779771551" sldId="2147484992"/>
              <ac:spMk id="7" creationId="{88BB9017-2EBC-4916-882A-FAB5684DE9C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89" v="2498"/>
          <pc:sldLayoutMkLst>
            <pc:docMk/>
            <pc:sldMasterMk cId="2720993670" sldId="2147484861"/>
            <pc:sldLayoutMk cId="724026061" sldId="2147484993"/>
          </pc:sldLayoutMkLst>
          <pc:spChg chg="mod">
            <ac:chgData name="Alessio Terzani" userId="00a1495a-4b52-4cff-b33c-09254933c8d8" providerId="ADAL" clId="{587BEE67-AC3C-4BD5-B2B6-3BB40D27E636}" dt="2024-11-29T07:09:26.989" v="2498"/>
            <ac:spMkLst>
              <pc:docMk/>
              <pc:sldMasterMk cId="2720993670" sldId="2147484861"/>
              <pc:sldLayoutMk cId="724026061" sldId="2147484993"/>
              <ac:spMk id="7" creationId="{515DEFEB-D8FB-411D-89D1-C457BD4FE531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6.996" v="2501"/>
          <pc:sldLayoutMkLst>
            <pc:docMk/>
            <pc:sldMasterMk cId="2720993670" sldId="2147484861"/>
            <pc:sldLayoutMk cId="1956913550" sldId="2147484994"/>
          </pc:sldLayoutMkLst>
          <pc:spChg chg="mod">
            <ac:chgData name="Alessio Terzani" userId="00a1495a-4b52-4cff-b33c-09254933c8d8" providerId="ADAL" clId="{587BEE67-AC3C-4BD5-B2B6-3BB40D27E636}" dt="2024-11-29T07:09:26.996" v="2501"/>
            <ac:spMkLst>
              <pc:docMk/>
              <pc:sldMasterMk cId="2720993670" sldId="2147484861"/>
              <pc:sldLayoutMk cId="1956913550" sldId="2147484994"/>
              <ac:spMk id="7" creationId="{E08DADFB-44CC-4810-9193-0C9F586CE66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06" v="2504"/>
          <pc:sldLayoutMkLst>
            <pc:docMk/>
            <pc:sldMasterMk cId="2720993670" sldId="2147484861"/>
            <pc:sldLayoutMk cId="3134025881" sldId="2147484995"/>
          </pc:sldLayoutMkLst>
          <pc:spChg chg="mod">
            <ac:chgData name="Alessio Terzani" userId="00a1495a-4b52-4cff-b33c-09254933c8d8" providerId="ADAL" clId="{587BEE67-AC3C-4BD5-B2B6-3BB40D27E636}" dt="2024-11-29T07:09:27.006" v="2504"/>
            <ac:spMkLst>
              <pc:docMk/>
              <pc:sldMasterMk cId="2720993670" sldId="2147484861"/>
              <pc:sldLayoutMk cId="3134025881" sldId="2147484995"/>
              <ac:spMk id="4" creationId="{7AB1CD1C-AD0D-4C0E-8012-BDF9F1E4C38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14" v="2507"/>
          <pc:sldLayoutMkLst>
            <pc:docMk/>
            <pc:sldMasterMk cId="2720993670" sldId="2147484861"/>
            <pc:sldLayoutMk cId="757272103" sldId="2147484996"/>
          </pc:sldLayoutMkLst>
          <pc:spChg chg="mod">
            <ac:chgData name="Alessio Terzani" userId="00a1495a-4b52-4cff-b33c-09254933c8d8" providerId="ADAL" clId="{587BEE67-AC3C-4BD5-B2B6-3BB40D27E636}" dt="2024-11-29T07:09:27.014" v="2507"/>
            <ac:spMkLst>
              <pc:docMk/>
              <pc:sldMasterMk cId="2720993670" sldId="2147484861"/>
              <pc:sldLayoutMk cId="757272103" sldId="2147484996"/>
              <ac:spMk id="3" creationId="{76D5DBE1-F5A0-4F54-BCB1-8A427840805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20" v="2510"/>
          <pc:sldLayoutMkLst>
            <pc:docMk/>
            <pc:sldMasterMk cId="2720993670" sldId="2147484861"/>
            <pc:sldLayoutMk cId="2318505033" sldId="2147484997"/>
          </pc:sldLayoutMkLst>
          <pc:spChg chg="mod">
            <ac:chgData name="Alessio Terzani" userId="00a1495a-4b52-4cff-b33c-09254933c8d8" providerId="ADAL" clId="{587BEE67-AC3C-4BD5-B2B6-3BB40D27E636}" dt="2024-11-29T07:09:27.020" v="2510"/>
            <ac:spMkLst>
              <pc:docMk/>
              <pc:sldMasterMk cId="2720993670" sldId="2147484861"/>
              <pc:sldLayoutMk cId="2318505033" sldId="2147484997"/>
              <ac:spMk id="2" creationId="{69F42FFA-3DFB-4DB2-A942-F02200203C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27" v="2513"/>
          <pc:sldLayoutMkLst>
            <pc:docMk/>
            <pc:sldMasterMk cId="2720993670" sldId="2147484861"/>
            <pc:sldLayoutMk cId="3704492440" sldId="2147484998"/>
          </pc:sldLayoutMkLst>
          <pc:spChg chg="mod">
            <ac:chgData name="Alessio Terzani" userId="00a1495a-4b52-4cff-b33c-09254933c8d8" providerId="ADAL" clId="{587BEE67-AC3C-4BD5-B2B6-3BB40D27E636}" dt="2024-11-29T07:09:27.027" v="2513"/>
            <ac:spMkLst>
              <pc:docMk/>
              <pc:sldMasterMk cId="2720993670" sldId="2147484861"/>
              <pc:sldLayoutMk cId="3704492440" sldId="2147484998"/>
              <ac:spMk id="3" creationId="{C44ECCE6-4D94-443E-8C20-CA233A5C057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33" v="2516"/>
          <pc:sldLayoutMkLst>
            <pc:docMk/>
            <pc:sldMasterMk cId="2720993670" sldId="2147484861"/>
            <pc:sldLayoutMk cId="741271829" sldId="2147484999"/>
          </pc:sldLayoutMkLst>
          <pc:spChg chg="mod">
            <ac:chgData name="Alessio Terzani" userId="00a1495a-4b52-4cff-b33c-09254933c8d8" providerId="ADAL" clId="{587BEE67-AC3C-4BD5-B2B6-3BB40D27E636}" dt="2024-11-29T07:09:27.033" v="2516"/>
            <ac:spMkLst>
              <pc:docMk/>
              <pc:sldMasterMk cId="2720993670" sldId="2147484861"/>
              <pc:sldLayoutMk cId="741271829" sldId="2147484999"/>
              <ac:spMk id="5" creationId="{56BFCB29-C939-4442-981C-DE6A97866D1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39" v="2519"/>
          <pc:sldLayoutMkLst>
            <pc:docMk/>
            <pc:sldMasterMk cId="2720993670" sldId="2147484861"/>
            <pc:sldLayoutMk cId="2612802811" sldId="2147485000"/>
          </pc:sldLayoutMkLst>
          <pc:spChg chg="mod">
            <ac:chgData name="Alessio Terzani" userId="00a1495a-4b52-4cff-b33c-09254933c8d8" providerId="ADAL" clId="{587BEE67-AC3C-4BD5-B2B6-3BB40D27E636}" dt="2024-11-29T07:09:27.039" v="2519"/>
            <ac:spMkLst>
              <pc:docMk/>
              <pc:sldMasterMk cId="2720993670" sldId="2147484861"/>
              <pc:sldLayoutMk cId="2612802811" sldId="2147485000"/>
              <ac:spMk id="5" creationId="{D4262351-4A54-4EAA-990E-D909E1CAD758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46" v="2522"/>
          <pc:sldLayoutMkLst>
            <pc:docMk/>
            <pc:sldMasterMk cId="2720993670" sldId="2147484861"/>
            <pc:sldLayoutMk cId="1717964801" sldId="2147485001"/>
          </pc:sldLayoutMkLst>
          <pc:spChg chg="mod">
            <ac:chgData name="Alessio Terzani" userId="00a1495a-4b52-4cff-b33c-09254933c8d8" providerId="ADAL" clId="{587BEE67-AC3C-4BD5-B2B6-3BB40D27E636}" dt="2024-11-29T07:09:27.046" v="2522"/>
            <ac:spMkLst>
              <pc:docMk/>
              <pc:sldMasterMk cId="2720993670" sldId="2147484861"/>
              <pc:sldLayoutMk cId="1717964801" sldId="2147485001"/>
              <ac:spMk id="5" creationId="{128B6DA1-0170-4C5B-ABCB-83F1E4B0ECBB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53" v="2525"/>
          <pc:sldLayoutMkLst>
            <pc:docMk/>
            <pc:sldMasterMk cId="2720993670" sldId="2147484861"/>
            <pc:sldLayoutMk cId="209078121" sldId="2147485002"/>
          </pc:sldLayoutMkLst>
          <pc:spChg chg="mod">
            <ac:chgData name="Alessio Terzani" userId="00a1495a-4b52-4cff-b33c-09254933c8d8" providerId="ADAL" clId="{587BEE67-AC3C-4BD5-B2B6-3BB40D27E636}" dt="2024-11-29T07:09:27.053" v="2525"/>
            <ac:spMkLst>
              <pc:docMk/>
              <pc:sldMasterMk cId="2720993670" sldId="2147484861"/>
              <pc:sldLayoutMk cId="209078121" sldId="2147485002"/>
              <ac:spMk id="5" creationId="{8F93BC53-EE81-4467-94F1-401BB663131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61" v="2528"/>
          <pc:sldLayoutMkLst>
            <pc:docMk/>
            <pc:sldMasterMk cId="2720993670" sldId="2147484861"/>
            <pc:sldLayoutMk cId="2721433432" sldId="2147485003"/>
          </pc:sldLayoutMkLst>
          <pc:spChg chg="mod">
            <ac:chgData name="Alessio Terzani" userId="00a1495a-4b52-4cff-b33c-09254933c8d8" providerId="ADAL" clId="{587BEE67-AC3C-4BD5-B2B6-3BB40D27E636}" dt="2024-11-29T07:09:27.061" v="2528"/>
            <ac:spMkLst>
              <pc:docMk/>
              <pc:sldMasterMk cId="2720993670" sldId="2147484861"/>
              <pc:sldLayoutMk cId="2721433432" sldId="2147485003"/>
              <ac:spMk id="5" creationId="{064BC3BB-EB1F-4C03-845A-197D7CB3D7F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68" v="2531"/>
          <pc:sldLayoutMkLst>
            <pc:docMk/>
            <pc:sldMasterMk cId="2720993670" sldId="2147484861"/>
            <pc:sldLayoutMk cId="338292730" sldId="2147485004"/>
          </pc:sldLayoutMkLst>
          <pc:spChg chg="mod">
            <ac:chgData name="Alessio Terzani" userId="00a1495a-4b52-4cff-b33c-09254933c8d8" providerId="ADAL" clId="{587BEE67-AC3C-4BD5-B2B6-3BB40D27E636}" dt="2024-11-29T07:09:27.068" v="2531"/>
            <ac:spMkLst>
              <pc:docMk/>
              <pc:sldMasterMk cId="2720993670" sldId="2147484861"/>
              <pc:sldLayoutMk cId="338292730" sldId="2147485004"/>
              <ac:spMk id="5" creationId="{EE432ACF-022C-4E4D-A91E-50BCA41421CC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74" v="2534"/>
          <pc:sldLayoutMkLst>
            <pc:docMk/>
            <pc:sldMasterMk cId="2720993670" sldId="2147484861"/>
            <pc:sldLayoutMk cId="218751633" sldId="2147485005"/>
          </pc:sldLayoutMkLst>
          <pc:spChg chg="mod">
            <ac:chgData name="Alessio Terzani" userId="00a1495a-4b52-4cff-b33c-09254933c8d8" providerId="ADAL" clId="{587BEE67-AC3C-4BD5-B2B6-3BB40D27E636}" dt="2024-11-29T07:09:27.074" v="2534"/>
            <ac:spMkLst>
              <pc:docMk/>
              <pc:sldMasterMk cId="2720993670" sldId="2147484861"/>
              <pc:sldLayoutMk cId="218751633" sldId="2147485005"/>
              <ac:spMk id="5" creationId="{8A859F72-32B2-47EB-8CB5-BCF639CDADF5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81" v="2537"/>
          <pc:sldLayoutMkLst>
            <pc:docMk/>
            <pc:sldMasterMk cId="2720993670" sldId="2147484861"/>
            <pc:sldLayoutMk cId="681490186" sldId="2147485006"/>
          </pc:sldLayoutMkLst>
          <pc:spChg chg="mod">
            <ac:chgData name="Alessio Terzani" userId="00a1495a-4b52-4cff-b33c-09254933c8d8" providerId="ADAL" clId="{587BEE67-AC3C-4BD5-B2B6-3BB40D27E636}" dt="2024-11-29T07:09:27.081" v="2537"/>
            <ac:spMkLst>
              <pc:docMk/>
              <pc:sldMasterMk cId="2720993670" sldId="2147484861"/>
              <pc:sldLayoutMk cId="681490186" sldId="2147485006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87" v="2540"/>
          <pc:sldLayoutMkLst>
            <pc:docMk/>
            <pc:sldMasterMk cId="2720993670" sldId="2147484861"/>
            <pc:sldLayoutMk cId="2107477641" sldId="2147485007"/>
          </pc:sldLayoutMkLst>
          <pc:spChg chg="mod">
            <ac:chgData name="Alessio Terzani" userId="00a1495a-4b52-4cff-b33c-09254933c8d8" providerId="ADAL" clId="{587BEE67-AC3C-4BD5-B2B6-3BB40D27E636}" dt="2024-11-29T07:09:27.087" v="2540"/>
            <ac:spMkLst>
              <pc:docMk/>
              <pc:sldMasterMk cId="2720993670" sldId="2147484861"/>
              <pc:sldLayoutMk cId="2107477641" sldId="2147485007"/>
              <ac:spMk id="8" creationId="{C2AD0284-E6BA-49D8-AB3F-D94DBB1D54F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93" v="2543"/>
          <pc:sldLayoutMkLst>
            <pc:docMk/>
            <pc:sldMasterMk cId="2720993670" sldId="2147484861"/>
            <pc:sldLayoutMk cId="2743173398" sldId="2147485008"/>
          </pc:sldLayoutMkLst>
          <pc:spChg chg="mod">
            <ac:chgData name="Alessio Terzani" userId="00a1495a-4b52-4cff-b33c-09254933c8d8" providerId="ADAL" clId="{587BEE67-AC3C-4BD5-B2B6-3BB40D27E636}" dt="2024-11-29T07:09:27.093" v="2543"/>
            <ac:spMkLst>
              <pc:docMk/>
              <pc:sldMasterMk cId="2720993670" sldId="2147484861"/>
              <pc:sldLayoutMk cId="2743173398" sldId="2147485008"/>
              <ac:spMk id="7" creationId="{DB8BC610-C1B0-4C6A-B5C2-80DA487CE5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099" v="2546"/>
          <pc:sldLayoutMkLst>
            <pc:docMk/>
            <pc:sldMasterMk cId="2720993670" sldId="2147484861"/>
            <pc:sldLayoutMk cId="2068796821" sldId="2147485009"/>
          </pc:sldLayoutMkLst>
          <pc:spChg chg="mod">
            <ac:chgData name="Alessio Terzani" userId="00a1495a-4b52-4cff-b33c-09254933c8d8" providerId="ADAL" clId="{587BEE67-AC3C-4BD5-B2B6-3BB40D27E636}" dt="2024-11-29T07:09:27.099" v="2546"/>
            <ac:spMkLst>
              <pc:docMk/>
              <pc:sldMasterMk cId="2720993670" sldId="2147484861"/>
              <pc:sldLayoutMk cId="2068796821" sldId="2147485009"/>
              <ac:spMk id="7" creationId="{EF2C589A-70A9-4C1E-92FD-76B1E60A1A29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06" v="2549"/>
          <pc:sldLayoutMkLst>
            <pc:docMk/>
            <pc:sldMasterMk cId="2720993670" sldId="2147484861"/>
            <pc:sldLayoutMk cId="1530029507" sldId="2147485010"/>
          </pc:sldLayoutMkLst>
          <pc:spChg chg="mod">
            <ac:chgData name="Alessio Terzani" userId="00a1495a-4b52-4cff-b33c-09254933c8d8" providerId="ADAL" clId="{587BEE67-AC3C-4BD5-B2B6-3BB40D27E636}" dt="2024-11-29T07:09:27.106" v="2549"/>
            <ac:spMkLst>
              <pc:docMk/>
              <pc:sldMasterMk cId="2720993670" sldId="2147484861"/>
              <pc:sldLayoutMk cId="1530029507" sldId="2147485010"/>
              <ac:spMk id="9" creationId="{4372D240-75C4-4747-BB0C-CDA1A95650A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13" v="2552"/>
          <pc:sldLayoutMkLst>
            <pc:docMk/>
            <pc:sldMasterMk cId="2720993670" sldId="2147484861"/>
            <pc:sldLayoutMk cId="2744747996" sldId="2147485011"/>
          </pc:sldLayoutMkLst>
          <pc:spChg chg="mod">
            <ac:chgData name="Alessio Terzani" userId="00a1495a-4b52-4cff-b33c-09254933c8d8" providerId="ADAL" clId="{587BEE67-AC3C-4BD5-B2B6-3BB40D27E636}" dt="2024-11-29T07:09:27.113" v="2552"/>
            <ac:spMkLst>
              <pc:docMk/>
              <pc:sldMasterMk cId="2720993670" sldId="2147484861"/>
              <pc:sldLayoutMk cId="2744747996" sldId="2147485011"/>
              <ac:spMk id="7" creationId="{8D51E95B-B5A6-40B6-97CB-5F0FE563EB1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20" v="2555"/>
          <pc:sldLayoutMkLst>
            <pc:docMk/>
            <pc:sldMasterMk cId="2720993670" sldId="2147484861"/>
            <pc:sldLayoutMk cId="3035895216" sldId="2147485012"/>
          </pc:sldLayoutMkLst>
          <pc:spChg chg="mod">
            <ac:chgData name="Alessio Terzani" userId="00a1495a-4b52-4cff-b33c-09254933c8d8" providerId="ADAL" clId="{587BEE67-AC3C-4BD5-B2B6-3BB40D27E636}" dt="2024-11-29T07:09:27.120" v="2555"/>
            <ac:spMkLst>
              <pc:docMk/>
              <pc:sldMasterMk cId="2720993670" sldId="2147484861"/>
              <pc:sldLayoutMk cId="3035895216" sldId="2147485012"/>
              <ac:spMk id="11" creationId="{4137CA89-AFF7-46A6-A978-5D6CF4C2A39A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26" v="2558"/>
          <pc:sldLayoutMkLst>
            <pc:docMk/>
            <pc:sldMasterMk cId="2720993670" sldId="2147484861"/>
            <pc:sldLayoutMk cId="2401856680" sldId="2147485013"/>
          </pc:sldLayoutMkLst>
          <pc:spChg chg="mod">
            <ac:chgData name="Alessio Terzani" userId="00a1495a-4b52-4cff-b33c-09254933c8d8" providerId="ADAL" clId="{587BEE67-AC3C-4BD5-B2B6-3BB40D27E636}" dt="2024-11-29T07:09:27.126" v="2558"/>
            <ac:spMkLst>
              <pc:docMk/>
              <pc:sldMasterMk cId="2720993670" sldId="2147484861"/>
              <pc:sldLayoutMk cId="2401856680" sldId="2147485013"/>
              <ac:spMk id="8" creationId="{53797230-5A6C-4718-8C90-CB9F2709B382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33" v="2561"/>
          <pc:sldLayoutMkLst>
            <pc:docMk/>
            <pc:sldMasterMk cId="2720993670" sldId="2147484861"/>
            <pc:sldLayoutMk cId="1992868799" sldId="2147485014"/>
          </pc:sldLayoutMkLst>
          <pc:spChg chg="mod">
            <ac:chgData name="Alessio Terzani" userId="00a1495a-4b52-4cff-b33c-09254933c8d8" providerId="ADAL" clId="{587BEE67-AC3C-4BD5-B2B6-3BB40D27E636}" dt="2024-11-29T07:09:27.133" v="2561"/>
            <ac:spMkLst>
              <pc:docMk/>
              <pc:sldMasterMk cId="2720993670" sldId="2147484861"/>
              <pc:sldLayoutMk cId="1992868799" sldId="2147485014"/>
              <ac:spMk id="9" creationId="{00E7BBCA-E768-4FD9-82EA-32829778336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39" v="2564"/>
          <pc:sldLayoutMkLst>
            <pc:docMk/>
            <pc:sldMasterMk cId="2720993670" sldId="2147484861"/>
            <pc:sldLayoutMk cId="742214990" sldId="2147485015"/>
          </pc:sldLayoutMkLst>
          <pc:spChg chg="mod">
            <ac:chgData name="Alessio Terzani" userId="00a1495a-4b52-4cff-b33c-09254933c8d8" providerId="ADAL" clId="{587BEE67-AC3C-4BD5-B2B6-3BB40D27E636}" dt="2024-11-29T07:09:27.139" v="2564"/>
            <ac:spMkLst>
              <pc:docMk/>
              <pc:sldMasterMk cId="2720993670" sldId="2147484861"/>
              <pc:sldLayoutMk cId="742214990" sldId="2147485015"/>
              <ac:spMk id="8" creationId="{4E1D7684-BC36-44BA-9074-E0D05038847F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48" v="2567"/>
          <pc:sldLayoutMkLst>
            <pc:docMk/>
            <pc:sldMasterMk cId="2720993670" sldId="2147484861"/>
            <pc:sldLayoutMk cId="1887837539" sldId="2147485016"/>
          </pc:sldLayoutMkLst>
          <pc:spChg chg="mod">
            <ac:chgData name="Alessio Terzani" userId="00a1495a-4b52-4cff-b33c-09254933c8d8" providerId="ADAL" clId="{587BEE67-AC3C-4BD5-B2B6-3BB40D27E636}" dt="2024-11-29T07:09:27.148" v="2567"/>
            <ac:spMkLst>
              <pc:docMk/>
              <pc:sldMasterMk cId="2720993670" sldId="2147484861"/>
              <pc:sldLayoutMk cId="1887837539" sldId="2147485016"/>
              <ac:spMk id="8" creationId="{227D3F0D-C903-4314-9038-82A30CA70290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55" v="2570"/>
          <pc:sldLayoutMkLst>
            <pc:docMk/>
            <pc:sldMasterMk cId="2720993670" sldId="2147484861"/>
            <pc:sldLayoutMk cId="3585770378" sldId="2147485017"/>
          </pc:sldLayoutMkLst>
          <pc:spChg chg="mod">
            <ac:chgData name="Alessio Terzani" userId="00a1495a-4b52-4cff-b33c-09254933c8d8" providerId="ADAL" clId="{587BEE67-AC3C-4BD5-B2B6-3BB40D27E636}" dt="2024-11-29T07:09:27.155" v="2570"/>
            <ac:spMkLst>
              <pc:docMk/>
              <pc:sldMasterMk cId="2720993670" sldId="2147484861"/>
              <pc:sldLayoutMk cId="3585770378" sldId="2147485017"/>
              <ac:spMk id="9" creationId="{4421DB2A-3017-4E73-8332-6B8D884A5493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62" v="2573"/>
          <pc:sldLayoutMkLst>
            <pc:docMk/>
            <pc:sldMasterMk cId="2720993670" sldId="2147484861"/>
            <pc:sldLayoutMk cId="3778847396" sldId="2147485018"/>
          </pc:sldLayoutMkLst>
          <pc:spChg chg="mod">
            <ac:chgData name="Alessio Terzani" userId="00a1495a-4b52-4cff-b33c-09254933c8d8" providerId="ADAL" clId="{587BEE67-AC3C-4BD5-B2B6-3BB40D27E636}" dt="2024-11-29T07:09:27.162" v="2573"/>
            <ac:spMkLst>
              <pc:docMk/>
              <pc:sldMasterMk cId="2720993670" sldId="2147484861"/>
              <pc:sldLayoutMk cId="3778847396" sldId="2147485018"/>
              <ac:spMk id="9" creationId="{4E5A81C5-0588-4509-B7B9-9497297F88ED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68" v="2576"/>
          <pc:sldLayoutMkLst>
            <pc:docMk/>
            <pc:sldMasterMk cId="2720993670" sldId="2147484861"/>
            <pc:sldLayoutMk cId="2058668224" sldId="2147485019"/>
          </pc:sldLayoutMkLst>
          <pc:spChg chg="mod">
            <ac:chgData name="Alessio Terzani" userId="00a1495a-4b52-4cff-b33c-09254933c8d8" providerId="ADAL" clId="{587BEE67-AC3C-4BD5-B2B6-3BB40D27E636}" dt="2024-11-29T07:09:27.168" v="2576"/>
            <ac:spMkLst>
              <pc:docMk/>
              <pc:sldMasterMk cId="2720993670" sldId="2147484861"/>
              <pc:sldLayoutMk cId="2058668224" sldId="2147485019"/>
              <ac:spMk id="9" creationId="{2C8570FA-FAA3-4EFA-A4F1-01C285AE39D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74" v="2579"/>
          <pc:sldLayoutMkLst>
            <pc:docMk/>
            <pc:sldMasterMk cId="2720993670" sldId="2147484861"/>
            <pc:sldLayoutMk cId="3053073258" sldId="2147485020"/>
          </pc:sldLayoutMkLst>
          <pc:spChg chg="mod">
            <ac:chgData name="Alessio Terzani" userId="00a1495a-4b52-4cff-b33c-09254933c8d8" providerId="ADAL" clId="{587BEE67-AC3C-4BD5-B2B6-3BB40D27E636}" dt="2024-11-29T07:09:27.174" v="2579"/>
            <ac:spMkLst>
              <pc:docMk/>
              <pc:sldMasterMk cId="2720993670" sldId="2147484861"/>
              <pc:sldLayoutMk cId="3053073258" sldId="2147485020"/>
              <ac:spMk id="9" creationId="{4815D3F0-43E8-418F-A5E4-30F31668DC0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81" v="2582"/>
          <pc:sldLayoutMkLst>
            <pc:docMk/>
            <pc:sldMasterMk cId="2720993670" sldId="2147484861"/>
            <pc:sldLayoutMk cId="2747524294" sldId="2147485021"/>
          </pc:sldLayoutMkLst>
          <pc:spChg chg="mod">
            <ac:chgData name="Alessio Terzani" userId="00a1495a-4b52-4cff-b33c-09254933c8d8" providerId="ADAL" clId="{587BEE67-AC3C-4BD5-B2B6-3BB40D27E636}" dt="2024-11-29T07:09:27.181" v="2582"/>
            <ac:spMkLst>
              <pc:docMk/>
              <pc:sldMasterMk cId="2720993670" sldId="2147484861"/>
              <pc:sldLayoutMk cId="2747524294" sldId="2147485021"/>
              <ac:spMk id="11" creationId="{A55C34B4-681E-4FDA-A9BB-6BC31D94C8D6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88" v="2585"/>
          <pc:sldLayoutMkLst>
            <pc:docMk/>
            <pc:sldMasterMk cId="2720993670" sldId="2147484861"/>
            <pc:sldLayoutMk cId="2556776816" sldId="2147485022"/>
          </pc:sldLayoutMkLst>
          <pc:spChg chg="mod">
            <ac:chgData name="Alessio Terzani" userId="00a1495a-4b52-4cff-b33c-09254933c8d8" providerId="ADAL" clId="{587BEE67-AC3C-4BD5-B2B6-3BB40D27E636}" dt="2024-11-29T07:09:27.188" v="2585"/>
            <ac:spMkLst>
              <pc:docMk/>
              <pc:sldMasterMk cId="2720993670" sldId="2147484861"/>
              <pc:sldLayoutMk cId="2556776816" sldId="2147485022"/>
              <ac:spMk id="11" creationId="{107CDD62-B47C-43AB-8BA0-F875DF45681E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195" v="2588"/>
          <pc:sldLayoutMkLst>
            <pc:docMk/>
            <pc:sldMasterMk cId="2720993670" sldId="2147484861"/>
            <pc:sldLayoutMk cId="3469909650" sldId="2147485023"/>
          </pc:sldLayoutMkLst>
          <pc:spChg chg="mod">
            <ac:chgData name="Alessio Terzani" userId="00a1495a-4b52-4cff-b33c-09254933c8d8" providerId="ADAL" clId="{587BEE67-AC3C-4BD5-B2B6-3BB40D27E636}" dt="2024-11-29T07:09:27.195" v="2588"/>
            <ac:spMkLst>
              <pc:docMk/>
              <pc:sldMasterMk cId="2720993670" sldId="2147484861"/>
              <pc:sldLayoutMk cId="3469909650" sldId="2147485023"/>
              <ac:spMk id="11" creationId="{A2963A4D-3277-42A5-8919-305DE5AD924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201" v="2591"/>
          <pc:sldLayoutMkLst>
            <pc:docMk/>
            <pc:sldMasterMk cId="2720993670" sldId="2147484861"/>
            <pc:sldLayoutMk cId="1923103149" sldId="2147485024"/>
          </pc:sldLayoutMkLst>
          <pc:spChg chg="mod">
            <ac:chgData name="Alessio Terzani" userId="00a1495a-4b52-4cff-b33c-09254933c8d8" providerId="ADAL" clId="{587BEE67-AC3C-4BD5-B2B6-3BB40D27E636}" dt="2024-11-29T07:09:27.201" v="2591"/>
            <ac:spMkLst>
              <pc:docMk/>
              <pc:sldMasterMk cId="2720993670" sldId="2147484861"/>
              <pc:sldLayoutMk cId="1923103149" sldId="2147485024"/>
              <ac:spMk id="10" creationId="{549048C1-340D-44C4-857B-1B201EC9A7E7}"/>
            </ac:spMkLst>
          </pc:spChg>
        </pc:sldLayoutChg>
        <pc:sldLayoutChg chg="modSp mod">
          <pc:chgData name="Alessio Terzani" userId="00a1495a-4b52-4cff-b33c-09254933c8d8" providerId="ADAL" clId="{587BEE67-AC3C-4BD5-B2B6-3BB40D27E636}" dt="2024-11-29T07:09:27.209" v="2594"/>
          <pc:sldLayoutMkLst>
            <pc:docMk/>
            <pc:sldMasterMk cId="2720993670" sldId="2147484861"/>
            <pc:sldLayoutMk cId="2799907245" sldId="2147485025"/>
          </pc:sldLayoutMkLst>
          <pc:spChg chg="mod">
            <ac:chgData name="Alessio Terzani" userId="00a1495a-4b52-4cff-b33c-09254933c8d8" providerId="ADAL" clId="{587BEE67-AC3C-4BD5-B2B6-3BB40D27E636}" dt="2024-11-29T07:09:27.209" v="2594"/>
            <ac:spMkLst>
              <pc:docMk/>
              <pc:sldMasterMk cId="2720993670" sldId="2147484861"/>
              <pc:sldLayoutMk cId="2799907245" sldId="2147485025"/>
              <ac:spMk id="14" creationId="{089CBEB5-348B-49F3-8F8B-FDEE08950E37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Test document 2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0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Test document 2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361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Test document 2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18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8933B171-E7AE-4D94-9F57-489BF74BE08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12175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DAD86407-C8D3-4BF9-9236-295FE9514D7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62335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8AF2F30-28CA-4AB7-B885-DCDEA85015D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300078"/>
      </p:ext>
    </p:extLst>
  </p:cSld>
  <p:clrMapOvr>
    <a:masterClrMapping/>
  </p:clrMapOvr>
  <p:hf sldNum="0" hdr="0" ftr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F4F9F4D-9C53-4FF6-8170-F2B9B59E52A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48182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29BEF8EA-C099-4ABD-8D94-B6C4FD9A502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418729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A79E24FB-CCEC-48C8-9304-66E2E107FA7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91444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333C929D-20ED-4D96-85C1-4493ED6BA12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34778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4013DA60-6DDE-41CE-BEE5-7D86FCD56E8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608910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35778972-34F2-482B-915E-CD55185C76D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7196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1F0868C1-86E8-45D8-BA6B-43DDFF6C5D7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697016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4122B10E-C5A6-4DFF-84B5-62AFBE2DB53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824886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C78BCAAE-3FC2-42FF-B370-50BB6479D44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1167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B0D38D9C-C1F5-40DF-BDEC-953F0AAAA22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507906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5AE66F0-308C-403C-9A50-9C611601CE5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47613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6052AA7-69E7-4E1B-90BB-D949EB562E8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010591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0CD7997-C057-478F-886F-5D5EF1C3C63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309781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D547C40-5928-4ECB-B9D3-0E73761285D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734515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C5DA6FD0-7BA2-401E-9D74-78C863677C4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662780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1B1214A4-281B-4E09-B250-B02AF459F32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417717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9849B76-228E-45B0-B264-9038A255AEC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879337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2C12285-0B38-4A3D-8ABD-32200C65D73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384336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A5560DF1-666E-40A4-AB03-E80321C8EB0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964402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8D02DEC-7280-4FE8-9C17-81AF2F99321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6072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48162C7A-01AC-474E-AE2F-438D6EB8FA6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800466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F65CE71A-21FD-4391-855C-8C9537B2830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013797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A17C7BEB-7E2E-4F13-99F5-F1F95496DE0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76429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1BFA7ED-727F-4D88-9353-CD87961AA3F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459959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F6628B20-4D00-4213-A58F-3653714B596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071081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258E9CF5-8012-45E6-89A6-9876FA980A8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146911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7CD52EA0-DE05-4EFA-80E1-C306688AC5D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284649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66BEDD4-CDF9-4BD2-AFEF-E332C0F5659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010157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902D6B28-DBB3-40D3-A944-471578F0D91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544398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9D32FAD3-DFEB-4328-9A89-CE80347E40E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349325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49FF8DC-25CF-455E-A431-E56F283B514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5143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AB8E8891-E500-4B03-BBB0-81F27F9D12F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845533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18F1CD81-2F38-497D-B870-0BCB2860692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913960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0C29A4F8-A3FA-48E2-BACC-B9A44368560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776180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9702142-C101-43CF-93CB-9EC181E0C30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1842923"/>
      </p:ext>
    </p:extLst>
  </p:cSld>
  <p:clrMapOvr>
    <a:masterClrMapping/>
  </p:clrMapOvr>
  <p:hf sldNum="0" hdr="0" ftr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3200B0BD-A400-4DBE-9C13-99A954C8D3F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9963929"/>
      </p:ext>
    </p:extLst>
  </p:cSld>
  <p:clrMapOvr>
    <a:masterClrMapping/>
  </p:clrMapOvr>
  <p:hf sldNum="0" hdr="0" ftr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D78B16AF-A544-4000-85EA-1193DCC07E5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5681087"/>
      </p:ext>
    </p:extLst>
  </p:cSld>
  <p:clrMapOvr>
    <a:masterClrMapping/>
  </p:clrMapOvr>
  <p:hf sldNum="0" hdr="0" ftr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387E8135-33F2-41A5-9372-9A3EF4D174D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328329"/>
      </p:ext>
    </p:extLst>
  </p:cSld>
  <p:clrMapOvr>
    <a:masterClrMapping/>
  </p:clrMapOvr>
  <p:hf sldNum="0" hdr="0" ftr="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1FF50E73-6269-4138-952F-E626473A1AB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0293178"/>
      </p:ext>
    </p:extLst>
  </p:cSld>
  <p:clrMapOvr>
    <a:masterClrMapping/>
  </p:clrMapOvr>
  <p:hf sldNum="0" hdr="0" ftr="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8D9DBECA-A598-4412-91A0-3E3FCA4E941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7794"/>
      </p:ext>
    </p:extLst>
  </p:cSld>
  <p:clrMapOvr>
    <a:masterClrMapping/>
  </p:clrMapOvr>
  <p:hf sldNum="0" hdr="0" ftr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AA226E54-6CC4-4206-B29A-5809850F35A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6987384"/>
      </p:ext>
    </p:extLst>
  </p:cSld>
  <p:clrMapOvr>
    <a:masterClrMapping/>
  </p:clrMapOvr>
  <p:hf sldNum="0" hdr="0" ftr="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EE8361C9-AAF7-4D3F-A33C-A2E878ADC23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0261398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7577BE2C-6BFB-41DF-83AF-F0B894D0730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432001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C9B57C49-45A0-4F5D-B9BC-292AC0C4F89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866849"/>
      </p:ext>
    </p:extLst>
  </p:cSld>
  <p:clrMapOvr>
    <a:masterClrMapping/>
  </p:clrMapOvr>
  <p:hf sldNum="0" hdr="0" ftr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2C1D72C-5764-453C-9DE8-F370DDF93B7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1184359"/>
      </p:ext>
    </p:extLst>
  </p:cSld>
  <p:clrMapOvr>
    <a:masterClrMapping/>
  </p:clrMapOvr>
  <p:hf sldNum="0" hdr="0" ftr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93C5651-7CDB-4D33-A7C4-5757196E2CC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86158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017552C-6BF9-4C34-A3FD-B9B8C3C7D52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505435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3682BDCD-F242-4863-B0FA-78D27ACE7E6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705730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ACA64205-6763-4356-AB07-28FE12A2C7E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270409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49B4A194-6A22-4EDF-B006-D5E70D99222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546581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2A84871C-CB49-4E88-BF97-FD1E4DC2494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36995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20D175F4-A27B-49B9-894D-8346F774BBD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056688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60D19704-822E-4232-A486-D823C5118B1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2555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0873321E-FE16-4238-AE30-CCB80D91A74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90692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BAA1402F-F3CB-436C-ACFE-B663E30C988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477063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52FEB95E-3CD5-4350-9AE4-A9D3626F1C7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697716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17B780B-41DB-44F0-A99E-90500A36A6D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892293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971E818-8B04-4A2A-A56B-F016EB4C0C0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238909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264D988-8750-4DFF-BCAE-372AE5BAA60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521470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F50A1597-B254-4182-BE8F-E62B58EFB5E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90262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7ECB8DBF-FDF0-4370-8934-565D4D9FEE0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516107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55C973C6-3927-4FBA-8605-7277F27ECEE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617871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C2F0265-72BD-4A6C-B5AB-79202DB3DBD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044587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7CC6AB5-0DFB-4236-B08D-40D299B89C2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4545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5E3C9AB4-299C-4F60-AD84-F1210D5003D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405748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D29F4546-2B7B-4B29-905E-DAAE0F08382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016665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A8F5CB8-4D41-4B7A-8B70-54BDD7D7F2A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978105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879B942-F5A3-4303-A22D-22D68E19729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313758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7DA92E4-7400-46C1-B35B-123C021A368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789318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784311BD-2EB2-4937-B464-E13C4C9B88A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890628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897CA24-E3FC-4C87-B839-6FCF874EE41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469470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7C6F12A-692C-450B-8F3C-8D0F337C523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932511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3886A2D-938C-403F-8266-AA98C9365FA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373214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CABC8C16-4DA3-4712-A689-ECD9FC3BA4D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2545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A8C7D652-4286-474E-A784-07A6BA96C01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64922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8C92DC5B-B977-4065-8112-C11458AE02D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333824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366E9DC-790A-4C1D-B457-336D7D3CC5F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099017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7244E5EB-FBFF-4C2E-9B56-23E6384FF31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110593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D5A4903B-128A-4C8E-9FD6-53C25D1D5E6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156812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8A62C80-1498-44DE-ABCF-26B334DDB8D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0967043"/>
      </p:ext>
    </p:extLst>
  </p:cSld>
  <p:clrMapOvr>
    <a:masterClrMapping/>
  </p:clrMapOvr>
  <p:hf sldNum="0" hdr="0" ftr="0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A11A9D0B-E368-4CD0-B936-18FCAFEFEAD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8078865"/>
      </p:ext>
    </p:extLst>
  </p:cSld>
  <p:clrMapOvr>
    <a:masterClrMapping/>
  </p:clrMapOvr>
  <p:hf sldNum="0" hdr="0" ftr="0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57EEADEE-D5ED-48BA-9BC3-EDF7A5160AE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1126696"/>
      </p:ext>
    </p:extLst>
  </p:cSld>
  <p:clrMapOvr>
    <a:masterClrMapping/>
  </p:clrMapOvr>
  <p:hf sldNum="0" hdr="0" ftr="0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82CBE7D8-4F5F-4A37-A40A-155825BB512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0269795"/>
      </p:ext>
    </p:extLst>
  </p:cSld>
  <p:clrMapOvr>
    <a:masterClrMapping/>
  </p:clrMapOvr>
  <p:hf sldNum="0" hdr="0" ftr="0"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BF7D9C93-9113-4E0C-BC03-EBAB4D991E5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5183523"/>
      </p:ext>
    </p:extLst>
  </p:cSld>
  <p:clrMapOvr>
    <a:masterClrMapping/>
  </p:clrMapOvr>
  <p:hf sldNum="0" hdr="0" ftr="0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EB78BE0B-B3BB-48F1-98F6-F3F116C33E7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9771551"/>
      </p:ext>
    </p:extLst>
  </p:cSld>
  <p:clrMapOvr>
    <a:masterClrMapping/>
  </p:clrMapOvr>
  <p:hf sldNum="0" hdr="0" ftr="0"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116D177A-2816-4B91-9703-A0E094FC7B9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4026061"/>
      </p:ext>
    </p:extLst>
  </p:cSld>
  <p:clrMapOvr>
    <a:masterClrMapping/>
  </p:clrMapOvr>
  <p:hf sldNum="0"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6E7A620F-3CE3-4BDE-B09F-2E99D37F417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192048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B7630E50-AFF0-409A-A914-84855AC3073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6913550"/>
      </p:ext>
    </p:extLst>
  </p:cSld>
  <p:clrMapOvr>
    <a:masterClrMapping/>
  </p:clrMapOvr>
  <p:hf sldNum="0" hdr="0" ftr="0"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7DE3FC1A-3DBD-40AA-BE5B-FD1BC98E628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4025881"/>
      </p:ext>
    </p:extLst>
  </p:cSld>
  <p:clrMapOvr>
    <a:masterClrMapping/>
  </p:clrMapOvr>
  <p:hf sldNum="0" hdr="0" ftr="0"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10BB2E1-180B-4749-9A7A-B65B4004E88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7272103"/>
      </p:ext>
    </p:extLst>
  </p:cSld>
  <p:clrMapOvr>
    <a:masterClrMapping/>
  </p:clrMapOvr>
  <p:hf sldNum="0" hdr="0" ftr="0"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ACBB34B-7899-4586-99E1-71D7547E352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850503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EEFBA74-CA84-4C07-BDE0-5B702582579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449244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48DF5120-D7A3-43C9-AC99-7468132C946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127182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B8B47E7B-8545-4439-998E-3AB1D429B92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280281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0450928B-A1EE-44D1-B5E0-60E0840D6E2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796480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239FC95D-3BC8-4D6B-B223-4B248301D66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0781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6E06C8B2-1D22-42F1-B32B-EF08A3FA245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1433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A9435E3C-D6E6-4E5D-8A01-64B9D1F4DB2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351064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8001A8BF-EA3D-4CF5-93DA-57B4B9EF78B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29273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1C011DDB-66E5-4928-A7C3-BAE6BB55423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75163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CDADDC6-828D-4DA4-B3C8-4093D23D716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149018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D18BA0D8-B6F3-4CCE-8531-AD258DB6C56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7477641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598B51FA-279E-449F-97D0-E5D70208000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317339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1847CB3-45E5-4656-9BE2-2521745A40C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879682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2E185A7B-03A4-4C27-89B9-42C5AA5C56A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002950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DC0D6B2-52F9-4488-8372-BB7D5F08828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4747996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C3C571F0-8F66-4615-8313-1E1DE75A891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589521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79DFEF9-8573-4760-840E-160A3A027F8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1856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4FC4526F-1D3D-4C9B-9FC2-56BFBF0F91D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3555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4FA24664-DCB0-4CDC-BFCD-62021A8B8CD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7890664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44138F8-F8B3-44E6-9CE1-1E1D28BD909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286879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701B3C5-8E64-4919-BA58-E6775877868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221499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C9BD4DD9-CD40-47C8-B5EB-A8DE6F0237F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783753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2B0BBE42-4D8A-45F5-8E86-DBFD6722F32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577037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C18BD0A6-490E-4936-805D-B3AB57D70A4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884739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D4597D8-B1CA-4920-BB04-8905530726C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8668224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A6D7639-737F-4C6A-B9D5-47E1E1169AE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307325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F537817-8D81-4B2A-9681-A569674F087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752429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AE55346-10F7-410B-BF9E-E3AE35F65C2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677681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9C3C953-25E1-4817-9D7E-AABCBB051C1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9909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A8F532CC-981F-473F-8BED-77FB0628932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4950211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0007FE8-71EB-4C32-AFEA-4FC94E66145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3103149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112CC9DC-34D6-418C-8AF9-0E70DA4174D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9907245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32637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8499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2024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A4415379-4ECF-4E6D-AD38-688A6488479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5513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B73A204D-F813-46AF-B808-3492B2A1877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76757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982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61431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D86A5612-F45F-4104-A189-6989D49EAFB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61084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C4D7D23B-2F41-4319-A222-741F56BAB8E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180506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ACBCE81A-1F12-478D-8585-866DA337FF9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5552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226478964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08D6875F-497C-4DD1-A4EC-7C333A416D9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700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3317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80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527122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679494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789738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5125765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50231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65100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987668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07080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8B27CCEC-EA1A-486A-B64C-B66EBD77C5A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06200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748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9597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 2">
  <p:cSld name="3 column 2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0"/>
          <p:cNvSpPr txBox="1">
            <a:spLocks noGrp="1"/>
          </p:cNvSpPr>
          <p:nvPr>
            <p:ph type="title"/>
          </p:nvPr>
        </p:nvSpPr>
        <p:spPr>
          <a:xfrm>
            <a:off x="327900" y="2885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Montserrat Medium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9pPr>
          </a:lstStyle>
          <a:p>
            <a:endParaRPr lang="en-US"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10871200" y="6424197"/>
            <a:ext cx="1156800" cy="4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defRPr sz="11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defRPr sz="11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defRPr sz="11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defRPr sz="11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defRPr sz="11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defRPr sz="11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defRPr sz="11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defRPr sz="11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defRPr sz="11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sym typeface="Montserra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Montserrat"/>
                <a:buNone/>
                <a:tabLst/>
                <a:defRPr/>
              </a:pPr>
              <a:t>‹#›</a:t>
            </a:fld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sym typeface="Montserrat"/>
              </a:rPr>
              <a:t> of 80</a:t>
            </a:r>
          </a:p>
        </p:txBody>
      </p:sp>
    </p:spTree>
    <p:extLst>
      <p:ext uri="{BB962C8B-B14F-4D97-AF65-F5344CB8AC3E}">
        <p14:creationId xmlns:p14="http://schemas.microsoft.com/office/powerpoint/2010/main" val="23475058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title"/>
          </p:nvPr>
        </p:nvSpPr>
        <p:spPr>
          <a:xfrm>
            <a:off x="327900" y="2885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Montserrat Medium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/>
            </a:lvl9pPr>
          </a:lstStyle>
          <a:p>
            <a:endParaRPr lang="en-US"/>
          </a:p>
        </p:txBody>
      </p:sp>
      <p:sp>
        <p:nvSpPr>
          <p:cNvPr id="97" name="Google Shape;97;p21"/>
          <p:cNvSpPr txBox="1">
            <a:spLocks noGrp="1"/>
          </p:cNvSpPr>
          <p:nvPr>
            <p:ph type="body" idx="1"/>
          </p:nvPr>
        </p:nvSpPr>
        <p:spPr>
          <a:xfrm>
            <a:off x="357295" y="1536633"/>
            <a:ext cx="11301900" cy="46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19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Roboto Light"/>
              <a:buChar char="•"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925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Roboto Light"/>
              <a:buChar char="▪"/>
              <a:defRPr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30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 Light"/>
              <a:buChar char="•"/>
              <a:defRPr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1115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 Light"/>
              <a:buChar char="▪"/>
              <a:defRPr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1115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 Light"/>
              <a:buChar char="•"/>
              <a:defRPr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1115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 Light"/>
              <a:buChar char="▪"/>
              <a:defRPr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lvl="6" indent="-31115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 Light"/>
              <a:buChar char="•"/>
              <a:defRPr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lvl="7" indent="-31115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 Light"/>
              <a:buChar char="▪"/>
              <a:defRPr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lvl="8" indent="-311150" algn="l">
              <a:lnSpc>
                <a:spcPct val="100000"/>
              </a:lnSpc>
              <a:spcBef>
                <a:spcPts val="1100"/>
              </a:spcBef>
              <a:spcAft>
                <a:spcPts val="1100"/>
              </a:spcAft>
              <a:buClr>
                <a:srgbClr val="000000"/>
              </a:buClr>
              <a:buSzPts val="1300"/>
              <a:buFont typeface="Roboto Light"/>
              <a:buChar char="•"/>
              <a:defRPr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3205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ab67a8-38b1-4d33-acfc-c6bf7abd43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378F4B1F-5D67-4B4A-986A-C38496A0B41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12509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8459F13C-54F6-43D1-9BC2-01AE439D32F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8304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BBC96150-B393-6B0F-DFC9-8B43B7EBDBB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50AC4801-6CD9-4766-8EA4-CC9B7EB9C02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52700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96F1C14E-8AFD-44E0-EE27-166C9897F0D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F8708FAB-F4E4-460B-B2E7-4290F37EEE4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69153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5E7A9813-648A-40B2-BB3F-3395DD19B5F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431432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D30153BC-622E-4E90-86C8-849FBDE07B3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6558189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A6DDF50C-C408-4F84-A45B-2628590F358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91478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AB74DEB4-CE55-4CFA-AC03-0219D24B084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1040315"/>
      </p:ext>
    </p:extLst>
  </p:cSld>
  <p:clrMapOvr>
    <a:masterClrMapping/>
  </p:clrMapOvr>
  <p:hf sldNum="0" hdr="0" ft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A876B7CA-0BEF-4E85-A645-07652F9F687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9258445"/>
      </p:ext>
    </p:extLst>
  </p:cSld>
  <p:clrMapOvr>
    <a:masterClrMapping/>
  </p:clrMapOvr>
  <p:hf sldNum="0" hdr="0" ft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22A7AC29-A6D8-45A4-A800-276B01ECB63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7510568"/>
      </p:ext>
    </p:extLst>
  </p:cSld>
  <p:clrMapOvr>
    <a:masterClrMapping/>
  </p:clrMapOvr>
  <p:hf sldNum="0" hdr="0" ftr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FBB2C909-C0BC-4BCB-9BF7-039E595F5A2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2635997"/>
      </p:ext>
    </p:extLst>
  </p:cSld>
  <p:clrMapOvr>
    <a:masterClrMapping/>
  </p:clrMapOvr>
  <p:hf sldNum="0" hdr="0" ftr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84594477-0500-4162-9D12-ED7AA72918D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2497483"/>
      </p:ext>
    </p:extLst>
  </p:cSld>
  <p:clrMapOvr>
    <a:masterClrMapping/>
  </p:clrMapOvr>
  <p:hf sldNum="0" hdr="0" ftr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B998E6DA-FF8D-4AEC-8951-497054056D0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4314916"/>
      </p:ext>
    </p:extLst>
  </p:cSld>
  <p:clrMapOvr>
    <a:masterClrMapping/>
  </p:clrMapOvr>
  <p:hf sldNum="0" hdr="0" ftr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7F476DFA-E31E-4B85-A2A2-97AD932E145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4377269"/>
      </p:ext>
    </p:extLst>
  </p:cSld>
  <p:clrMapOvr>
    <a:masterClrMapping/>
  </p:clrMapOvr>
  <p:hf sldNum="0" hdr="0" ftr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7A3A92DE-B748-47D9-ABE5-4E93C0D3816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1316855"/>
      </p:ext>
    </p:extLst>
  </p:cSld>
  <p:clrMapOvr>
    <a:masterClrMapping/>
  </p:clrMapOvr>
  <p:hf sldNum="0" hdr="0" ft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EEFFB4DD-CA75-40BE-A539-B8B8A2C9116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938135"/>
      </p:ext>
    </p:extLst>
  </p:cSld>
  <p:clrMapOvr>
    <a:masterClrMapping/>
  </p:clrMapOvr>
  <p:hf sldNum="0" hdr="0" ftr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2C433B8E-787A-427B-BC46-2D5882B5575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9306228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ad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177296" cy="439261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273050" indent="-273050">
              <a:spcBef>
                <a:spcPts val="3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2pPr>
            <a:lvl3pPr marL="534988" indent="-265113">
              <a:spcBef>
                <a:spcPts val="300"/>
              </a:spcBef>
              <a:buFont typeface="Ericsson Hilda" panose="00000500000000000000" pitchFamily="2" charset="0"/>
              <a:buChar char="–"/>
              <a:defRPr sz="1200">
                <a:solidFill>
                  <a:schemeClr val="tx1"/>
                </a:solidFill>
              </a:defRPr>
            </a:lvl3pPr>
            <a:lvl4pPr marL="806450" indent="-271463">
              <a:spcBef>
                <a:spcPts val="300"/>
              </a:spcBef>
              <a:defRPr sz="1200"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Roadshow slide format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0EF88D52-83DC-4B82-B8C4-4B48A92316D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32136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27332A3C-F7B7-4953-B28E-4550406B6B1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364515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DA4A8CA7-3EA6-4E50-A8C6-D22642D657A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03634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3CA5F529-0823-45CB-9546-BDA90DE7396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00501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9D0BC7DD-8607-4323-A353-842E338E3E7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7758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DBA5E24F-F1D0-4DE8-A36B-8BBA5BDF0E3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698138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8EFD32BC-910E-4049-B00D-87B41AD56A6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985046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8A64FB49-58E2-4A02-B70A-B9F2CFAB2D6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87863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923FEA34-0A3F-47C0-A191-A9185C03FE1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41696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5C26B952-4D64-404F-90DD-6B39C2A8F1B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238876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CD51F52D-6C96-47F9-8775-28ADFA318E5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890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446DAC88-3F64-4AEF-A575-250D759FB86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716721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F97A6A3-E4A0-44A0-AEA9-BA4B5317920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0899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39E388E-0B09-4BFE-992F-C09802BEE88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68163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D9EE59D7-64D1-46EA-8084-0B67F74915D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22596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ED4414FD-B021-4945-A444-82AE9CA6AA8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848748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588E576-A06B-4A82-B3FB-66AECD23322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52629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D9494D60-F037-4927-95E1-5982B2DF364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152414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76413395-D084-433A-A96E-CD5C0C11D72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530916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A8778FC-3901-4B67-A6B5-317208345EF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62282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8785D3B-E7C8-45D2-88B3-FDE07F84906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603297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70A7FF3D-58AF-4C6F-AB36-73264E04943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4906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ADD219DA-78A9-455C-BD59-0DEB462E2BC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860730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5998DFF8-173E-46E7-BFD6-FB952B03E3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162043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03BCB625-ED98-4BF7-B8F3-3C94EE54BAA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916855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3D1E721F-F064-43BF-985F-CE38A864EEE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023092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20D77077-4EA5-4CF6-BECF-D2282B53965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39522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A92B25B4-DC6B-4D90-A986-F8CB56884DA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46834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3F75F6C-34BF-40F2-8453-99810C1A559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338392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AFBD49FC-B3A5-405E-88FD-14BD6716E55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38734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209414C3-E0D9-4B4D-9624-2219CC4E73C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95445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4900E861-8703-4691-97F5-C8CA09CE8A6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502650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AD08FDC6-31F9-47F7-A503-D2328FF6B7B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496257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2024-12-02  |  Page </a:t>
            </a:r>
            <a:fld id="{5519EC6F-8893-475B-B9D7-5BD1D4FD25D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43142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0A018C3E-9AB0-4157-9F94-DFCD003EC3C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8623777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82839CB6-9779-49AA-8409-0B5B5D662D6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8431730"/>
      </p:ext>
    </p:extLst>
  </p:cSld>
  <p:clrMapOvr>
    <a:masterClrMapping/>
  </p:clrMapOvr>
  <p:hf sldNum="0" hdr="0" ftr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03F4B310-9AB5-4EB7-BA58-1FD8D95F33F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2073890"/>
      </p:ext>
    </p:extLst>
  </p:cSld>
  <p:clrMapOvr>
    <a:masterClrMapping/>
  </p:clrMapOvr>
  <p:hf sldNum="0" hdr="0" ftr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C78D6F09-97A2-463F-AD21-D14F1DDB3EF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4915010"/>
      </p:ext>
    </p:extLst>
  </p:cSld>
  <p:clrMapOvr>
    <a:masterClrMapping/>
  </p:clrMapOvr>
  <p:hf sldNum="0" hdr="0" ftr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3AB0E90E-1955-417A-B064-B45FD6F78DB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4422904"/>
      </p:ext>
    </p:extLst>
  </p:cSld>
  <p:clrMapOvr>
    <a:masterClrMapping/>
  </p:clrMapOvr>
  <p:hf sldNum="0" hdr="0" ftr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FAA5DC58-5F53-4C9C-93BB-06B2E0146AE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8055742"/>
      </p:ext>
    </p:extLst>
  </p:cSld>
  <p:clrMapOvr>
    <a:masterClrMapping/>
  </p:clrMapOvr>
  <p:hf sldNum="0" hdr="0" ftr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580D91A0-BF17-4779-B7C5-602805EF179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2570616"/>
      </p:ext>
    </p:extLst>
  </p:cSld>
  <p:clrMapOvr>
    <a:masterClrMapping/>
  </p:clrMapOvr>
  <p:hf sldNum="0" hdr="0" ftr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01579C35-E403-4819-9520-7CE74E34385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9613673"/>
      </p:ext>
    </p:extLst>
  </p:cSld>
  <p:clrMapOvr>
    <a:masterClrMapping/>
  </p:clrMapOvr>
  <p:hf sldNum="0" hdr="0" ftr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2024-12-02  |  Page </a:t>
            </a:r>
            <a:fld id="{D1CC9E58-94F9-4983-97E3-2995AB66F0C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4875745"/>
      </p:ext>
    </p:extLst>
  </p:cSld>
  <p:clrMapOvr>
    <a:masterClrMapping/>
  </p:clrMapOvr>
  <p:hf sldNum="0" hdr="0" ftr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B831BA33-441E-4221-BFC5-3EB605B916D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525807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64.xml"/><Relationship Id="rId21" Type="http://schemas.openxmlformats.org/officeDocument/2006/relationships/slideLayout" Target="../slideLayouts/slideLayout68.xml"/><Relationship Id="rId42" Type="http://schemas.openxmlformats.org/officeDocument/2006/relationships/slideLayout" Target="../slideLayouts/slideLayout89.xml"/><Relationship Id="rId63" Type="http://schemas.openxmlformats.org/officeDocument/2006/relationships/slideLayout" Target="../slideLayouts/slideLayout110.xml"/><Relationship Id="rId84" Type="http://schemas.openxmlformats.org/officeDocument/2006/relationships/slideLayout" Target="../slideLayouts/slideLayout131.xml"/><Relationship Id="rId138" Type="http://schemas.openxmlformats.org/officeDocument/2006/relationships/slideLayout" Target="../slideLayouts/slideLayout185.xml"/><Relationship Id="rId159" Type="http://schemas.openxmlformats.org/officeDocument/2006/relationships/slideLayout" Target="../slideLayouts/slideLayout206.xml"/><Relationship Id="rId170" Type="http://schemas.openxmlformats.org/officeDocument/2006/relationships/image" Target="../media/image8.svg"/><Relationship Id="rId107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58.xml"/><Relationship Id="rId32" Type="http://schemas.openxmlformats.org/officeDocument/2006/relationships/slideLayout" Target="../slideLayouts/slideLayout79.xml"/><Relationship Id="rId53" Type="http://schemas.openxmlformats.org/officeDocument/2006/relationships/slideLayout" Target="../slideLayouts/slideLayout100.xml"/><Relationship Id="rId74" Type="http://schemas.openxmlformats.org/officeDocument/2006/relationships/slideLayout" Target="../slideLayouts/slideLayout121.xml"/><Relationship Id="rId128" Type="http://schemas.openxmlformats.org/officeDocument/2006/relationships/slideLayout" Target="../slideLayouts/slideLayout175.xml"/><Relationship Id="rId149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52.xml"/><Relationship Id="rId95" Type="http://schemas.openxmlformats.org/officeDocument/2006/relationships/slideLayout" Target="../slideLayouts/slideLayout142.xml"/><Relationship Id="rId160" Type="http://schemas.openxmlformats.org/officeDocument/2006/relationships/slideLayout" Target="../slideLayouts/slideLayout207.xml"/><Relationship Id="rId22" Type="http://schemas.openxmlformats.org/officeDocument/2006/relationships/slideLayout" Target="../slideLayouts/slideLayout69.xml"/><Relationship Id="rId43" Type="http://schemas.openxmlformats.org/officeDocument/2006/relationships/slideLayout" Target="../slideLayouts/slideLayout90.xml"/><Relationship Id="rId64" Type="http://schemas.openxmlformats.org/officeDocument/2006/relationships/slideLayout" Target="../slideLayouts/slideLayout111.xml"/><Relationship Id="rId118" Type="http://schemas.openxmlformats.org/officeDocument/2006/relationships/slideLayout" Target="../slideLayouts/slideLayout165.xml"/><Relationship Id="rId139" Type="http://schemas.openxmlformats.org/officeDocument/2006/relationships/slideLayout" Target="../slideLayouts/slideLayout186.xml"/><Relationship Id="rId85" Type="http://schemas.openxmlformats.org/officeDocument/2006/relationships/slideLayout" Target="../slideLayouts/slideLayout132.xml"/><Relationship Id="rId150" Type="http://schemas.openxmlformats.org/officeDocument/2006/relationships/slideLayout" Target="../slideLayouts/slideLayout197.xml"/><Relationship Id="rId171" Type="http://schemas.openxmlformats.org/officeDocument/2006/relationships/image" Target="../media/image9.emf"/><Relationship Id="rId12" Type="http://schemas.openxmlformats.org/officeDocument/2006/relationships/slideLayout" Target="../slideLayouts/slideLayout59.xml"/><Relationship Id="rId33" Type="http://schemas.openxmlformats.org/officeDocument/2006/relationships/slideLayout" Target="../slideLayouts/slideLayout80.xml"/><Relationship Id="rId108" Type="http://schemas.openxmlformats.org/officeDocument/2006/relationships/slideLayout" Target="../slideLayouts/slideLayout155.xml"/><Relationship Id="rId129" Type="http://schemas.openxmlformats.org/officeDocument/2006/relationships/slideLayout" Target="../slideLayouts/slideLayout176.xml"/><Relationship Id="rId54" Type="http://schemas.openxmlformats.org/officeDocument/2006/relationships/slideLayout" Target="../slideLayouts/slideLayout101.xml"/><Relationship Id="rId70" Type="http://schemas.openxmlformats.org/officeDocument/2006/relationships/slideLayout" Target="../slideLayouts/slideLayout117.xml"/><Relationship Id="rId75" Type="http://schemas.openxmlformats.org/officeDocument/2006/relationships/slideLayout" Target="../slideLayouts/slideLayout122.xml"/><Relationship Id="rId91" Type="http://schemas.openxmlformats.org/officeDocument/2006/relationships/slideLayout" Target="../slideLayouts/slideLayout138.xml"/><Relationship Id="rId96" Type="http://schemas.openxmlformats.org/officeDocument/2006/relationships/slideLayout" Target="../slideLayouts/slideLayout143.xml"/><Relationship Id="rId140" Type="http://schemas.openxmlformats.org/officeDocument/2006/relationships/slideLayout" Target="../slideLayouts/slideLayout187.xml"/><Relationship Id="rId145" Type="http://schemas.openxmlformats.org/officeDocument/2006/relationships/slideLayout" Target="../slideLayouts/slideLayout192.xml"/><Relationship Id="rId161" Type="http://schemas.openxmlformats.org/officeDocument/2006/relationships/slideLayout" Target="../slideLayouts/slideLayout208.xml"/><Relationship Id="rId166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49" Type="http://schemas.openxmlformats.org/officeDocument/2006/relationships/slideLayout" Target="../slideLayouts/slideLayout96.xml"/><Relationship Id="rId114" Type="http://schemas.openxmlformats.org/officeDocument/2006/relationships/slideLayout" Target="../slideLayouts/slideLayout161.xml"/><Relationship Id="rId119" Type="http://schemas.openxmlformats.org/officeDocument/2006/relationships/slideLayout" Target="../slideLayouts/slideLayout166.xml"/><Relationship Id="rId44" Type="http://schemas.openxmlformats.org/officeDocument/2006/relationships/slideLayout" Target="../slideLayouts/slideLayout91.xml"/><Relationship Id="rId60" Type="http://schemas.openxmlformats.org/officeDocument/2006/relationships/slideLayout" Target="../slideLayouts/slideLayout107.xml"/><Relationship Id="rId65" Type="http://schemas.openxmlformats.org/officeDocument/2006/relationships/slideLayout" Target="../slideLayouts/slideLayout112.xml"/><Relationship Id="rId81" Type="http://schemas.openxmlformats.org/officeDocument/2006/relationships/slideLayout" Target="../slideLayouts/slideLayout128.xml"/><Relationship Id="rId86" Type="http://schemas.openxmlformats.org/officeDocument/2006/relationships/slideLayout" Target="../slideLayouts/slideLayout133.xml"/><Relationship Id="rId130" Type="http://schemas.openxmlformats.org/officeDocument/2006/relationships/slideLayout" Target="../slideLayouts/slideLayout177.xml"/><Relationship Id="rId135" Type="http://schemas.openxmlformats.org/officeDocument/2006/relationships/slideLayout" Target="../slideLayouts/slideLayout182.xml"/><Relationship Id="rId151" Type="http://schemas.openxmlformats.org/officeDocument/2006/relationships/slideLayout" Target="../slideLayouts/slideLayout198.xml"/><Relationship Id="rId156" Type="http://schemas.openxmlformats.org/officeDocument/2006/relationships/slideLayout" Target="../slideLayouts/slideLayout203.xml"/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39" Type="http://schemas.openxmlformats.org/officeDocument/2006/relationships/slideLayout" Target="../slideLayouts/slideLayout86.xml"/><Relationship Id="rId109" Type="http://schemas.openxmlformats.org/officeDocument/2006/relationships/slideLayout" Target="../slideLayouts/slideLayout156.xml"/><Relationship Id="rId34" Type="http://schemas.openxmlformats.org/officeDocument/2006/relationships/slideLayout" Target="../slideLayouts/slideLayout81.xml"/><Relationship Id="rId50" Type="http://schemas.openxmlformats.org/officeDocument/2006/relationships/slideLayout" Target="../slideLayouts/slideLayout97.xml"/><Relationship Id="rId55" Type="http://schemas.openxmlformats.org/officeDocument/2006/relationships/slideLayout" Target="../slideLayouts/slideLayout102.xml"/><Relationship Id="rId76" Type="http://schemas.openxmlformats.org/officeDocument/2006/relationships/slideLayout" Target="../slideLayouts/slideLayout123.xml"/><Relationship Id="rId97" Type="http://schemas.openxmlformats.org/officeDocument/2006/relationships/slideLayout" Target="../slideLayouts/slideLayout144.xml"/><Relationship Id="rId104" Type="http://schemas.openxmlformats.org/officeDocument/2006/relationships/slideLayout" Target="../slideLayouts/slideLayout151.xml"/><Relationship Id="rId120" Type="http://schemas.openxmlformats.org/officeDocument/2006/relationships/slideLayout" Target="../slideLayouts/slideLayout167.xml"/><Relationship Id="rId125" Type="http://schemas.openxmlformats.org/officeDocument/2006/relationships/slideLayout" Target="../slideLayouts/slideLayout172.xml"/><Relationship Id="rId141" Type="http://schemas.openxmlformats.org/officeDocument/2006/relationships/slideLayout" Target="../slideLayouts/slideLayout188.xml"/><Relationship Id="rId146" Type="http://schemas.openxmlformats.org/officeDocument/2006/relationships/slideLayout" Target="../slideLayouts/slideLayout193.xml"/><Relationship Id="rId167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54.xml"/><Relationship Id="rId71" Type="http://schemas.openxmlformats.org/officeDocument/2006/relationships/slideLayout" Target="../slideLayouts/slideLayout118.xml"/><Relationship Id="rId92" Type="http://schemas.openxmlformats.org/officeDocument/2006/relationships/slideLayout" Target="../slideLayouts/slideLayout139.xml"/><Relationship Id="rId162" Type="http://schemas.openxmlformats.org/officeDocument/2006/relationships/slideLayout" Target="../slideLayouts/slideLayout209.xml"/><Relationship Id="rId2" Type="http://schemas.openxmlformats.org/officeDocument/2006/relationships/slideLayout" Target="../slideLayouts/slideLayout49.xml"/><Relationship Id="rId29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71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66" Type="http://schemas.openxmlformats.org/officeDocument/2006/relationships/slideLayout" Target="../slideLayouts/slideLayout113.xml"/><Relationship Id="rId87" Type="http://schemas.openxmlformats.org/officeDocument/2006/relationships/slideLayout" Target="../slideLayouts/slideLayout134.xml"/><Relationship Id="rId110" Type="http://schemas.openxmlformats.org/officeDocument/2006/relationships/slideLayout" Target="../slideLayouts/slideLayout157.xml"/><Relationship Id="rId115" Type="http://schemas.openxmlformats.org/officeDocument/2006/relationships/slideLayout" Target="../slideLayouts/slideLayout162.xml"/><Relationship Id="rId131" Type="http://schemas.openxmlformats.org/officeDocument/2006/relationships/slideLayout" Target="../slideLayouts/slideLayout178.xml"/><Relationship Id="rId136" Type="http://schemas.openxmlformats.org/officeDocument/2006/relationships/slideLayout" Target="../slideLayouts/slideLayout183.xml"/><Relationship Id="rId157" Type="http://schemas.openxmlformats.org/officeDocument/2006/relationships/slideLayout" Target="../slideLayouts/slideLayout204.xml"/><Relationship Id="rId61" Type="http://schemas.openxmlformats.org/officeDocument/2006/relationships/slideLayout" Target="../slideLayouts/slideLayout108.xml"/><Relationship Id="rId82" Type="http://schemas.openxmlformats.org/officeDocument/2006/relationships/slideLayout" Target="../slideLayouts/slideLayout129.xml"/><Relationship Id="rId152" Type="http://schemas.openxmlformats.org/officeDocument/2006/relationships/slideLayout" Target="../slideLayouts/slideLayout199.xml"/><Relationship Id="rId1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61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56" Type="http://schemas.openxmlformats.org/officeDocument/2006/relationships/slideLayout" Target="../slideLayouts/slideLayout103.xml"/><Relationship Id="rId77" Type="http://schemas.openxmlformats.org/officeDocument/2006/relationships/slideLayout" Target="../slideLayouts/slideLayout124.xml"/><Relationship Id="rId100" Type="http://schemas.openxmlformats.org/officeDocument/2006/relationships/slideLayout" Target="../slideLayouts/slideLayout147.xml"/><Relationship Id="rId105" Type="http://schemas.openxmlformats.org/officeDocument/2006/relationships/slideLayout" Target="../slideLayouts/slideLayout152.xml"/><Relationship Id="rId126" Type="http://schemas.openxmlformats.org/officeDocument/2006/relationships/slideLayout" Target="../slideLayouts/slideLayout173.xml"/><Relationship Id="rId147" Type="http://schemas.openxmlformats.org/officeDocument/2006/relationships/slideLayout" Target="../slideLayouts/slideLayout194.xml"/><Relationship Id="rId168" Type="http://schemas.openxmlformats.org/officeDocument/2006/relationships/theme" Target="../theme/theme3.xml"/><Relationship Id="rId8" Type="http://schemas.openxmlformats.org/officeDocument/2006/relationships/slideLayout" Target="../slideLayouts/slideLayout55.xml"/><Relationship Id="rId51" Type="http://schemas.openxmlformats.org/officeDocument/2006/relationships/slideLayout" Target="../slideLayouts/slideLayout98.xml"/><Relationship Id="rId72" Type="http://schemas.openxmlformats.org/officeDocument/2006/relationships/slideLayout" Target="../slideLayouts/slideLayout119.xml"/><Relationship Id="rId93" Type="http://schemas.openxmlformats.org/officeDocument/2006/relationships/slideLayout" Target="../slideLayouts/slideLayout140.xml"/><Relationship Id="rId98" Type="http://schemas.openxmlformats.org/officeDocument/2006/relationships/slideLayout" Target="../slideLayouts/slideLayout145.xml"/><Relationship Id="rId121" Type="http://schemas.openxmlformats.org/officeDocument/2006/relationships/slideLayout" Target="../slideLayouts/slideLayout168.xml"/><Relationship Id="rId142" Type="http://schemas.openxmlformats.org/officeDocument/2006/relationships/slideLayout" Target="../slideLayouts/slideLayout189.xml"/><Relationship Id="rId163" Type="http://schemas.openxmlformats.org/officeDocument/2006/relationships/slideLayout" Target="../slideLayouts/slideLayout210.xml"/><Relationship Id="rId3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72.xml"/><Relationship Id="rId46" Type="http://schemas.openxmlformats.org/officeDocument/2006/relationships/slideLayout" Target="../slideLayouts/slideLayout93.xml"/><Relationship Id="rId67" Type="http://schemas.openxmlformats.org/officeDocument/2006/relationships/slideLayout" Target="../slideLayouts/slideLayout114.xml"/><Relationship Id="rId116" Type="http://schemas.openxmlformats.org/officeDocument/2006/relationships/slideLayout" Target="../slideLayouts/slideLayout163.xml"/><Relationship Id="rId137" Type="http://schemas.openxmlformats.org/officeDocument/2006/relationships/slideLayout" Target="../slideLayouts/slideLayout184.xml"/><Relationship Id="rId158" Type="http://schemas.openxmlformats.org/officeDocument/2006/relationships/slideLayout" Target="../slideLayouts/slideLayout205.xml"/><Relationship Id="rId20" Type="http://schemas.openxmlformats.org/officeDocument/2006/relationships/slideLayout" Target="../slideLayouts/slideLayout67.xml"/><Relationship Id="rId41" Type="http://schemas.openxmlformats.org/officeDocument/2006/relationships/slideLayout" Target="../slideLayouts/slideLayout88.xml"/><Relationship Id="rId62" Type="http://schemas.openxmlformats.org/officeDocument/2006/relationships/slideLayout" Target="../slideLayouts/slideLayout109.xml"/><Relationship Id="rId83" Type="http://schemas.openxmlformats.org/officeDocument/2006/relationships/slideLayout" Target="../slideLayouts/slideLayout130.xml"/><Relationship Id="rId88" Type="http://schemas.openxmlformats.org/officeDocument/2006/relationships/slideLayout" Target="../slideLayouts/slideLayout135.xml"/><Relationship Id="rId111" Type="http://schemas.openxmlformats.org/officeDocument/2006/relationships/slideLayout" Target="../slideLayouts/slideLayout158.xml"/><Relationship Id="rId132" Type="http://schemas.openxmlformats.org/officeDocument/2006/relationships/slideLayout" Target="../slideLayouts/slideLayout179.xml"/><Relationship Id="rId153" Type="http://schemas.openxmlformats.org/officeDocument/2006/relationships/slideLayout" Target="../slideLayouts/slideLayout200.xml"/><Relationship Id="rId15" Type="http://schemas.openxmlformats.org/officeDocument/2006/relationships/slideLayout" Target="../slideLayouts/slideLayout62.xml"/><Relationship Id="rId36" Type="http://schemas.openxmlformats.org/officeDocument/2006/relationships/slideLayout" Target="../slideLayouts/slideLayout83.xml"/><Relationship Id="rId57" Type="http://schemas.openxmlformats.org/officeDocument/2006/relationships/slideLayout" Target="../slideLayouts/slideLayout104.xml"/><Relationship Id="rId106" Type="http://schemas.openxmlformats.org/officeDocument/2006/relationships/slideLayout" Target="../slideLayouts/slideLayout153.xml"/><Relationship Id="rId127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78.xml"/><Relationship Id="rId52" Type="http://schemas.openxmlformats.org/officeDocument/2006/relationships/slideLayout" Target="../slideLayouts/slideLayout99.xml"/><Relationship Id="rId73" Type="http://schemas.openxmlformats.org/officeDocument/2006/relationships/slideLayout" Target="../slideLayouts/slideLayout120.xml"/><Relationship Id="rId78" Type="http://schemas.openxmlformats.org/officeDocument/2006/relationships/slideLayout" Target="../slideLayouts/slideLayout125.xml"/><Relationship Id="rId94" Type="http://schemas.openxmlformats.org/officeDocument/2006/relationships/slideLayout" Target="../slideLayouts/slideLayout141.xml"/><Relationship Id="rId99" Type="http://schemas.openxmlformats.org/officeDocument/2006/relationships/slideLayout" Target="../slideLayouts/slideLayout146.xml"/><Relationship Id="rId101" Type="http://schemas.openxmlformats.org/officeDocument/2006/relationships/slideLayout" Target="../slideLayouts/slideLayout148.xml"/><Relationship Id="rId122" Type="http://schemas.openxmlformats.org/officeDocument/2006/relationships/slideLayout" Target="../slideLayouts/slideLayout169.xml"/><Relationship Id="rId143" Type="http://schemas.openxmlformats.org/officeDocument/2006/relationships/slideLayout" Target="../slideLayouts/slideLayout190.xml"/><Relationship Id="rId148" Type="http://schemas.openxmlformats.org/officeDocument/2006/relationships/slideLayout" Target="../slideLayouts/slideLayout195.xml"/><Relationship Id="rId164" Type="http://schemas.openxmlformats.org/officeDocument/2006/relationships/slideLayout" Target="../slideLayouts/slideLayout211.xml"/><Relationship Id="rId169" Type="http://schemas.openxmlformats.org/officeDocument/2006/relationships/image" Target="../media/image1.png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73.xml"/><Relationship Id="rId47" Type="http://schemas.openxmlformats.org/officeDocument/2006/relationships/slideLayout" Target="../slideLayouts/slideLayout94.xml"/><Relationship Id="rId68" Type="http://schemas.openxmlformats.org/officeDocument/2006/relationships/slideLayout" Target="../slideLayouts/slideLayout115.xml"/><Relationship Id="rId89" Type="http://schemas.openxmlformats.org/officeDocument/2006/relationships/slideLayout" Target="../slideLayouts/slideLayout136.xml"/><Relationship Id="rId112" Type="http://schemas.openxmlformats.org/officeDocument/2006/relationships/slideLayout" Target="../slideLayouts/slideLayout159.xml"/><Relationship Id="rId133" Type="http://schemas.openxmlformats.org/officeDocument/2006/relationships/slideLayout" Target="../slideLayouts/slideLayout180.xml"/><Relationship Id="rId154" Type="http://schemas.openxmlformats.org/officeDocument/2006/relationships/slideLayout" Target="../slideLayouts/slideLayout201.xml"/><Relationship Id="rId16" Type="http://schemas.openxmlformats.org/officeDocument/2006/relationships/slideLayout" Target="../slideLayouts/slideLayout63.xml"/><Relationship Id="rId37" Type="http://schemas.openxmlformats.org/officeDocument/2006/relationships/slideLayout" Target="../slideLayouts/slideLayout84.xml"/><Relationship Id="rId58" Type="http://schemas.openxmlformats.org/officeDocument/2006/relationships/slideLayout" Target="../slideLayouts/slideLayout105.xml"/><Relationship Id="rId79" Type="http://schemas.openxmlformats.org/officeDocument/2006/relationships/slideLayout" Target="../slideLayouts/slideLayout126.xml"/><Relationship Id="rId102" Type="http://schemas.openxmlformats.org/officeDocument/2006/relationships/slideLayout" Target="../slideLayouts/slideLayout149.xml"/><Relationship Id="rId123" Type="http://schemas.openxmlformats.org/officeDocument/2006/relationships/slideLayout" Target="../slideLayouts/slideLayout170.xml"/><Relationship Id="rId144" Type="http://schemas.openxmlformats.org/officeDocument/2006/relationships/slideLayout" Target="../slideLayouts/slideLayout191.xml"/><Relationship Id="rId90" Type="http://schemas.openxmlformats.org/officeDocument/2006/relationships/slideLayout" Target="../slideLayouts/slideLayout137.xml"/><Relationship Id="rId165" Type="http://schemas.openxmlformats.org/officeDocument/2006/relationships/slideLayout" Target="../slideLayouts/slideLayout212.xml"/><Relationship Id="rId27" Type="http://schemas.openxmlformats.org/officeDocument/2006/relationships/slideLayout" Target="../slideLayouts/slideLayout74.xml"/><Relationship Id="rId48" Type="http://schemas.openxmlformats.org/officeDocument/2006/relationships/slideLayout" Target="../slideLayouts/slideLayout95.xml"/><Relationship Id="rId69" Type="http://schemas.openxmlformats.org/officeDocument/2006/relationships/slideLayout" Target="../slideLayouts/slideLayout116.xml"/><Relationship Id="rId113" Type="http://schemas.openxmlformats.org/officeDocument/2006/relationships/slideLayout" Target="../slideLayouts/slideLayout160.xml"/><Relationship Id="rId134" Type="http://schemas.openxmlformats.org/officeDocument/2006/relationships/slideLayout" Target="../slideLayouts/slideLayout181.xml"/><Relationship Id="rId80" Type="http://schemas.openxmlformats.org/officeDocument/2006/relationships/slideLayout" Target="../slideLayouts/slideLayout127.xml"/><Relationship Id="rId155" Type="http://schemas.openxmlformats.org/officeDocument/2006/relationships/slideLayout" Target="../slideLayouts/slideLayout202.xml"/><Relationship Id="rId17" Type="http://schemas.openxmlformats.org/officeDocument/2006/relationships/slideLayout" Target="../slideLayouts/slideLayout64.xml"/><Relationship Id="rId38" Type="http://schemas.openxmlformats.org/officeDocument/2006/relationships/slideLayout" Target="../slideLayouts/slideLayout85.xml"/><Relationship Id="rId59" Type="http://schemas.openxmlformats.org/officeDocument/2006/relationships/slideLayout" Target="../slideLayouts/slideLayout106.xml"/><Relationship Id="rId103" Type="http://schemas.openxmlformats.org/officeDocument/2006/relationships/slideLayout" Target="../slideLayouts/slideLayout150.xml"/><Relationship Id="rId124" Type="http://schemas.openxmlformats.org/officeDocument/2006/relationships/slideLayout" Target="../slideLayouts/slideLayout1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89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8" r:id="rId1"/>
    <p:sldLayoutId id="2147484849" r:id="rId2"/>
    <p:sldLayoutId id="2147484850" r:id="rId3"/>
    <p:sldLayoutId id="2147484851" r:id="rId4"/>
    <p:sldLayoutId id="2147484852" r:id="rId5"/>
    <p:sldLayoutId id="2147484853" r:id="rId6"/>
    <p:sldLayoutId id="2147484854" r:id="rId7"/>
    <p:sldLayoutId id="2147484855" r:id="rId8"/>
    <p:sldLayoutId id="2147484856" r:id="rId9"/>
    <p:sldLayoutId id="2147484857" r:id="rId10"/>
    <p:sldLayoutId id="2147484858" r:id="rId11"/>
    <p:sldLayoutId id="2147484859" r:id="rId12"/>
    <p:sldLayoutId id="2147484280" r:id="rId13"/>
    <p:sldLayoutId id="2147484281" r:id="rId14"/>
    <p:sldLayoutId id="2147484282" r:id="rId15"/>
    <p:sldLayoutId id="2147484283" r:id="rId16"/>
    <p:sldLayoutId id="2147484284" r:id="rId17"/>
    <p:sldLayoutId id="2147484285" r:id="rId18"/>
    <p:sldLayoutId id="2147484286" r:id="rId19"/>
    <p:sldLayoutId id="2147484287" r:id="rId20"/>
    <p:sldLayoutId id="2147484288" r:id="rId21"/>
    <p:sldLayoutId id="2147484289" r:id="rId22"/>
    <p:sldLayoutId id="2147484290" r:id="rId23"/>
    <p:sldLayoutId id="2147484291" r:id="rId24"/>
    <p:sldLayoutId id="2147484292" r:id="rId25"/>
    <p:sldLayoutId id="2147484860" r:id="rId26"/>
    <p:sldLayoutId id="2147484293" r:id="rId27"/>
    <p:sldLayoutId id="2147485029" r:id="rId2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F2F142-9A0F-85FD-F848-1A7CF9E0921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2024-12-02  |  Page </a:t>
            </a:r>
            <a:fld id="{AED439FC-41E0-43C6-BA86-2503E669C9A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531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2" r:id="rId1"/>
    <p:sldLayoutId id="2147484243" r:id="rId2"/>
    <p:sldLayoutId id="2147484244" r:id="rId3"/>
    <p:sldLayoutId id="2147484245" r:id="rId4"/>
    <p:sldLayoutId id="2147484246" r:id="rId5"/>
    <p:sldLayoutId id="2147484247" r:id="rId6"/>
    <p:sldLayoutId id="2147484248" r:id="rId7"/>
    <p:sldLayoutId id="2147484249" r:id="rId8"/>
    <p:sldLayoutId id="2147484250" r:id="rId9"/>
    <p:sldLayoutId id="2147484251" r:id="rId10"/>
    <p:sldLayoutId id="2147484252" r:id="rId11"/>
    <p:sldLayoutId id="2147484253" r:id="rId12"/>
    <p:sldLayoutId id="2147484254" r:id="rId13"/>
    <p:sldLayoutId id="2147484255" r:id="rId14"/>
    <p:sldLayoutId id="2147484256" r:id="rId15"/>
    <p:sldLayoutId id="2147484257" r:id="rId16"/>
    <p:sldLayoutId id="2147484258" r:id="rId17"/>
    <p:sldLayoutId id="2147484261" r:id="rId18"/>
    <p:sldLayoutId id="2147484260" r:id="rId19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16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3b8f74dd-b422-43e0-949b-63d955231663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1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720993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2" r:id="rId1"/>
    <p:sldLayoutId id="2147484863" r:id="rId2"/>
    <p:sldLayoutId id="2147484864" r:id="rId3"/>
    <p:sldLayoutId id="2147484865" r:id="rId4"/>
    <p:sldLayoutId id="2147484866" r:id="rId5"/>
    <p:sldLayoutId id="2147484867" r:id="rId6"/>
    <p:sldLayoutId id="2147484868" r:id="rId7"/>
    <p:sldLayoutId id="2147484869" r:id="rId8"/>
    <p:sldLayoutId id="2147484870" r:id="rId9"/>
    <p:sldLayoutId id="2147484871" r:id="rId10"/>
    <p:sldLayoutId id="2147484872" r:id="rId11"/>
    <p:sldLayoutId id="2147484873" r:id="rId12"/>
    <p:sldLayoutId id="2147484874" r:id="rId13"/>
    <p:sldLayoutId id="2147484875" r:id="rId14"/>
    <p:sldLayoutId id="2147484876" r:id="rId15"/>
    <p:sldLayoutId id="2147484877" r:id="rId16"/>
    <p:sldLayoutId id="2147484878" r:id="rId17"/>
    <p:sldLayoutId id="2147484879" r:id="rId18"/>
    <p:sldLayoutId id="2147484880" r:id="rId19"/>
    <p:sldLayoutId id="2147484881" r:id="rId20"/>
    <p:sldLayoutId id="2147484882" r:id="rId21"/>
    <p:sldLayoutId id="2147484883" r:id="rId22"/>
    <p:sldLayoutId id="2147484884" r:id="rId23"/>
    <p:sldLayoutId id="2147484885" r:id="rId24"/>
    <p:sldLayoutId id="2147484886" r:id="rId25"/>
    <p:sldLayoutId id="2147484887" r:id="rId26"/>
    <p:sldLayoutId id="2147484888" r:id="rId27"/>
    <p:sldLayoutId id="2147484889" r:id="rId28"/>
    <p:sldLayoutId id="2147484890" r:id="rId29"/>
    <p:sldLayoutId id="2147484891" r:id="rId30"/>
    <p:sldLayoutId id="2147484892" r:id="rId31"/>
    <p:sldLayoutId id="2147484893" r:id="rId32"/>
    <p:sldLayoutId id="2147484894" r:id="rId33"/>
    <p:sldLayoutId id="2147484895" r:id="rId34"/>
    <p:sldLayoutId id="2147484896" r:id="rId35"/>
    <p:sldLayoutId id="2147484897" r:id="rId36"/>
    <p:sldLayoutId id="2147484898" r:id="rId37"/>
    <p:sldLayoutId id="2147484899" r:id="rId38"/>
    <p:sldLayoutId id="2147484900" r:id="rId39"/>
    <p:sldLayoutId id="2147484901" r:id="rId40"/>
    <p:sldLayoutId id="2147484902" r:id="rId41"/>
    <p:sldLayoutId id="2147484903" r:id="rId42"/>
    <p:sldLayoutId id="2147484904" r:id="rId43"/>
    <p:sldLayoutId id="2147484905" r:id="rId44"/>
    <p:sldLayoutId id="2147484906" r:id="rId45"/>
    <p:sldLayoutId id="2147484907" r:id="rId46"/>
    <p:sldLayoutId id="2147484908" r:id="rId47"/>
    <p:sldLayoutId id="2147484909" r:id="rId48"/>
    <p:sldLayoutId id="2147484910" r:id="rId49"/>
    <p:sldLayoutId id="2147484911" r:id="rId50"/>
    <p:sldLayoutId id="2147484912" r:id="rId51"/>
    <p:sldLayoutId id="2147484913" r:id="rId52"/>
    <p:sldLayoutId id="2147484914" r:id="rId53"/>
    <p:sldLayoutId id="2147484915" r:id="rId54"/>
    <p:sldLayoutId id="2147484916" r:id="rId55"/>
    <p:sldLayoutId id="2147484917" r:id="rId56"/>
    <p:sldLayoutId id="2147484918" r:id="rId57"/>
    <p:sldLayoutId id="2147484919" r:id="rId58"/>
    <p:sldLayoutId id="2147484920" r:id="rId59"/>
    <p:sldLayoutId id="2147484921" r:id="rId60"/>
    <p:sldLayoutId id="2147484922" r:id="rId61"/>
    <p:sldLayoutId id="2147484923" r:id="rId62"/>
    <p:sldLayoutId id="2147484924" r:id="rId63"/>
    <p:sldLayoutId id="2147484925" r:id="rId64"/>
    <p:sldLayoutId id="2147484926" r:id="rId65"/>
    <p:sldLayoutId id="2147484927" r:id="rId66"/>
    <p:sldLayoutId id="2147484928" r:id="rId67"/>
    <p:sldLayoutId id="2147484929" r:id="rId68"/>
    <p:sldLayoutId id="2147484930" r:id="rId69"/>
    <p:sldLayoutId id="2147484931" r:id="rId70"/>
    <p:sldLayoutId id="2147484932" r:id="rId71"/>
    <p:sldLayoutId id="2147484933" r:id="rId72"/>
    <p:sldLayoutId id="2147484934" r:id="rId73"/>
    <p:sldLayoutId id="2147484935" r:id="rId74"/>
    <p:sldLayoutId id="2147484936" r:id="rId75"/>
    <p:sldLayoutId id="2147484937" r:id="rId76"/>
    <p:sldLayoutId id="2147484938" r:id="rId77"/>
    <p:sldLayoutId id="2147484939" r:id="rId78"/>
    <p:sldLayoutId id="2147484940" r:id="rId79"/>
    <p:sldLayoutId id="2147484941" r:id="rId80"/>
    <p:sldLayoutId id="2147484942" r:id="rId81"/>
    <p:sldLayoutId id="2147484943" r:id="rId82"/>
    <p:sldLayoutId id="2147484944" r:id="rId83"/>
    <p:sldLayoutId id="2147484945" r:id="rId84"/>
    <p:sldLayoutId id="2147484946" r:id="rId85"/>
    <p:sldLayoutId id="2147484947" r:id="rId86"/>
    <p:sldLayoutId id="2147484948" r:id="rId87"/>
    <p:sldLayoutId id="2147484949" r:id="rId88"/>
    <p:sldLayoutId id="2147484950" r:id="rId89"/>
    <p:sldLayoutId id="2147484951" r:id="rId90"/>
    <p:sldLayoutId id="2147484952" r:id="rId91"/>
    <p:sldLayoutId id="2147484953" r:id="rId92"/>
    <p:sldLayoutId id="2147484954" r:id="rId93"/>
    <p:sldLayoutId id="2147484955" r:id="rId94"/>
    <p:sldLayoutId id="2147484956" r:id="rId95"/>
    <p:sldLayoutId id="2147484957" r:id="rId96"/>
    <p:sldLayoutId id="2147484958" r:id="rId97"/>
    <p:sldLayoutId id="2147484959" r:id="rId98"/>
    <p:sldLayoutId id="2147484960" r:id="rId99"/>
    <p:sldLayoutId id="2147484961" r:id="rId100"/>
    <p:sldLayoutId id="2147484962" r:id="rId101"/>
    <p:sldLayoutId id="2147484963" r:id="rId102"/>
    <p:sldLayoutId id="2147484964" r:id="rId103"/>
    <p:sldLayoutId id="2147484965" r:id="rId104"/>
    <p:sldLayoutId id="2147484966" r:id="rId105"/>
    <p:sldLayoutId id="2147484967" r:id="rId106"/>
    <p:sldLayoutId id="2147484968" r:id="rId107"/>
    <p:sldLayoutId id="2147484969" r:id="rId108"/>
    <p:sldLayoutId id="2147484970" r:id="rId109"/>
    <p:sldLayoutId id="2147484971" r:id="rId110"/>
    <p:sldLayoutId id="2147484972" r:id="rId111"/>
    <p:sldLayoutId id="2147484973" r:id="rId112"/>
    <p:sldLayoutId id="2147484974" r:id="rId113"/>
    <p:sldLayoutId id="2147484975" r:id="rId114"/>
    <p:sldLayoutId id="2147484976" r:id="rId115"/>
    <p:sldLayoutId id="2147484977" r:id="rId116"/>
    <p:sldLayoutId id="2147484978" r:id="rId117"/>
    <p:sldLayoutId id="2147484979" r:id="rId118"/>
    <p:sldLayoutId id="2147484980" r:id="rId119"/>
    <p:sldLayoutId id="2147484981" r:id="rId120"/>
    <p:sldLayoutId id="2147484982" r:id="rId121"/>
    <p:sldLayoutId id="2147484983" r:id="rId122"/>
    <p:sldLayoutId id="2147484984" r:id="rId123"/>
    <p:sldLayoutId id="2147484985" r:id="rId124"/>
    <p:sldLayoutId id="2147484986" r:id="rId125"/>
    <p:sldLayoutId id="2147484987" r:id="rId126"/>
    <p:sldLayoutId id="2147484988" r:id="rId127"/>
    <p:sldLayoutId id="2147484989" r:id="rId128"/>
    <p:sldLayoutId id="2147484990" r:id="rId129"/>
    <p:sldLayoutId id="2147484991" r:id="rId130"/>
    <p:sldLayoutId id="2147484992" r:id="rId131"/>
    <p:sldLayoutId id="2147484993" r:id="rId132"/>
    <p:sldLayoutId id="2147484994" r:id="rId133"/>
    <p:sldLayoutId id="2147484995" r:id="rId134"/>
    <p:sldLayoutId id="2147484996" r:id="rId135"/>
    <p:sldLayoutId id="2147484997" r:id="rId136"/>
    <p:sldLayoutId id="2147484998" r:id="rId137"/>
    <p:sldLayoutId id="2147484999" r:id="rId138"/>
    <p:sldLayoutId id="2147485000" r:id="rId139"/>
    <p:sldLayoutId id="2147485001" r:id="rId140"/>
    <p:sldLayoutId id="2147485002" r:id="rId141"/>
    <p:sldLayoutId id="2147485003" r:id="rId142"/>
    <p:sldLayoutId id="2147485004" r:id="rId143"/>
    <p:sldLayoutId id="2147485005" r:id="rId144"/>
    <p:sldLayoutId id="2147485006" r:id="rId145"/>
    <p:sldLayoutId id="2147485007" r:id="rId146"/>
    <p:sldLayoutId id="2147485008" r:id="rId147"/>
    <p:sldLayoutId id="2147485009" r:id="rId148"/>
    <p:sldLayoutId id="2147485010" r:id="rId149"/>
    <p:sldLayoutId id="2147485011" r:id="rId150"/>
    <p:sldLayoutId id="2147485012" r:id="rId151"/>
    <p:sldLayoutId id="2147485013" r:id="rId152"/>
    <p:sldLayoutId id="2147485014" r:id="rId153"/>
    <p:sldLayoutId id="2147485015" r:id="rId154"/>
    <p:sldLayoutId id="2147485016" r:id="rId155"/>
    <p:sldLayoutId id="2147485017" r:id="rId156"/>
    <p:sldLayoutId id="2147485018" r:id="rId157"/>
    <p:sldLayoutId id="2147485019" r:id="rId158"/>
    <p:sldLayoutId id="2147485020" r:id="rId159"/>
    <p:sldLayoutId id="2147485021" r:id="rId160"/>
    <p:sldLayoutId id="2147485022" r:id="rId161"/>
    <p:sldLayoutId id="2147485023" r:id="rId162"/>
    <p:sldLayoutId id="2147485024" r:id="rId163"/>
    <p:sldLayoutId id="2147485025" r:id="rId164"/>
    <p:sldLayoutId id="2147485026" r:id="rId165"/>
    <p:sldLayoutId id="2147485027" r:id="rId166"/>
    <p:sldLayoutId id="2147485028" r:id="rId167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5" Type="http://schemas.openxmlformats.org/officeDocument/2006/relationships/image" Target="../media/image12.emf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customXml" Target="../../customXml/item8.xml"/><Relationship Id="rId1" Type="http://schemas.openxmlformats.org/officeDocument/2006/relationships/customXml" Target="../../customXml/item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4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5.xml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4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4.xml"/><Relationship Id="rId2" Type="http://schemas.openxmlformats.org/officeDocument/2006/relationships/customXml" Target="../../customXml/item7.xml"/><Relationship Id="rId1" Type="http://schemas.openxmlformats.org/officeDocument/2006/relationships/customXml" Target="../../customXml/item4.xml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FAB2FFE-9044-4610-9E80-BFD78EBB30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7">
            <a:extLst>
              <a:ext uri="{FF2B5EF4-FFF2-40B4-BE49-F238E27FC236}">
                <a16:creationId xmlns:a16="http://schemas.microsoft.com/office/drawing/2014/main" id="{D731ECFF-8A5D-4C7F-B607-F5CB5C429299}"/>
              </a:ext>
            </a:extLst>
          </p:cNvPr>
          <p:cNvSpPr txBox="1">
            <a:spLocks/>
          </p:cNvSpPr>
          <p:nvPr/>
        </p:nvSpPr>
        <p:spPr>
          <a:xfrm>
            <a:off x="479424" y="1933791"/>
            <a:ext cx="10445249" cy="207960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400" cap="none" spc="-16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j-ea"/>
                <a:cs typeface="+mj-cs"/>
              </a:rPr>
              <a:t>Rel-20 AI/ML for Mobility</a:t>
            </a:r>
            <a:endParaRPr lang="en-US" sz="5400" b="0" i="0" u="none" strike="noStrike" kern="1400" cap="none" spc="-16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</a:endParaRPr>
          </a:p>
        </p:txBody>
      </p:sp>
      <p:sp>
        <p:nvSpPr>
          <p:cNvPr id="3" name="Subtitle 13">
            <a:extLst>
              <a:ext uri="{FF2B5EF4-FFF2-40B4-BE49-F238E27FC236}">
                <a16:creationId xmlns:a16="http://schemas.microsoft.com/office/drawing/2014/main" id="{E0B9CDCC-2BF2-4775-910F-DF3BE4E3BB3F}"/>
              </a:ext>
            </a:extLst>
          </p:cNvPr>
          <p:cNvSpPr txBox="1">
            <a:spLocks/>
          </p:cNvSpPr>
          <p:nvPr/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endParaRPr kumimoji="0" lang="en-US" b="0" i="0" u="none" strike="noStrike" kern="1000" cap="none" spc="-30" normalizeH="0" baseline="0" noProof="0">
              <a:ln>
                <a:noFill/>
              </a:ln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F34CDB7B-7359-4A35-8AB6-52F1513B76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4" name="Title 7">
            <a:extLst>
              <a:ext uri="{FF2B5EF4-FFF2-40B4-BE49-F238E27FC236}">
                <a16:creationId xmlns:a16="http://schemas.microsoft.com/office/drawing/2014/main" id="{35104C1A-3A83-59F6-54A0-A7D606BAE3E5}"/>
              </a:ext>
            </a:extLst>
          </p:cNvPr>
          <p:cNvSpPr txBox="1">
            <a:spLocks/>
          </p:cNvSpPr>
          <p:nvPr/>
        </p:nvSpPr>
        <p:spPr>
          <a:xfrm>
            <a:off x="631825" y="305516"/>
            <a:ext cx="3445161" cy="794514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400" cap="none" spc="-16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j-ea"/>
                <a:cs typeface="+mj-cs"/>
              </a:rPr>
              <a:t>3GPP TSG RAN meeting #106</a:t>
            </a: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FFFFFF"/>
                </a:solidFill>
                <a:latin typeface="Ericsson Hilda Light"/>
              </a:rPr>
              <a:t>Madrid, Spain, Dec. 9</a:t>
            </a:r>
            <a:r>
              <a:rPr lang="en-US" sz="2000" baseline="30000">
                <a:solidFill>
                  <a:srgbClr val="FFFFFF"/>
                </a:solidFill>
                <a:latin typeface="Ericsson Hilda Light"/>
              </a:rPr>
              <a:t>th</a:t>
            </a:r>
            <a:r>
              <a:rPr lang="en-US" sz="2000">
                <a:solidFill>
                  <a:srgbClr val="FFFFFF"/>
                </a:solidFill>
                <a:latin typeface="Ericsson Hilda Light"/>
              </a:rPr>
              <a:t> – 12</a:t>
            </a:r>
            <a:r>
              <a:rPr lang="en-US" sz="2000" baseline="30000">
                <a:solidFill>
                  <a:srgbClr val="FFFFFF"/>
                </a:solidFill>
                <a:latin typeface="Ericsson Hilda Light"/>
              </a:rPr>
              <a:t>th</a:t>
            </a:r>
            <a:r>
              <a:rPr lang="en-US" sz="2000">
                <a:solidFill>
                  <a:srgbClr val="FFFFFF"/>
                </a:solidFill>
                <a:latin typeface="Ericsson Hilda Light"/>
              </a:rPr>
              <a:t>  2024</a:t>
            </a:r>
            <a:endParaRPr kumimoji="0" lang="en-US" sz="2000" b="0" i="0" u="none" strike="noStrike" kern="1400" cap="none" spc="-16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400" cap="none" spc="-16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  <a:ea typeface="+mj-ea"/>
              <a:cs typeface="+mj-cs"/>
            </a:endParaRPr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1AC388E0-19F3-C423-566F-DC7C5A8113DC}"/>
              </a:ext>
            </a:extLst>
          </p:cNvPr>
          <p:cNvSpPr txBox="1">
            <a:spLocks/>
          </p:cNvSpPr>
          <p:nvPr/>
        </p:nvSpPr>
        <p:spPr>
          <a:xfrm>
            <a:off x="5058678" y="3957343"/>
            <a:ext cx="1286739" cy="402624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400" cap="none" spc="-16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j-ea"/>
                <a:cs typeface="+mj-cs"/>
              </a:rPr>
              <a:t>Ericsson</a:t>
            </a: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400" cap="none" spc="-16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  <a:ea typeface="+mj-ea"/>
              <a:cs typeface="+mj-cs"/>
            </a:endParaRPr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AEF13E90-AB65-9DBD-1D0E-D0875E7C7AA3}"/>
              </a:ext>
            </a:extLst>
          </p:cNvPr>
          <p:cNvSpPr txBox="1">
            <a:spLocks/>
          </p:cNvSpPr>
          <p:nvPr/>
        </p:nvSpPr>
        <p:spPr>
          <a:xfrm>
            <a:off x="9790722" y="305516"/>
            <a:ext cx="1580839" cy="794514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None/>
              <a:tabLst/>
              <a:defRPr/>
            </a:pPr>
            <a:r>
              <a:rPr lang="en-US" sz="2000">
                <a:solidFill>
                  <a:srgbClr val="FFFFFF"/>
                </a:solidFill>
                <a:latin typeface="Ericsson Hilda Light"/>
                <a:cs typeface="Arial"/>
              </a:rPr>
              <a:t>RP-242849</a:t>
            </a:r>
            <a:endParaRPr lang="en-US"/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400" cap="none" spc="-16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851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4" y="1691107"/>
            <a:ext cx="10880595" cy="4392613"/>
          </a:xfrm>
        </p:spPr>
        <p:txBody>
          <a:bodyPr>
            <a:normAutofit lnSpcReduction="10000"/>
          </a:bodyPr>
          <a:lstStyle/>
          <a:p>
            <a:r>
              <a:rPr lang="en-US"/>
              <a:t>In Rel-19, the Study Item “Study on AI (Artificial Intelligence)/ML (Machine Learning) for mobility in NR” (RP-242393) is studying and evaluating the potential benefits and gains of the AI/ML aided mobility for network triggered L3-based handover.</a:t>
            </a:r>
          </a:p>
          <a:p>
            <a:r>
              <a:rPr lang="en-US"/>
              <a:t>The activity is studying the following:</a:t>
            </a:r>
          </a:p>
          <a:p>
            <a:pPr lvl="1"/>
            <a:r>
              <a:rPr lang="en-US"/>
              <a:t>RRM measurement predictions [RAN2]</a:t>
            </a:r>
          </a:p>
          <a:p>
            <a:pPr lvl="2"/>
            <a:r>
              <a:rPr lang="en-US"/>
              <a:t>Cell/beam-level measurement prediction including intra and inter-frequency</a:t>
            </a:r>
          </a:p>
          <a:p>
            <a:pPr lvl="1"/>
            <a:r>
              <a:rPr lang="en-US"/>
              <a:t>HO failure/RLF predictions [RAN2]</a:t>
            </a:r>
          </a:p>
          <a:p>
            <a:pPr lvl="1"/>
            <a:r>
              <a:rPr lang="en-US"/>
              <a:t>Measurement events predictions [RAN2]</a:t>
            </a:r>
          </a:p>
          <a:p>
            <a:r>
              <a:rPr lang="en-US"/>
              <a:t>RAN4 aspects are also considered, in particular the testability, interoperability, and impacts on RRM requirements and performances.</a:t>
            </a:r>
          </a:p>
          <a:p>
            <a:r>
              <a:rPr lang="en-US"/>
              <a:t>Simulation aspects take great part of the activity, since the focus is the evaluation of the prediction accuracy and the benefits on the network KPI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559752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Motivation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4" y="1254142"/>
            <a:ext cx="10880595" cy="5280147"/>
          </a:xfrm>
        </p:spPr>
        <p:txBody>
          <a:bodyPr>
            <a:noAutofit/>
          </a:bodyPr>
          <a:lstStyle/>
          <a:p>
            <a:r>
              <a:rPr lang="en-US" sz="1600"/>
              <a:t>The Rel-19 activity for AI/ML for Mobility is ongoing and the results from simulations show that the usage of AI/ML is beneficial to L3-assisted mobility. This is an indication that the normative work can start in Rel-20, based on the outcome from the Rel-19 SI.</a:t>
            </a:r>
          </a:p>
          <a:p>
            <a:pPr marL="183600" lvl="1" indent="0">
              <a:spcAft>
                <a:spcPts val="1200"/>
              </a:spcAft>
              <a:buNone/>
            </a:pPr>
            <a:r>
              <a:rPr lang="en-US" sz="1600" b="1"/>
              <a:t>Proposal 1: Approve a WI for AI/ML-assisted mobility for network-triggered L3 handover based on the outcome from the Rel-19 Study Item</a:t>
            </a:r>
            <a:endParaRPr lang="en-US" sz="1600"/>
          </a:p>
          <a:p>
            <a:r>
              <a:rPr lang="en-US" sz="1600"/>
              <a:t>However, the use cases which are most beneficial to the mobility should be prioritized during the normative phase, that is:</a:t>
            </a:r>
          </a:p>
          <a:p>
            <a:pPr lvl="1"/>
            <a:r>
              <a:rPr lang="en-US" sz="1600"/>
              <a:t>RRM measurement predictions based on temporal/frequency/spatial predictions</a:t>
            </a:r>
          </a:p>
          <a:p>
            <a:pPr lvl="1"/>
            <a:r>
              <a:rPr lang="en-US" sz="1600"/>
              <a:t>Measurement events predictions, based on indirect approach</a:t>
            </a:r>
          </a:p>
          <a:p>
            <a:r>
              <a:rPr lang="en-US" sz="1600"/>
              <a:t>Once the basic solution is agreed and specified, the usage of the cell clustering for the predictions might be considered, if time allows.</a:t>
            </a:r>
          </a:p>
          <a:p>
            <a:r>
              <a:rPr lang="en-US" sz="1600"/>
              <a:t>The remaining use cases i.e., RLF/HO failure predictions, may be de-prioritized</a:t>
            </a:r>
          </a:p>
          <a:p>
            <a:pPr marL="183600" lvl="1" indent="0">
              <a:buNone/>
            </a:pPr>
            <a:r>
              <a:rPr lang="en-US" sz="1600" b="1"/>
              <a:t>Proposal 2: During the normative work consider the use cases from the study item which are most beneficial to mobility : </a:t>
            </a:r>
          </a:p>
          <a:p>
            <a:pPr lvl="4"/>
            <a:r>
              <a:rPr lang="en-US" sz="1600" b="1"/>
              <a:t>Prioritize RRM measurement predictions based on temporal/frequency/spatial domain predictions and the measurement events predictions.</a:t>
            </a:r>
          </a:p>
          <a:p>
            <a:pPr lvl="4"/>
            <a:r>
              <a:rPr lang="en-US" sz="1600" b="1"/>
              <a:t>If time allows treat the cell clustering as second priority, when the basic solution is done</a:t>
            </a:r>
          </a:p>
          <a:p>
            <a:pPr lvl="4"/>
            <a:r>
              <a:rPr lang="en-US" sz="1600" b="1"/>
              <a:t>De-prioritize RLF/HO failure predictions</a:t>
            </a:r>
          </a:p>
          <a:p>
            <a:pPr marL="0" indent="0">
              <a:buNone/>
            </a:pPr>
            <a:endParaRPr lang="en-US" sz="1600"/>
          </a:p>
          <a:p>
            <a:endParaRPr lang="en-US" sz="1600"/>
          </a:p>
          <a:p>
            <a:endParaRPr lang="en-US" sz="160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43662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Motivation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4" y="1334728"/>
            <a:ext cx="10880595" cy="5350656"/>
          </a:xfrm>
        </p:spPr>
        <p:txBody>
          <a:bodyPr>
            <a:noAutofit/>
          </a:bodyPr>
          <a:lstStyle/>
          <a:p>
            <a:r>
              <a:rPr lang="en-US" sz="1600"/>
              <a:t>The scope of Rel-19 study is limited to L3 mobility only, however it might be beneficial to extend the usage of AI/ML to other mobility use-cases, as well. It was already discussed the possibility to include LTM during the Rel-19 activity, but this was rejected due to lack of time. Now, in Rel-20, an extension to LTM may be taken into consideration:</a:t>
            </a:r>
          </a:p>
          <a:p>
            <a:pPr lvl="1">
              <a:buFont typeface="Ericsson Hilda" panose="00000500000000000000" pitchFamily="2" charset="0"/>
              <a:buChar char="–"/>
            </a:pPr>
            <a:r>
              <a:rPr lang="en-US" sz="1600"/>
              <a:t>An initial study phase is required to evaluate the benefits of AI/ML on LTM. However, we expect that most of the assumptions, simulations and evaluations from Rel-19 SI can be reused (at least for the LTM cell configuration phase).</a:t>
            </a:r>
          </a:p>
          <a:p>
            <a:pPr lvl="1">
              <a:buFont typeface="Ericsson Hilda" panose="00000500000000000000" pitchFamily="2" charset="0"/>
              <a:buChar char="–"/>
            </a:pPr>
            <a:r>
              <a:rPr lang="en-US" sz="1600"/>
              <a:t>Additional simulations might be needed to evaluate the AI/ML benefits during the LTM pre-sync/execution phase.</a:t>
            </a:r>
          </a:p>
          <a:p>
            <a:pPr lvl="1">
              <a:spcAft>
                <a:spcPts val="1200"/>
              </a:spcAft>
              <a:buFont typeface="Ericsson Hilda" panose="00000500000000000000" pitchFamily="2" charset="0"/>
              <a:buChar char="–"/>
            </a:pPr>
            <a:r>
              <a:rPr lang="en-US" sz="1600"/>
              <a:t>After the initial study phase, the LTM normative work can start during Rel-20, together with the L3 mobility normative work.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/>
              <a:t>The Rel-19 study is limited to RRC_CONNECTED mode, whereas benefits could be achieved also by using AI/ML in RRC_IDLE/RRC_INACTIVE:</a:t>
            </a:r>
          </a:p>
          <a:p>
            <a:pPr lvl="1">
              <a:buFont typeface="Ericsson Hilda" panose="00000500000000000000" pitchFamily="2" charset="0"/>
              <a:buChar char="–"/>
            </a:pPr>
            <a:r>
              <a:rPr lang="en-US" sz="1600"/>
              <a:t> An initial study phase is required to evaluate the benefits of AI/ML in RRC_IDLE/RRC_INACTIVE. However, it is expected that most of the outcome from RRM measurement prediction in Rel-19 SI can be reused.</a:t>
            </a:r>
          </a:p>
          <a:p>
            <a:pPr lvl="1">
              <a:spcAft>
                <a:spcPts val="1200"/>
              </a:spcAft>
              <a:buFont typeface="Ericsson Hilda" panose="00000500000000000000" pitchFamily="2" charset="0"/>
              <a:buChar char="–"/>
            </a:pPr>
            <a:r>
              <a:rPr lang="en-US" sz="1600"/>
              <a:t>Benefits of AI/ML assisted early measurement reporting can be studied.</a:t>
            </a:r>
          </a:p>
          <a:p>
            <a:pPr marL="183600" lvl="1" indent="0">
              <a:buNone/>
              <a:defRPr/>
            </a:pPr>
            <a:r>
              <a:rPr kumimoji="0" lang="en-US" sz="1600" b="1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Proposal 3: Include a study phase in the beginning of the WI, where the following use cases are studied, in parallel with the normative work:</a:t>
            </a:r>
          </a:p>
          <a:p>
            <a:pPr lvl="3">
              <a:defRPr/>
            </a:pPr>
            <a:r>
              <a:rPr kumimoji="0" lang="en-US" sz="1600" b="1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</a:rPr>
              <a:t>AI/ML assisted mobility for LTM</a:t>
            </a:r>
          </a:p>
          <a:p>
            <a:pPr lvl="3">
              <a:spcAft>
                <a:spcPts val="1200"/>
              </a:spcAft>
              <a:defRPr/>
            </a:pPr>
            <a:r>
              <a:rPr kumimoji="0" lang="en-US" sz="1600" b="1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</a:rPr>
              <a:t>AI/ML assisted measurements in RRC_IDLE/RRC_INACTIVE and reporting in early measurement reports.</a:t>
            </a:r>
            <a:endParaRPr lang="en-US" sz="160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853454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22740"/>
            <a:ext cx="8353426" cy="1081088"/>
          </a:xfrm>
        </p:spPr>
        <p:txBody>
          <a:bodyPr/>
          <a:lstStyle/>
          <a:p>
            <a:r>
              <a:rPr lang="en-US"/>
              <a:t>Proposals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4" y="1500248"/>
            <a:ext cx="10880595" cy="4587835"/>
          </a:xfrm>
        </p:spPr>
        <p:txBody>
          <a:bodyPr>
            <a:normAutofit fontScale="92500" lnSpcReduction="2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/>
              <a:t>To conclude, we have the following proposals for Rel-20 AI/ML for Mobility: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b="1"/>
              <a:t>Proposal 1: Approve a WI for AI/ML-assisted mobility for network-triggered L3 handover based on the outcome from the Rel-19 Study Item</a:t>
            </a:r>
          </a:p>
          <a:p>
            <a:pPr marL="0" indent="0">
              <a:buNone/>
            </a:pPr>
            <a:r>
              <a:rPr lang="en-US" b="1"/>
              <a:t>Proposal 2: During the normative work consider the use cases from the study item which are most beneficial to mobility: </a:t>
            </a:r>
          </a:p>
          <a:p>
            <a:pPr lvl="1"/>
            <a:r>
              <a:rPr lang="en-US" b="1"/>
              <a:t>Prioritize RRM measurement predictions based on temporal/frequency/spatial domain predictions and the measurement events predictions.</a:t>
            </a:r>
          </a:p>
          <a:p>
            <a:pPr lvl="1"/>
            <a:r>
              <a:rPr lang="en-US" b="1"/>
              <a:t>If time allows treat the cell clustering as second priority, when the basic solution is done</a:t>
            </a:r>
          </a:p>
          <a:p>
            <a:pPr lvl="1">
              <a:spcAft>
                <a:spcPts val="1200"/>
              </a:spcAft>
            </a:pPr>
            <a:r>
              <a:rPr lang="en-US" b="1"/>
              <a:t>De-prioritize RLF/HO failure predictions</a:t>
            </a:r>
          </a:p>
          <a:p>
            <a:pPr marL="0" indent="0">
              <a:buNone/>
            </a:pPr>
            <a:r>
              <a:rPr lang="en-US" b="1"/>
              <a:t>Proposal 3: Include a study phase in the beginning of the WI, where the following use cases are studied, in parallel with the normative work:</a:t>
            </a:r>
          </a:p>
          <a:p>
            <a:pPr lvl="1"/>
            <a:r>
              <a:rPr lang="en-US" b="1"/>
              <a:t>AI/ML assisted mobility for LTM</a:t>
            </a:r>
          </a:p>
          <a:p>
            <a:pPr lvl="1"/>
            <a:r>
              <a:rPr lang="en-US" b="1"/>
              <a:t>AI/ML assisted measurements in RRC_IDLE/RRC_INACTIVE and reporting in early measurement reports.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985385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D702F859-F292-9B0E-B5A3-713957A267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936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80019840625444"/>
</p:tagLst>
</file>

<file path=ppt/theme/theme1.xml><?xml version="1.0" encoding="utf-8"?>
<a:theme xmlns:a="http://schemas.openxmlformats.org/drawingml/2006/main" name="1_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4_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3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E73FA22-5C40-EC4F-B37D-94236CD42675}">
  <we:reference id="8c079bc0-695b-4e36-9ef8-6ac1bd7eea20" version="1.0.0.6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SharedWithUsers xmlns="9b239327-9e80-40e4-b1b7-4394fed77a33">
      <UserInfo>
        <DisplayName>Everyone except external users</DisplayName>
        <AccountId>9</AccountId>
        <AccountType/>
      </UserInfo>
      <UserInfo>
        <DisplayName>All Users (windows)</DisplayName>
        <AccountId>11</AccountId>
        <AccountType/>
      </UserInfo>
      <UserInfo>
        <DisplayName>Elisabeth Sjöstrand</DisplayName>
        <AccountId>20</AccountId>
        <AccountType/>
      </UserInfo>
      <UserInfo>
        <DisplayName>Samuel Axelsson</DisplayName>
        <AccountId>18</AccountId>
        <AccountType/>
      </UserInfo>
      <UserInfo>
        <DisplayName>Janne Peisa</DisplayName>
        <AccountId>22</AccountId>
        <AccountType/>
      </UserInfo>
      <UserInfo>
        <DisplayName>Magnus Åström</DisplayName>
        <AccountId>19</AccountId>
        <AccountType/>
      </UserInfo>
      <UserInfo>
        <DisplayName>Pramod Jacob Mathecken</DisplayName>
        <AccountId>21</AccountId>
        <AccountType/>
      </UserInfo>
      <UserInfo>
        <DisplayName>Mattias Andersson W</DisplayName>
        <AccountId>28</AccountId>
        <AccountType/>
      </UserInfo>
      <UserInfo>
        <DisplayName>Sunny Liu</DisplayName>
        <AccountId>30</AccountId>
        <AccountType/>
      </UserInfo>
      <UserInfo>
        <DisplayName>Jens-Martin Wackerberg</DisplayName>
        <AccountId>31</AccountId>
        <AccountType/>
      </UserInfo>
      <UserInfo>
        <DisplayName>MnAMEDIAKIND</DisplayName>
        <AccountId>53</AccountId>
        <AccountType/>
      </UserInfo>
      <UserInfo>
        <DisplayName>Johan Sköld</DisplayName>
        <AccountId>363</AccountId>
        <AccountType/>
      </UserInfo>
      <UserInfo>
        <DisplayName>Yoshio Honda</DisplayName>
        <AccountId>486</AccountId>
        <AccountType/>
      </UserInfo>
      <UserInfo>
        <DisplayName>Kazuyoshi Uesaka</DisplayName>
        <AccountId>477</AccountId>
        <AccountType/>
      </UserInfo>
      <UserInfo>
        <DisplayName>Asbjörn Grövlen</DisplayName>
        <AccountId>23</AccountId>
        <AccountType/>
      </UserInfo>
      <UserInfo>
        <DisplayName>Daniel Chen Larsson</DisplayName>
        <AccountId>195</AccountId>
        <AccountType/>
      </UserInfo>
      <UserInfo>
        <DisplayName>Claes Tidestav</DisplayName>
        <AccountId>27</AccountId>
        <AccountType/>
      </UserInfo>
      <UserInfo>
        <DisplayName>Stefan Parkvall</DisplayName>
        <AccountId>208</AccountId>
        <AccountType/>
      </UserInfo>
      <UserInfo>
        <DisplayName>Henning Wiemann</DisplayName>
        <AccountId>191</AccountId>
        <AccountType/>
      </UserInfo>
      <UserInfo>
        <DisplayName>Ricardo Blasco</DisplayName>
        <AccountId>205</AccountId>
        <AccountType/>
      </UserInfo>
      <UserInfo>
        <DisplayName>Ali Nader</DisplayName>
        <AccountId>253</AccountId>
        <AccountType/>
      </UserInfo>
      <UserInfo>
        <DisplayName>Reem Karaki</DisplayName>
        <AccountId>204</AccountId>
        <AccountType/>
      </UserInfo>
      <UserInfo>
        <DisplayName>Pontus Wallentin</DisplayName>
        <AccountId>344</AccountId>
        <AccountType/>
      </UserInfo>
      <UserInfo>
        <DisplayName>Panagiotis Saltsidis</DisplayName>
        <AccountId>334</AccountId>
        <AccountType/>
      </UserInfo>
      <UserInfo>
        <DisplayName>Christian Bergljung</DisplayName>
        <AccountId>241</AccountId>
        <AccountType/>
      </UserInfo>
      <UserInfo>
        <DisplayName>Stefan Cerovic</DisplayName>
        <AccountId>6316</AccountId>
        <AccountType/>
      </UserInfo>
      <UserInfo>
        <DisplayName>Farshid Ghasemzadeh</DisplayName>
        <AccountId>45</AccountId>
        <AccountType/>
      </UserInfo>
      <UserInfo>
        <DisplayName>Miguel Berg</DisplayName>
        <AccountId>1350</AccountId>
        <AccountType/>
      </UserInfo>
      <UserInfo>
        <DisplayName>Kittipong Kittichokechai</DisplayName>
        <AccountId>190</AccountId>
        <AccountType/>
      </UserInfo>
      <UserInfo>
        <DisplayName>Ylva Jading</DisplayName>
        <AccountId>1162</AccountId>
        <AccountType/>
      </UserInfo>
      <UserInfo>
        <DisplayName>Joao Vieira</DisplayName>
        <AccountId>430</AccountId>
        <AccountType/>
      </UserInfo>
      <UserInfo>
        <DisplayName>Andreas Höglund</DisplayName>
        <AccountId>440</AccountId>
        <AccountType/>
      </UserInfo>
      <UserInfo>
        <DisplayName>Hieu Do</DisplayName>
        <AccountId>282</AccountId>
        <AccountType/>
      </UserInfo>
      <UserInfo>
        <DisplayName>Andreas Nilsson</DisplayName>
        <AccountId>324</AccountId>
        <AccountType/>
      </UserInfo>
      <UserInfo>
        <DisplayName>Adrian Garcia A</DisplayName>
        <AccountId>6601</AccountId>
        <AccountType/>
      </UserInfo>
      <UserInfo>
        <DisplayName>Dinand Roeland</DisplayName>
        <AccountId>2061</AccountId>
        <AccountType/>
      </UserInfo>
      <UserInfo>
        <DisplayName>Angelo Centonza</DisplayName>
        <AccountId>228</AccountId>
        <AccountType/>
      </UserInfo>
      <UserInfo>
        <DisplayName>Robert Baldemair</DisplayName>
        <AccountId>215</AccountId>
        <AccountType/>
      </UserInfo>
      <UserInfo>
        <DisplayName>Peter Hammarberg</DisplayName>
        <AccountId>277</AccountId>
        <AccountType/>
      </UserInfo>
      <UserInfo>
        <DisplayName>Zhenhua Zou</DisplayName>
        <AccountId>186</AccountId>
        <AccountType/>
      </UserInfo>
      <UserInfo>
        <DisplayName>Stefan Wager</DisplayName>
        <AccountId>433</AccountId>
        <AccountType/>
      </UserInfo>
      <UserInfo>
        <DisplayName>Sebastian Euler</DisplayName>
        <AccountId>391</AccountId>
        <AccountType/>
      </UserInfo>
      <UserInfo>
        <DisplayName>Alessio Terzani</DisplayName>
        <AccountId>439</AccountId>
        <AccountType/>
      </UserInfo>
      <UserInfo>
        <DisplayName>Massimo Condoluci</DisplayName>
        <AccountId>2056</AccountId>
        <AccountType/>
      </UserInfo>
      <UserInfo>
        <DisplayName>Paul Stjernholm</DisplayName>
        <AccountId>371</AccountId>
        <AccountType/>
      </UserInfo>
      <UserInfo>
        <DisplayName>Ioanna Pappa</DisplayName>
        <AccountId>285</AccountId>
        <AccountType/>
      </UserInfo>
      <UserInfo>
        <DisplayName>Kristina Zetterberg</DisplayName>
        <AccountId>299</AccountId>
        <AccountType/>
      </UserInfo>
      <UserInfo>
        <DisplayName>Filip Barac</DisplayName>
        <AccountId>233</AccountId>
        <AccountType/>
      </UserInfo>
      <UserInfo>
        <DisplayName>Mehrnaz Afshang</DisplayName>
        <AccountId>222</AccountId>
        <AccountType/>
      </UserInfo>
      <UserInfo>
        <DisplayName>Andra Mihaela Voicu</DisplayName>
        <AccountId>4747</AccountId>
        <AccountType/>
      </UserInfo>
      <UserInfo>
        <DisplayName>Venkatarao Gonuguntla</DisplayName>
        <AccountId>4914</AccountId>
        <AccountType/>
      </UserInfo>
      <UserInfo>
        <DisplayName>Olof Liberg</DisplayName>
        <AccountId>203</AccountId>
        <AccountType/>
      </UserInfo>
      <UserInfo>
        <DisplayName>Mats Sågfors</DisplayName>
        <AccountId>82</AccountId>
        <AccountType/>
      </UserInfo>
      <UserInfo>
        <DisplayName>Christian Hoymann</DisplayName>
        <AccountId>63</AccountId>
        <AccountType/>
      </UserInfo>
      <UserInfo>
        <DisplayName>Paul Schliwa-Bertling</DisplayName>
        <AccountId>336</AccountId>
        <AccountType/>
      </UserInfo>
      <UserInfo>
        <DisplayName>Per Emanuelsson</DisplayName>
        <AccountId>642</AccountId>
        <AccountType/>
      </UserInfo>
      <UserInfo>
        <DisplayName>Stephen Hayes</DisplayName>
        <AccountId>504</AccountId>
        <AccountType/>
      </UserInfo>
      <UserInfo>
        <DisplayName>Gunnar Mildh</DisplayName>
        <AccountId>453</AccountId>
        <AccountType/>
      </UserInfo>
      <UserInfo>
        <DisplayName>Krister Sällberg</DisplayName>
        <AccountId>248</AccountId>
        <AccountType/>
      </UserInfo>
      <UserInfo>
        <DisplayName>Joakim Bergström KO</DisplayName>
        <AccountId>32</AccountId>
        <AccountType/>
      </UserInfo>
      <UserInfo>
        <DisplayName>David Sugirtharaj</DisplayName>
        <AccountId>256</AccountId>
        <AccountType/>
      </UserInfo>
      <UserInfo>
        <DisplayName>Dirk Gerstenberger</DisplayName>
        <AccountId>91</AccountId>
        <AccountType/>
      </UserInfo>
      <UserInfo>
        <DisplayName>Havish Koorapaty</DisplayName>
        <AccountId>198</AccountId>
        <AccountType/>
      </UserInfo>
      <UserInfo>
        <DisplayName>Kaiyu Liu</DisplayName>
        <AccountId>1920</AccountId>
        <AccountType/>
      </UserInfo>
      <UserInfo>
        <DisplayName>Partha Sarathy Konakanchi</DisplayName>
        <AccountId>5977</AccountId>
        <AccountType/>
      </UserInfo>
      <UserInfo>
        <DisplayName>Cristian Czegledi</DisplayName>
        <AccountId>1424</AccountId>
        <AccountType/>
      </UserInfo>
      <UserInfo>
        <DisplayName>Thomas Chapman</DisplayName>
        <AccountId>142</AccountId>
        <AccountType/>
      </UserInfo>
      <UserInfo>
        <DisplayName>Mattias Frenne</DisplayName>
        <AccountId>202</AccountId>
        <AccountType/>
      </UserInfo>
      <UserInfo>
        <DisplayName>Imadur Rahman</DisplayName>
        <AccountId>612</AccountId>
        <AccountType/>
      </UserInfo>
      <UserInfo>
        <DisplayName>Tuomas Tirronen</DisplayName>
        <AccountId>93</AccountId>
        <AccountType/>
      </UserInfo>
      <UserInfo>
        <DisplayName>Torbjörn Elfström</DisplayName>
        <AccountId>133</AccountId>
        <AccountType/>
      </UserInfo>
      <UserInfo>
        <DisplayName>Stephen Grant</DisplayName>
        <AccountId>106</AccountId>
        <AccountType/>
      </UserInfo>
      <UserInfo>
        <DisplayName>Kuba Kolodziej</DisplayName>
        <AccountId>474</AccountId>
        <AccountType/>
      </UserInfo>
      <UserInfo>
        <DisplayName>Alexander Vesely</DisplayName>
        <AccountId>223</AccountId>
        <AccountType/>
      </UserInfo>
      <UserInfo>
        <DisplayName>Bo Jönsson</DisplayName>
        <AccountId>238</AccountId>
        <AccountType/>
      </UserInfo>
      <UserInfo>
        <DisplayName>Nianshan Shi</DisplayName>
        <AccountId>369</AccountId>
        <AccountType/>
      </UserInfo>
      <UserInfo>
        <DisplayName>Sorour Falahati</DisplayName>
        <AccountId>184</AccountId>
        <AccountType/>
      </UserInfo>
      <UserInfo>
        <DisplayName>Gino Masini</DisplayName>
        <AccountId>83</AccountId>
        <AccountType/>
      </UserInfo>
      <UserInfo>
        <DisplayName>Mattias Bergström A</DisplayName>
        <AccountId>87</AccountId>
        <AccountType/>
      </UserInfo>
      <UserInfo>
        <DisplayName>Franz Heiser</DisplayName>
        <AccountId>662</AccountId>
        <AccountType/>
      </UserInfo>
      <UserInfo>
        <DisplayName>Fred LIN A</DisplayName>
        <AccountId>768</AccountId>
        <AccountType/>
      </UserInfo>
      <UserInfo>
        <DisplayName>Fredrik Huss</DisplayName>
        <AccountId>619</AccountId>
        <AccountType/>
      </UserInfo>
      <UserInfo>
        <DisplayName>Fredrik Ovesjö</DisplayName>
        <AccountId>193</AccountId>
        <AccountType/>
      </UserInfo>
      <UserInfo>
        <DisplayName>Fredrik Sonnevi</DisplayName>
        <AccountId>657</AccountId>
        <AccountType/>
      </UserInfo>
      <UserInfo>
        <DisplayName>Geoffrey Mchardy X</DisplayName>
        <AccountId>2971</AccountId>
        <AccountType/>
      </UserInfo>
      <UserInfo>
        <DisplayName>Henrik Olson</DisplayName>
        <AccountId>1137</AccountId>
        <AccountType/>
      </UserInfo>
      <UserInfo>
        <DisplayName>Jacob Österling</DisplayName>
        <AccountId>1603</AccountId>
        <AccountType/>
      </UserInfo>
      <UserInfo>
        <DisplayName>Johan Åman</DisplayName>
        <AccountId>5876</AccountId>
        <AccountType/>
      </UserInfo>
      <UserInfo>
        <DisplayName>Karl Mann X</DisplayName>
        <AccountId>1675</AccountId>
        <AccountType/>
      </UserInfo>
      <UserInfo>
        <DisplayName>Magnus Lindroth</DisplayName>
        <AccountId>2554</AccountId>
        <AccountType/>
      </UserInfo>
      <UserInfo>
        <DisplayName>Magnus Sundelin</DisplayName>
        <AccountId>1459</AccountId>
        <AccountType/>
      </UserInfo>
      <UserInfo>
        <DisplayName>Ola Melander</DisplayName>
        <AccountId>1029</AccountId>
        <AccountType/>
      </UserInfo>
      <UserInfo>
        <DisplayName>Peter Lopez</DisplayName>
        <AccountId>3741</AccountId>
        <AccountType/>
      </UserInfo>
      <UserInfo>
        <DisplayName>Samir Shah Z</DisplayName>
        <AccountId>1007</AccountId>
        <AccountType/>
      </UserInfo>
      <UserInfo>
        <DisplayName>Tao Cui</DisplayName>
        <AccountId>399</AccountId>
        <AccountType/>
      </UserInfo>
      <UserInfo>
        <DisplayName>Thomas Walldeen</DisplayName>
        <AccountId>665</AccountId>
        <AccountType/>
      </UserInfo>
      <UserInfo>
        <DisplayName>Torbjörn Keisu</DisplayName>
        <AccountId>3925</AccountId>
        <AccountType/>
      </UserInfo>
      <UserInfo>
        <DisplayName>Walter Muller</DisplayName>
        <AccountId>601</AccountId>
        <AccountType/>
      </UserInfo>
      <UserInfo>
        <DisplayName>Yu Wang</DisplayName>
        <AccountId>6290</AccountId>
        <AccountType/>
      </UserInfo>
      <UserInfo>
        <DisplayName>Dandan Hao</DisplayName>
        <AccountId>1186</AccountId>
        <AccountType/>
      </UserInfo>
    </SharedWithUsers>
    <lcf76f155ced4ddcb4097134ff3c332f xmlns="2f282d3b-eb4a-4b09-b61f-b9593442e286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15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 Presentation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NjfYe4s/c5jGSIMpd/fwNWlomOH1nQ5SJucMmBE4akfAj7DcLCiSq/u8Vglw4ccN"},{"name":"ConfidentialityClass","value":"cT/FOwTWaPknrhRlNMh4SQ=="},{"name":"LanguageCode","value":"5wlu7ZdPxHQj1W0w+yTNSg=="},{"name":"Date","value":"BbN2IDA3W8Nu3FJBHiEW7A=="},{"name":"TemplateType","value":"PxVEvJY8nE7m/hY9622Sng=="},{"name":"DocTitle","value":"PxVEvJY8nE7m/hY9622Sng=="},{"name":"TotalPageNo","value":"PxVEvJY8nE7m/hY9622Sng=="}]}]]></TemplafyForm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FormConfiguration><![CDATA[{"formFields":[],"formDataEntries":[]}]]></TemplafySlideForm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TemplafyTemplateConfiguration><![CDATA[{"elementsMetadata":[{"type":"shape","id":"278ba998-11dc-4478-b481-474e7a74bc5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58CC0B31-82B9-497A-9A2E-F3F72D0BBDAD}">
  <ds:schemaRefs/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C09F197C-6A49-47D0-B877-F88807989676}">
  <ds:schemaRefs/>
</ds:datastoreItem>
</file>

<file path=customXml/itemProps1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3.xml><?xml version="1.0" encoding="utf-8"?>
<ds:datastoreItem xmlns:ds="http://schemas.openxmlformats.org/officeDocument/2006/customXml" ds:itemID="{0520B0D3-5565-4E28-8199-BE94106E9CF3}">
  <ds:schemaRefs/>
</ds:datastoreItem>
</file>

<file path=customXml/itemProps14.xml><?xml version="1.0" encoding="utf-8"?>
<ds:datastoreItem xmlns:ds="http://schemas.openxmlformats.org/officeDocument/2006/customXml" ds:itemID="{56F2EE69-0CCA-4F48-BE22-EC4A886C57A7}">
  <ds:schemaRefs>
    <ds:schemaRef ds:uri="2f282d3b-eb4a-4b09-b61f-b9593442e286"/>
    <ds:schemaRef ds:uri="9b239327-9e80-40e4-b1b7-4394fed77a33"/>
    <ds:schemaRef ds:uri="d8762117-8292-4133-b1c7-eab5c6487cf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15.xml><?xml version="1.0" encoding="utf-8"?>
<ds:datastoreItem xmlns:ds="http://schemas.openxmlformats.org/officeDocument/2006/customXml" ds:itemID="{D92C3DF5-A179-4E2D-BD20-07044B39171F}">
  <ds:schemaRefs/>
</ds:datastoreItem>
</file>

<file path=customXml/itemProps16.xml><?xml version="1.0" encoding="utf-8"?>
<ds:datastoreItem xmlns:ds="http://schemas.openxmlformats.org/officeDocument/2006/customXml" ds:itemID="{B9AEDDE3-EA02-4A8F-B8F8-0606A0AA45FC}">
  <ds:schemaRefs/>
</ds:datastoreItem>
</file>

<file path=customXml/itemProps17.xml><?xml version="1.0" encoding="utf-8"?>
<ds:datastoreItem xmlns:ds="http://schemas.openxmlformats.org/officeDocument/2006/customXml" ds:itemID="{C36AC039-FA89-49FB-842A-71E3D1F27498}">
  <ds:schemaRefs/>
</ds:datastoreItem>
</file>

<file path=customXml/itemProps2.xml><?xml version="1.0" encoding="utf-8"?>
<ds:datastoreItem xmlns:ds="http://schemas.openxmlformats.org/officeDocument/2006/customXml" ds:itemID="{E0584359-6C3B-49B5-AD41-BFEFDBF85ED6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BCEDE18B-314F-4D95-B2C6-81DE068F2048}">
  <ds:schemaRefs/>
</ds:datastoreItem>
</file>

<file path=customXml/itemProps5.xml><?xml version="1.0" encoding="utf-8"?>
<ds:datastoreItem xmlns:ds="http://schemas.openxmlformats.org/officeDocument/2006/customXml" ds:itemID="{45785C45-19F1-4480-A003-1F88A4781B2E}">
  <ds:schemaRefs/>
</ds:datastoreItem>
</file>

<file path=customXml/itemProps6.xml><?xml version="1.0" encoding="utf-8"?>
<ds:datastoreItem xmlns:ds="http://schemas.openxmlformats.org/officeDocument/2006/customXml" ds:itemID="{CEACAC38-B10E-4221-97E6-F96118016662}">
  <ds:schemaRefs/>
</ds:datastoreItem>
</file>

<file path=customXml/itemProps7.xml><?xml version="1.0" encoding="utf-8"?>
<ds:datastoreItem xmlns:ds="http://schemas.openxmlformats.org/officeDocument/2006/customXml" ds:itemID="{216E2A72-4C45-45EC-B92A-48920C0B4715}">
  <ds:schemaRefs/>
</ds:datastoreItem>
</file>

<file path=customXml/itemProps8.xml><?xml version="1.0" encoding="utf-8"?>
<ds:datastoreItem xmlns:ds="http://schemas.openxmlformats.org/officeDocument/2006/customXml" ds:itemID="{AAD1097F-869F-4E18-A9D2-0908AC29D955}">
  <ds:schemaRefs/>
</ds:datastoreItem>
</file>

<file path=customXml/itemProps9.xml><?xml version="1.0" encoding="utf-8"?>
<ds:datastoreItem xmlns:ds="http://schemas.openxmlformats.org/officeDocument/2006/customXml" ds:itemID="{A4684838-8DE7-44E5-B1DC-A4A549F1AA7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0</TotalTime>
  <Words>881</Words>
  <Application>Microsoft Office PowerPoint</Application>
  <PresentationFormat>Widescreen</PresentationFormat>
  <Paragraphs>62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Ericsson Hilda</vt:lpstr>
      <vt:lpstr>Ericsson Hilda ExtraBold</vt:lpstr>
      <vt:lpstr>Ericsson Hilda ExtraLight</vt:lpstr>
      <vt:lpstr>Ericsson Hilda Light</vt:lpstr>
      <vt:lpstr>Ericsson Technical Icons</vt:lpstr>
      <vt:lpstr>Montserrat</vt:lpstr>
      <vt:lpstr>Montserrat Medium</vt:lpstr>
      <vt:lpstr>Roboto Light</vt:lpstr>
      <vt:lpstr>1_PresentationTemplate2021</vt:lpstr>
      <vt:lpstr>4_PresentationTemplate2021</vt:lpstr>
      <vt:lpstr>PresentationTemplate2017</vt:lpstr>
      <vt:lpstr>PowerPoint Presentation</vt:lpstr>
      <vt:lpstr>Introduction</vt:lpstr>
      <vt:lpstr>Motivation</vt:lpstr>
      <vt:lpstr>Motivation</vt:lpstr>
      <vt:lpstr>Proposals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Rxxxxx - Rel-20 AI/ML for Mobility</dc:title>
  <dc:creator/>
  <cp:keywords/>
  <dc:description> 
Rev </dc:description>
  <cp:lastModifiedBy>Mattias</cp:lastModifiedBy>
  <cp:revision>1</cp:revision>
  <dcterms:created xsi:type="dcterms:W3CDTF">2019-04-23T15:12:54Z</dcterms:created>
  <dcterms:modified xsi:type="dcterms:W3CDTF">2024-12-03T09:24:11Z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2020-05-25T14:04:59.4053662Z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LanguageCode">
    <vt:lpwstr>en-US</vt:lpwstr>
  </property>
  <property fmtid="{D5CDD505-2E9C-101B-9397-08002B2CF9AE}" pid="12" name="FooterText">
    <vt:lpwstr>true</vt:lpwstr>
  </property>
  <property fmtid="{D5CDD505-2E9C-101B-9397-08002B2CF9AE}" pid="13" name="Prepared">
    <vt:lpwstr/>
  </property>
  <property fmtid="{D5CDD505-2E9C-101B-9397-08002B2CF9AE}" pid="14" name="ApprovedBy">
    <vt:lpwstr/>
  </property>
  <property fmtid="{D5CDD505-2E9C-101B-9397-08002B2CF9AE}" pid="15" name="DocNo">
    <vt:lpwstr> </vt:lpwstr>
  </property>
  <property fmtid="{D5CDD505-2E9C-101B-9397-08002B2CF9AE}" pid="16" name="Checked">
    <vt:lpwstr/>
  </property>
  <property fmtid="{D5CDD505-2E9C-101B-9397-08002B2CF9AE}" pid="17" name="Reference">
    <vt:lpwstr/>
  </property>
  <property fmtid="{D5CDD505-2E9C-101B-9397-08002B2CF9AE}" pid="18" name="Keyword">
    <vt:lpwstr/>
  </property>
  <property fmtid="{D5CDD505-2E9C-101B-9397-08002B2CF9AE}" pid="19" name="DocumentType">
    <vt:lpwstr>Presentation2011</vt:lpwstr>
  </property>
  <property fmtid="{D5CDD505-2E9C-101B-9397-08002B2CF9AE}" pid="20" name="Language">
    <vt:lpwstr>EnglishUS</vt:lpwstr>
  </property>
  <property fmtid="{D5CDD505-2E9C-101B-9397-08002B2CF9AE}" pid="21" name="TemplateID">
    <vt:lpwstr>FALSE</vt:lpwstr>
  </property>
  <property fmtid="{D5CDD505-2E9C-101B-9397-08002B2CF9AE}" pid="22" name="ConfCtrl">
    <vt:lpwstr>FALSE</vt:lpwstr>
  </property>
  <property fmtid="{D5CDD505-2E9C-101B-9397-08002B2CF9AE}" pid="23" name="DocTitle">
    <vt:lpwstr>false</vt:lpwstr>
  </property>
  <property fmtid="{D5CDD505-2E9C-101B-9397-08002B2CF9AE}" pid="24" name="IsDocument">
    <vt:lpwstr>false</vt:lpwstr>
  </property>
  <property fmtid="{D5CDD505-2E9C-101B-9397-08002B2CF9AE}" pid="25" name="IsPresentation">
    <vt:lpwstr>true</vt:lpwstr>
  </property>
  <property fmtid="{D5CDD505-2E9C-101B-9397-08002B2CF9AE}" pid="26" name="PageNumberVisible">
    <vt:lpwstr>PageX</vt:lpwstr>
  </property>
  <property fmtid="{D5CDD505-2E9C-101B-9397-08002B2CF9AE}" pid="27" name="Revision">
    <vt:lpwstr/>
  </property>
  <property fmtid="{D5CDD505-2E9C-101B-9397-08002B2CF9AE}" pid="28" name="TemplateVersion">
    <vt:lpwstr>R2A</vt:lpwstr>
  </property>
  <property fmtid="{D5CDD505-2E9C-101B-9397-08002B2CF9AE}" pid="29" name="PackageNo">
    <vt:lpwstr>LXA 119 603</vt:lpwstr>
  </property>
  <property fmtid="{D5CDD505-2E9C-101B-9397-08002B2CF9AE}" pid="30" name="PackageVersion">
    <vt:lpwstr>R6B</vt:lpwstr>
  </property>
  <property fmtid="{D5CDD505-2E9C-101B-9397-08002B2CF9AE}" pid="31" name="TemplateName">
    <vt:lpwstr>CXC 173 2731/1</vt:lpwstr>
  </property>
  <property fmtid="{D5CDD505-2E9C-101B-9397-08002B2CF9AE}" pid="32" name="MediaServiceImageTags">
    <vt:lpwstr/>
  </property>
  <property fmtid="{D5CDD505-2E9C-101B-9397-08002B2CF9AE}" pid="33" name="DocType">
    <vt:lpwstr/>
  </property>
  <property fmtid="{D5CDD505-2E9C-101B-9397-08002B2CF9AE}" pid="34" name="ExtConf">
    <vt:lpwstr/>
  </property>
  <property fmtid="{D5CDD505-2E9C-101B-9397-08002B2CF9AE}" pid="35" name="TemplafyUserProfileId">
    <vt:lpwstr>637108636031965095</vt:lpwstr>
  </property>
  <property fmtid="{D5CDD505-2E9C-101B-9397-08002B2CF9AE}" pid="36" name="SecurityClass">
    <vt:lpwstr>Open</vt:lpwstr>
  </property>
  <property fmtid="{D5CDD505-2E9C-101B-9397-08002B2CF9AE}" pid="37" name="Date">
    <vt:lpwstr>2024-12-02</vt:lpwstr>
  </property>
  <property fmtid="{D5CDD505-2E9C-101B-9397-08002B2CF9AE}" pid="38" name="Title">
    <vt:lpwstr>Rxxxxx - Rel-20 AI/ML for Mobility</vt:lpwstr>
  </property>
</Properties>
</file>